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0" r:id="rId2"/>
    <p:sldId id="259" r:id="rId3"/>
    <p:sldId id="260" r:id="rId4"/>
    <p:sldId id="263" r:id="rId5"/>
    <p:sldId id="261" r:id="rId6"/>
    <p:sldId id="262" r:id="rId7"/>
    <p:sldId id="267" r:id="rId8"/>
    <p:sldId id="264" r:id="rId9"/>
    <p:sldId id="269" r:id="rId10"/>
    <p:sldId id="268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8700"/>
    <a:srgbClr val="FDFD5F"/>
    <a:srgbClr val="66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94" autoAdjust="0"/>
    <p:restoredTop sz="96782" autoAdjust="0"/>
  </p:normalViewPr>
  <p:slideViewPr>
    <p:cSldViewPr>
      <p:cViewPr varScale="1">
        <p:scale>
          <a:sx n="112" d="100"/>
          <a:sy n="112" d="100"/>
        </p:scale>
        <p:origin x="21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75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alpha val="75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4E-4D32-B05D-D0FF2F9B9646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75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alpha val="75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4E-4D32-B05D-D0FF2F9B9646}"/>
              </c:ext>
            </c:extLst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75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alpha val="75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4E-4D32-B05D-D0FF2F9B9646}"/>
              </c:ext>
            </c:extLst>
          </c:dPt>
          <c:dPt>
            <c:idx val="3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75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alpha val="75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4E-4D32-B05D-D0FF2F9B9646}"/>
              </c:ext>
            </c:extLst>
          </c:dPt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75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alpha val="75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4E-4D32-B05D-D0FF2F9B964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Широко распространена;</c:v>
                </c:pt>
                <c:pt idx="1">
                  <c:v>Распространена, но не больше, чем везде;</c:v>
                </c:pt>
                <c:pt idx="2">
                  <c:v>Распространена, но меньше, чем везде;</c:v>
                </c:pt>
                <c:pt idx="3">
                  <c:v>Совсем не распространена;</c:v>
                </c:pt>
                <c:pt idx="4">
                  <c:v>Затрудняюсь ответить.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9.6000000000000002E-2</c:v>
                </c:pt>
                <c:pt idx="1">
                  <c:v>0.34100000000000003</c:v>
                </c:pt>
                <c:pt idx="2">
                  <c:v>0.186</c:v>
                </c:pt>
                <c:pt idx="3">
                  <c:v>7.4999999999999997E-2</c:v>
                </c:pt>
                <c:pt idx="4">
                  <c:v>0.30399999999999999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914E-4D32-B05D-D0FF2F9B96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6"/>
        <c:overlap val="-58"/>
        <c:axId val="190289680"/>
        <c:axId val="190283800"/>
      </c:barChart>
      <c:valAx>
        <c:axId val="19028380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289680"/>
        <c:crossBetween val="between"/>
      </c:valAx>
      <c:catAx>
        <c:axId val="190289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28380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effectLst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4416-4A4D-989B-8F9677A2BF7E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4416-4A4D-989B-8F9677A2BF7E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4416-4A4D-989B-8F9677A2BF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Лист1!$A$26:$A$28</c:f>
              <c:strCache>
                <c:ptCount val="3"/>
                <c:pt idx="0">
                  <c:v>Да, это серьезная проблема для нашей страны;</c:v>
                </c:pt>
                <c:pt idx="1">
                  <c:v>Нет, данная проблема не столь серьезна по сравнению с другими;</c:v>
                </c:pt>
                <c:pt idx="2">
                  <c:v>Проблема наркомании меня не волнует.</c:v>
                </c:pt>
              </c:strCache>
            </c:strRef>
          </c:cat>
          <c:val>
            <c:numRef>
              <c:f>Лист1!$B$26:$B$28</c:f>
              <c:numCache>
                <c:formatCode>0.0%</c:formatCode>
                <c:ptCount val="3"/>
                <c:pt idx="0">
                  <c:v>0.48899999999999999</c:v>
                </c:pt>
                <c:pt idx="1">
                  <c:v>0.42299999999999999</c:v>
                </c:pt>
                <c:pt idx="2">
                  <c:v>8.7999999999999995E-2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416-4A4D-989B-8F9677A2BF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6"/>
        <c:overlap val="-58"/>
        <c:axId val="457484720"/>
        <c:axId val="457483152"/>
      </c:barChart>
      <c:valAx>
        <c:axId val="45748315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7484720"/>
        <c:crossBetween val="between"/>
      </c:valAx>
      <c:catAx>
        <c:axId val="457484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7483152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75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alpha val="75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C0B-448D-9B50-1FFBAFA3047E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75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alpha val="75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C0B-448D-9B50-1FFBAFA3047E}"/>
              </c:ext>
            </c:extLst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75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alpha val="75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C0B-448D-9B50-1FFBAFA304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Лист1!$A$48:$A$50</c:f>
              <c:strCache>
                <c:ptCount val="3"/>
                <c:pt idx="0">
                  <c:v>Из личного опыта;</c:v>
                </c:pt>
                <c:pt idx="1">
                  <c:v>Из опыта друзей, знакомых;</c:v>
                </c:pt>
                <c:pt idx="2">
                  <c:v>Из информации в СМИ, сети Интернет.</c:v>
                </c:pt>
              </c:strCache>
            </c:strRef>
          </c:cat>
          <c:val>
            <c:numRef>
              <c:f>Лист1!$B$48:$B$50</c:f>
              <c:numCache>
                <c:formatCode>0.0%</c:formatCode>
                <c:ptCount val="3"/>
                <c:pt idx="0">
                  <c:v>8.3000000000000004E-2</c:v>
                </c:pt>
                <c:pt idx="1">
                  <c:v>0.159</c:v>
                </c:pt>
                <c:pt idx="2">
                  <c:v>0.75900000000000001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C0B-448D-9B50-1FFBAFA304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6"/>
        <c:overlap val="-58"/>
        <c:axId val="457492560"/>
        <c:axId val="457482760"/>
      </c:barChart>
      <c:valAx>
        <c:axId val="45748276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7492560"/>
        <c:crossBetween val="between"/>
      </c:valAx>
      <c:catAx>
        <c:axId val="457492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748276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Лист1!$A$59:$A$66</c:f>
              <c:strCache>
                <c:ptCount val="8"/>
                <c:pt idx="0">
                  <c:v>Моральная деградация общества, вседозволенность</c:v>
                </c:pt>
                <c:pt idx="1">
                  <c:v>Неудовлетворенность жизнью, социальное неблагополучие</c:v>
                </c:pt>
                <c:pt idx="2">
                  <c:v>Влияние наркобизнеса, доступность наркотиков</c:v>
                </c:pt>
                <c:pt idx="3">
                  <c:v>Излишняя свобода, отсутствие организованного досуга</c:v>
                </c:pt>
                <c:pt idx="4">
                  <c:v>Безработица, экономические проблемы</c:v>
                </c:pt>
                <c:pt idx="5">
                  <c:v>Плохая работа правохранительных органов</c:v>
                </c:pt>
                <c:pt idx="6">
                  <c:v>Влияние массовой культуры и СМИ</c:v>
                </c:pt>
                <c:pt idx="7">
                  <c:v>Слабость профилактической работы</c:v>
                </c:pt>
              </c:strCache>
            </c:strRef>
          </c:cat>
          <c:val>
            <c:numRef>
              <c:f>Лист1!$B$59:$B$66</c:f>
              <c:numCache>
                <c:formatCode>0.0%</c:formatCode>
                <c:ptCount val="8"/>
                <c:pt idx="0">
                  <c:v>0.54200000000000004</c:v>
                </c:pt>
                <c:pt idx="1">
                  <c:v>0.53500000000000003</c:v>
                </c:pt>
                <c:pt idx="2">
                  <c:v>0.48799999999999999</c:v>
                </c:pt>
                <c:pt idx="3">
                  <c:v>0.28999999999999998</c:v>
                </c:pt>
                <c:pt idx="4">
                  <c:v>0.23499999999999999</c:v>
                </c:pt>
                <c:pt idx="5">
                  <c:v>0.193</c:v>
                </c:pt>
                <c:pt idx="6">
                  <c:v>0.17899999999999999</c:v>
                </c:pt>
                <c:pt idx="7">
                  <c:v>0.155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8A-4166-8E97-3D1614B1D90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26"/>
        <c:overlap val="-58"/>
        <c:axId val="138835232"/>
        <c:axId val="138835616"/>
      </c:barChart>
      <c:catAx>
        <c:axId val="138835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8835616"/>
        <c:crosses val="autoZero"/>
        <c:auto val="1"/>
        <c:lblAlgn val="ctr"/>
        <c:lblOffset val="100"/>
        <c:noMultiLvlLbl val="0"/>
      </c:catAx>
      <c:valAx>
        <c:axId val="138835616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8835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Лист1!$A$80:$A$91</c:f>
              <c:strCache>
                <c:ptCount val="12"/>
                <c:pt idx="0">
                  <c:v>Расширение работы с молодежью</c:v>
                </c:pt>
                <c:pt idx="1">
                  <c:v>Ужесточение мер наказания за наркопреступления</c:v>
                </c:pt>
                <c:pt idx="2">
                  <c:v>Принудительное лечение наркоманов</c:v>
                </c:pt>
                <c:pt idx="3">
                  <c:v>Повышение доступности помощи психологов, психотерапевтов</c:v>
                </c:pt>
                <c:pt idx="4">
                  <c:v>Выступления бывших наркоманов</c:v>
                </c:pt>
                <c:pt idx="5">
                  <c:v>Лекции и беседы в учебных заведениях</c:v>
                </c:pt>
                <c:pt idx="6">
                  <c:v>Физкультурные и спортивные мероприятия</c:v>
                </c:pt>
                <c:pt idx="7">
                  <c:v>Беседы специалистов-наркологов с родителями учащихся, студентов</c:v>
                </c:pt>
                <c:pt idx="8">
                  <c:v>Публикации в Интернете, специализированные сайты</c:v>
                </c:pt>
                <c:pt idx="9">
                  <c:v>Тематические программы и фильмы на телевидении</c:v>
                </c:pt>
                <c:pt idx="10">
                  <c:v>Специальные концерты, фестивали</c:v>
                </c:pt>
                <c:pt idx="11">
                  <c:v>Другое</c:v>
                </c:pt>
              </c:strCache>
            </c:strRef>
          </c:cat>
          <c:val>
            <c:numRef>
              <c:f>Лист1!$B$80:$B$91</c:f>
              <c:numCache>
                <c:formatCode>0.0%</c:formatCode>
                <c:ptCount val="12"/>
                <c:pt idx="0">
                  <c:v>0.46100000000000002</c:v>
                </c:pt>
                <c:pt idx="1">
                  <c:v>0.435</c:v>
                </c:pt>
                <c:pt idx="2">
                  <c:v>0.41499999999999998</c:v>
                </c:pt>
                <c:pt idx="3">
                  <c:v>0.373</c:v>
                </c:pt>
                <c:pt idx="4">
                  <c:v>0.36399999999999999</c:v>
                </c:pt>
                <c:pt idx="5">
                  <c:v>0.35599999999999998</c:v>
                </c:pt>
                <c:pt idx="6">
                  <c:v>0.35399999999999998</c:v>
                </c:pt>
                <c:pt idx="7">
                  <c:v>0.29699999999999999</c:v>
                </c:pt>
                <c:pt idx="8">
                  <c:v>0.19600000000000001</c:v>
                </c:pt>
                <c:pt idx="9">
                  <c:v>0.18099999999999999</c:v>
                </c:pt>
                <c:pt idx="10">
                  <c:v>0.114</c:v>
                </c:pt>
                <c:pt idx="11">
                  <c:v>3.0000000000000001E-3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C2-4473-8A22-FA6088AE250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26"/>
        <c:overlap val="-58"/>
        <c:axId val="138927672"/>
        <c:axId val="139431016"/>
      </c:barChart>
      <c:catAx>
        <c:axId val="138927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9431016"/>
        <c:crosses val="autoZero"/>
        <c:auto val="0"/>
        <c:lblAlgn val="ctr"/>
        <c:lblOffset val="100"/>
        <c:noMultiLvlLbl val="0"/>
      </c:catAx>
      <c:valAx>
        <c:axId val="139431016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8927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42F1E-BCAE-43DC-BD3F-0B3A32EB3ADC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9E893-2098-4B9E-8B5C-D333CEDCF7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371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9CA004F4-F240-48F9-8AE1-486585C7F00D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731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9700" name="Номер слайда 3"/>
          <p:cNvSpPr txBox="1">
            <a:spLocks noGrp="1"/>
          </p:cNvSpPr>
          <p:nvPr/>
        </p:nvSpPr>
        <p:spPr bwMode="auto">
          <a:xfrm>
            <a:off x="3884614" y="8685780"/>
            <a:ext cx="2971800" cy="458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48" tIns="47174" rIns="94348" bIns="47174" anchor="b"/>
          <a:lstStyle/>
          <a:p>
            <a:pPr algn="r" eaLnBrk="1" hangingPunct="1"/>
            <a:fld id="{60DF7B99-D4B0-4507-A5E4-CA8E026AC361}" type="slidenum">
              <a:rPr lang="ru-RU" sz="1200">
                <a:latin typeface="Calibri" pitchFamily="34" charset="0"/>
              </a:rPr>
              <a:pPr algn="r" eaLnBrk="1" hangingPunct="1"/>
              <a:t>2</a:t>
            </a:fld>
            <a:endParaRPr 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641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9700" name="Номер слайда 3"/>
          <p:cNvSpPr txBox="1">
            <a:spLocks noGrp="1"/>
          </p:cNvSpPr>
          <p:nvPr/>
        </p:nvSpPr>
        <p:spPr bwMode="auto">
          <a:xfrm>
            <a:off x="3884614" y="8685780"/>
            <a:ext cx="2971800" cy="458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48" tIns="47174" rIns="94348" bIns="47174" anchor="b"/>
          <a:lstStyle/>
          <a:p>
            <a:pPr algn="r" eaLnBrk="1" hangingPunct="1"/>
            <a:fld id="{60DF7B99-D4B0-4507-A5E4-CA8E026AC361}" type="slidenum">
              <a:rPr lang="ru-RU" sz="1200">
                <a:latin typeface="Calibri" pitchFamily="34" charset="0"/>
              </a:rPr>
              <a:pPr algn="r" eaLnBrk="1" hangingPunct="1"/>
              <a:t>3</a:t>
            </a:fld>
            <a:endParaRPr 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332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9700" name="Номер слайда 3"/>
          <p:cNvSpPr txBox="1">
            <a:spLocks noGrp="1"/>
          </p:cNvSpPr>
          <p:nvPr/>
        </p:nvSpPr>
        <p:spPr bwMode="auto">
          <a:xfrm>
            <a:off x="3884614" y="8685780"/>
            <a:ext cx="2971800" cy="458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48" tIns="47174" rIns="94348" bIns="47174" anchor="b"/>
          <a:lstStyle/>
          <a:p>
            <a:pPr algn="r" eaLnBrk="1" hangingPunct="1"/>
            <a:fld id="{60DF7B99-D4B0-4507-A5E4-CA8E026AC361}" type="slidenum">
              <a:rPr lang="ru-RU" sz="1200">
                <a:latin typeface="Calibri" pitchFamily="34" charset="0"/>
              </a:rPr>
              <a:pPr algn="r" eaLnBrk="1" hangingPunct="1"/>
              <a:t>4</a:t>
            </a:fld>
            <a:endParaRPr 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144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9700" name="Номер слайда 3"/>
          <p:cNvSpPr txBox="1">
            <a:spLocks noGrp="1"/>
          </p:cNvSpPr>
          <p:nvPr/>
        </p:nvSpPr>
        <p:spPr bwMode="auto">
          <a:xfrm>
            <a:off x="3884614" y="8685780"/>
            <a:ext cx="2971800" cy="458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48" tIns="47174" rIns="94348" bIns="47174" anchor="b"/>
          <a:lstStyle/>
          <a:p>
            <a:pPr algn="r" eaLnBrk="1" hangingPunct="1"/>
            <a:fld id="{60DF7B99-D4B0-4507-A5E4-CA8E026AC361}" type="slidenum">
              <a:rPr lang="ru-RU" sz="1200">
                <a:latin typeface="Calibri" pitchFamily="34" charset="0"/>
              </a:rPr>
              <a:pPr algn="r" eaLnBrk="1" hangingPunct="1"/>
              <a:t>5</a:t>
            </a:fld>
            <a:endParaRPr 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332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29700" name="Номер слайда 3"/>
          <p:cNvSpPr txBox="1">
            <a:spLocks noGrp="1"/>
          </p:cNvSpPr>
          <p:nvPr/>
        </p:nvSpPr>
        <p:spPr bwMode="auto">
          <a:xfrm>
            <a:off x="3884614" y="8685780"/>
            <a:ext cx="2971800" cy="458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48" tIns="47174" rIns="94348" bIns="47174" anchor="b"/>
          <a:lstStyle/>
          <a:p>
            <a:pPr algn="r" eaLnBrk="1" hangingPunct="1"/>
            <a:fld id="{60DF7B99-D4B0-4507-A5E4-CA8E026AC361}" type="slidenum">
              <a:rPr lang="ru-RU" sz="1200">
                <a:latin typeface="Calibri" pitchFamily="34" charset="0"/>
              </a:rPr>
              <a:pPr algn="r" eaLnBrk="1" hangingPunct="1"/>
              <a:t>6</a:t>
            </a:fld>
            <a:endParaRPr 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14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65"/>
          <a:stretch/>
        </p:blipFill>
        <p:spPr bwMode="auto">
          <a:xfrm>
            <a:off x="-3811" y="857250"/>
            <a:ext cx="9145906" cy="5143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 descr="Люди с документами">
            <a:extLst>
              <a:ext uri="{FF2B5EF4-FFF2-40B4-BE49-F238E27FC236}">
                <a16:creationId xmlns:a16="http://schemas.microsoft.com/office/drawing/2014/main" xmlns="" id="{0CA2E80D-F3EC-4A5F-8E65-56FEA206EE0F}"/>
              </a:ext>
            </a:extLst>
          </p:cNvPr>
          <p:cNvSpPr/>
          <p:nvPr/>
        </p:nvSpPr>
        <p:spPr>
          <a:xfrm>
            <a:off x="0" y="0"/>
            <a:ext cx="9142094" cy="6858000"/>
          </a:xfrm>
          <a:custGeom>
            <a:avLst/>
            <a:gdLst/>
            <a:ahLst/>
            <a:cxnLst/>
            <a:rect l="l" t="t" r="r" b="b"/>
            <a:pathLst>
              <a:path w="12189460" h="6858000">
                <a:moveTo>
                  <a:pt x="0" y="6858000"/>
                </a:moveTo>
                <a:lnTo>
                  <a:pt x="12188952" y="6858000"/>
                </a:lnTo>
                <a:lnTo>
                  <a:pt x="1218895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rtl="0"/>
            <a:endParaRPr lang="ru-RU" sz="135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B6C91D-4B22-49F1-9A0B-ABEB9E1F5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64557"/>
            <a:ext cx="9144000" cy="2189315"/>
          </a:xfr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lvl="0" algn="ctr">
              <a:spcBef>
                <a:spcPts val="0"/>
              </a:spcBef>
            </a:pPr>
            <a:r>
              <a:rPr lang="ru-RU" sz="4400" i="1" cap="none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О </a:t>
            </a:r>
            <a:r>
              <a:rPr lang="ru-RU" sz="4400" i="1" cap="non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состоянии </a:t>
            </a:r>
            <a:r>
              <a:rPr lang="ru-RU" sz="4400" i="1" cap="none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наркоситуации</a:t>
            </a:r>
            <a:r>
              <a:rPr lang="ru-RU" sz="4400" i="1" cap="non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 </a:t>
            </a:r>
            <a:br>
              <a:rPr lang="ru-RU" sz="4400" i="1" cap="non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</a:br>
            <a:r>
              <a:rPr lang="ru-RU" sz="4400" i="1" cap="non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в Нижегородской области </a:t>
            </a:r>
            <a:br>
              <a:rPr lang="ru-RU" sz="4400" i="1" cap="non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</a:br>
            <a:r>
              <a:rPr lang="ru-RU" sz="4400" i="1" cap="non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по итогам  202</a:t>
            </a:r>
            <a:r>
              <a:rPr lang="en-US" sz="4400" i="1" cap="non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5</a:t>
            </a:r>
            <a:r>
              <a:rPr lang="ru-RU" sz="4400" i="1" cap="none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 </a:t>
            </a:r>
            <a:r>
              <a:rPr lang="ru-RU" sz="4400" i="1" cap="none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года</a:t>
            </a:r>
            <a:endParaRPr lang="ru-RU" sz="4400" i="1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6" name="объект 7" descr="Бежевый прямоугольник">
            <a:extLst>
              <a:ext uri="{FF2B5EF4-FFF2-40B4-BE49-F238E27FC236}">
                <a16:creationId xmlns:a16="http://schemas.microsoft.com/office/drawing/2014/main" xmlns="" id="{B36975AA-C62E-46BE-9382-E2CF56FDF817}"/>
              </a:ext>
            </a:extLst>
          </p:cNvPr>
          <p:cNvSpPr/>
          <p:nvPr/>
        </p:nvSpPr>
        <p:spPr>
          <a:xfrm>
            <a:off x="2044642" y="4353872"/>
            <a:ext cx="5049000" cy="0"/>
          </a:xfrm>
          <a:custGeom>
            <a:avLst/>
            <a:gdLst/>
            <a:ahLst/>
            <a:cxnLst/>
            <a:rect l="l" t="t" r="r" b="b"/>
            <a:pathLst>
              <a:path w="3935729">
                <a:moveTo>
                  <a:pt x="0" y="0"/>
                </a:moveTo>
                <a:lnTo>
                  <a:pt x="3935349" y="0"/>
                </a:lnTo>
              </a:path>
            </a:pathLst>
          </a:custGeom>
          <a:ln w="54863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pPr rtl="0"/>
            <a:endParaRPr lang="ru-RU" sz="135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42295"/>
            <a:ext cx="9149715" cy="5726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b="1" dirty="0">
                <a:ln w="0"/>
                <a:solidFill>
                  <a:srgbClr val="0123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ГУ МВД России по Нижегородской области</a:t>
            </a:r>
            <a:endParaRPr lang="ru-RU" b="1" dirty="0">
              <a:ln w="0"/>
              <a:solidFill>
                <a:srgbClr val="012367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altLang="ru-RU" b="1" dirty="0">
                <a:ln w="0"/>
                <a:solidFill>
                  <a:srgbClr val="0123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Аппарат антинаркотической комиссии </a:t>
            </a:r>
            <a:r>
              <a:rPr lang="ru-RU" altLang="ru-RU" b="1" dirty="0" smtClean="0">
                <a:ln w="0"/>
                <a:solidFill>
                  <a:srgbClr val="0123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Нижегородской </a:t>
            </a:r>
            <a:r>
              <a:rPr lang="ru-RU" altLang="ru-RU" b="1" dirty="0">
                <a:ln w="0"/>
                <a:solidFill>
                  <a:srgbClr val="0123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области</a:t>
            </a:r>
            <a:endParaRPr lang="en-US" altLang="ru-RU" b="1" dirty="0">
              <a:ln w="0"/>
              <a:solidFill>
                <a:srgbClr val="012367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10" name="объект 7" descr="Бежевый прямоугольник">
            <a:extLst>
              <a:ext uri="{FF2B5EF4-FFF2-40B4-BE49-F238E27FC236}">
                <a16:creationId xmlns:a16="http://schemas.microsoft.com/office/drawing/2014/main" xmlns="" id="{B36975AA-C62E-46BE-9382-E2CF56FDF817}"/>
              </a:ext>
            </a:extLst>
          </p:cNvPr>
          <p:cNvSpPr/>
          <p:nvPr/>
        </p:nvSpPr>
        <p:spPr>
          <a:xfrm>
            <a:off x="2044642" y="2195512"/>
            <a:ext cx="5049000" cy="45719"/>
          </a:xfrm>
          <a:custGeom>
            <a:avLst/>
            <a:gdLst/>
            <a:ahLst/>
            <a:cxnLst/>
            <a:rect l="l" t="t" r="r" b="b"/>
            <a:pathLst>
              <a:path w="3935729">
                <a:moveTo>
                  <a:pt x="0" y="0"/>
                </a:moveTo>
                <a:lnTo>
                  <a:pt x="3935349" y="0"/>
                </a:lnTo>
              </a:path>
            </a:pathLst>
          </a:custGeom>
          <a:ln w="54863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pPr rtl="0"/>
            <a:endParaRPr lang="ru-RU" sz="1350" dirty="0"/>
          </a:p>
        </p:txBody>
      </p:sp>
      <p:pic>
        <p:nvPicPr>
          <p:cNvPr id="11" name="Picture 9" descr="mv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60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18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2CE53670-584C-4B5E-800D-B7DDECA9B2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4156263"/>
              </p:ext>
            </p:extLst>
          </p:nvPr>
        </p:nvGraphicFramePr>
        <p:xfrm>
          <a:off x="323528" y="1412776"/>
          <a:ext cx="842493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Причины распространения наркомании</a:t>
            </a:r>
            <a:endParaRPr lang="en-US" altLang="ru-RU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CEE9735B-14BD-47E4-9BDC-F8885ECBFB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853193"/>
              </p:ext>
            </p:extLst>
          </p:nvPr>
        </p:nvGraphicFramePr>
        <p:xfrm>
          <a:off x="251520" y="1340123"/>
          <a:ext cx="8496944" cy="5329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438737" y="78291"/>
            <a:ext cx="6902128" cy="614405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ОБЩЕСТВЕННОЕ МНЕНИЕ О НАИБОЛЕЕ ЭФФЕКТИВНЫХ МЕРАХ БОРЬБЫ С НАРКОМАНИЕЙ</a:t>
            </a:r>
            <a:endParaRPr lang="en-US" altLang="ru-RU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4"/>
          <p:cNvSpPr/>
          <p:nvPr/>
        </p:nvSpPr>
        <p:spPr>
          <a:xfrm>
            <a:off x="683568" y="4293096"/>
            <a:ext cx="8064896" cy="2232248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50800" tIns="50800" rIns="50800" bIns="50800" spcCol="1270" anchor="ctr"/>
          <a:lstStyle/>
          <a:p>
            <a:pPr algn="ctr"/>
            <a:endParaRPr lang="ru-RU" sz="2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ИТОГОВЫЙ ПОКАЗАТЕЛЬ ОЦЕНКИ РАЗВИТИЯ НАРКОСИТУАЦИИ </a:t>
            </a:r>
          </a:p>
        </p:txBody>
      </p:sp>
      <p:graphicFrame>
        <p:nvGraphicFramePr>
          <p:cNvPr id="324" name="Таблица 3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859002"/>
              </p:ext>
            </p:extLst>
          </p:nvPr>
        </p:nvGraphicFramePr>
        <p:xfrm>
          <a:off x="6200860" y="2473642"/>
          <a:ext cx="2232245" cy="2866329"/>
        </p:xfrm>
        <a:graphic>
          <a:graphicData uri="http://schemas.openxmlformats.org/drawingml/2006/table">
            <a:tbl>
              <a:tblPr/>
              <a:tblGrid>
                <a:gridCol w="7727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6207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Критерии состояния наркоситуации: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7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Зеленый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нейтральное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Желтый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напряженное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Оранжевый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8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предкризисное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Красный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критическое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247650" y="747986"/>
            <a:ext cx="7060654" cy="6110014"/>
            <a:chOff x="898034" y="1458911"/>
            <a:chExt cx="5867400" cy="6400800"/>
          </a:xfrm>
        </p:grpSpPr>
        <p:sp>
          <p:nvSpPr>
            <p:cNvPr id="217" name="Ветлужский"/>
            <p:cNvSpPr>
              <a:spLocks/>
            </p:cNvSpPr>
            <p:nvPr/>
          </p:nvSpPr>
          <p:spPr bwMode="auto">
            <a:xfrm>
              <a:off x="3955559" y="1458911"/>
              <a:ext cx="1295400" cy="914400"/>
            </a:xfrm>
            <a:custGeom>
              <a:avLst/>
              <a:gdLst>
                <a:gd name="T0" fmla="*/ 2147483646 w 136"/>
                <a:gd name="T1" fmla="*/ 2147483646 h 96"/>
                <a:gd name="T2" fmla="*/ 2147483646 w 136"/>
                <a:gd name="T3" fmla="*/ 2147483646 h 96"/>
                <a:gd name="T4" fmla="*/ 2147483646 w 136"/>
                <a:gd name="T5" fmla="*/ 2147483646 h 96"/>
                <a:gd name="T6" fmla="*/ 2147483646 w 136"/>
                <a:gd name="T7" fmla="*/ 0 h 96"/>
                <a:gd name="T8" fmla="*/ 2147483646 w 136"/>
                <a:gd name="T9" fmla="*/ 2147483646 h 96"/>
                <a:gd name="T10" fmla="*/ 2147483646 w 136"/>
                <a:gd name="T11" fmla="*/ 2147483646 h 96"/>
                <a:gd name="T12" fmla="*/ 2147483646 w 136"/>
                <a:gd name="T13" fmla="*/ 2147483646 h 96"/>
                <a:gd name="T14" fmla="*/ 2147483646 w 136"/>
                <a:gd name="T15" fmla="*/ 2147483646 h 96"/>
                <a:gd name="T16" fmla="*/ 2147483646 w 136"/>
                <a:gd name="T17" fmla="*/ 2147483646 h 96"/>
                <a:gd name="T18" fmla="*/ 2147483646 w 136"/>
                <a:gd name="T19" fmla="*/ 2147483646 h 96"/>
                <a:gd name="T20" fmla="*/ 2147483646 w 136"/>
                <a:gd name="T21" fmla="*/ 2147483646 h 96"/>
                <a:gd name="T22" fmla="*/ 2147483646 w 136"/>
                <a:gd name="T23" fmla="*/ 2147483646 h 96"/>
                <a:gd name="T24" fmla="*/ 2147483646 w 136"/>
                <a:gd name="T25" fmla="*/ 2147483646 h 96"/>
                <a:gd name="T26" fmla="*/ 2147483646 w 136"/>
                <a:gd name="T27" fmla="*/ 2147483646 h 96"/>
                <a:gd name="T28" fmla="*/ 2147483646 w 136"/>
                <a:gd name="T29" fmla="*/ 2147483646 h 96"/>
                <a:gd name="T30" fmla="*/ 2147483646 w 136"/>
                <a:gd name="T31" fmla="*/ 2147483646 h 96"/>
                <a:gd name="T32" fmla="*/ 2147483646 w 136"/>
                <a:gd name="T33" fmla="*/ 2147483646 h 96"/>
                <a:gd name="T34" fmla="*/ 2147483646 w 136"/>
                <a:gd name="T35" fmla="*/ 2147483646 h 96"/>
                <a:gd name="T36" fmla="*/ 2147483646 w 136"/>
                <a:gd name="T37" fmla="*/ 2147483646 h 96"/>
                <a:gd name="T38" fmla="*/ 2147483646 w 136"/>
                <a:gd name="T39" fmla="*/ 2147483646 h 96"/>
                <a:gd name="T40" fmla="*/ 2147483646 w 136"/>
                <a:gd name="T41" fmla="*/ 2147483646 h 96"/>
                <a:gd name="T42" fmla="*/ 2147483646 w 136"/>
                <a:gd name="T43" fmla="*/ 2147483646 h 96"/>
                <a:gd name="T44" fmla="*/ 2147483646 w 136"/>
                <a:gd name="T45" fmla="*/ 2147483646 h 96"/>
                <a:gd name="T46" fmla="*/ 2147483646 w 136"/>
                <a:gd name="T47" fmla="*/ 2147483646 h 96"/>
                <a:gd name="T48" fmla="*/ 2147483646 w 136"/>
                <a:gd name="T49" fmla="*/ 2147483646 h 96"/>
                <a:gd name="T50" fmla="*/ 2147483646 w 136"/>
                <a:gd name="T51" fmla="*/ 2147483646 h 96"/>
                <a:gd name="T52" fmla="*/ 2147483646 w 136"/>
                <a:gd name="T53" fmla="*/ 2147483646 h 96"/>
                <a:gd name="T54" fmla="*/ 2147483646 w 136"/>
                <a:gd name="T55" fmla="*/ 2147483646 h 96"/>
                <a:gd name="T56" fmla="*/ 2147483646 w 136"/>
                <a:gd name="T57" fmla="*/ 2147483646 h 96"/>
                <a:gd name="T58" fmla="*/ 2147483646 w 136"/>
                <a:gd name="T59" fmla="*/ 2147483646 h 96"/>
                <a:gd name="T60" fmla="*/ 2147483646 w 136"/>
                <a:gd name="T61" fmla="*/ 2147483646 h 96"/>
                <a:gd name="T62" fmla="*/ 2147483646 w 136"/>
                <a:gd name="T63" fmla="*/ 2147483646 h 96"/>
                <a:gd name="T64" fmla="*/ 2147483646 w 136"/>
                <a:gd name="T65" fmla="*/ 2147483646 h 96"/>
                <a:gd name="T66" fmla="*/ 2147483646 w 136"/>
                <a:gd name="T67" fmla="*/ 2147483646 h 96"/>
                <a:gd name="T68" fmla="*/ 2147483646 w 136"/>
                <a:gd name="T69" fmla="*/ 2147483646 h 96"/>
                <a:gd name="T70" fmla="*/ 2147483646 w 136"/>
                <a:gd name="T71" fmla="*/ 2147483646 h 96"/>
                <a:gd name="T72" fmla="*/ 2147483646 w 136"/>
                <a:gd name="T73" fmla="*/ 2147483646 h 96"/>
                <a:gd name="T74" fmla="*/ 2147483646 w 136"/>
                <a:gd name="T75" fmla="*/ 2147483646 h 96"/>
                <a:gd name="T76" fmla="*/ 2147483646 w 136"/>
                <a:gd name="T77" fmla="*/ 2147483646 h 96"/>
                <a:gd name="T78" fmla="*/ 2147483646 w 136"/>
                <a:gd name="T79" fmla="*/ 2147483646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6"/>
                <a:gd name="T121" fmla="*/ 0 h 96"/>
                <a:gd name="T122" fmla="*/ 136 w 136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6" h="96">
                  <a:moveTo>
                    <a:pt x="83" y="30"/>
                  </a:moveTo>
                  <a:cubicBezTo>
                    <a:pt x="80" y="29"/>
                    <a:pt x="77" y="27"/>
                    <a:pt x="75" y="25"/>
                  </a:cubicBezTo>
                  <a:cubicBezTo>
                    <a:pt x="72" y="15"/>
                    <a:pt x="63" y="11"/>
                    <a:pt x="53" y="9"/>
                  </a:cubicBezTo>
                  <a:cubicBezTo>
                    <a:pt x="46" y="6"/>
                    <a:pt x="41" y="1"/>
                    <a:pt x="34" y="0"/>
                  </a:cubicBezTo>
                  <a:cubicBezTo>
                    <a:pt x="26" y="1"/>
                    <a:pt x="18" y="3"/>
                    <a:pt x="10" y="4"/>
                  </a:cubicBezTo>
                  <a:cubicBezTo>
                    <a:pt x="5" y="9"/>
                    <a:pt x="3" y="11"/>
                    <a:pt x="1" y="18"/>
                  </a:cubicBezTo>
                  <a:cubicBezTo>
                    <a:pt x="3" y="25"/>
                    <a:pt x="0" y="34"/>
                    <a:pt x="6" y="40"/>
                  </a:cubicBezTo>
                  <a:cubicBezTo>
                    <a:pt x="6" y="42"/>
                    <a:pt x="7" y="47"/>
                    <a:pt x="9" y="48"/>
                  </a:cubicBezTo>
                  <a:cubicBezTo>
                    <a:pt x="12" y="49"/>
                    <a:pt x="17" y="52"/>
                    <a:pt x="17" y="52"/>
                  </a:cubicBezTo>
                  <a:cubicBezTo>
                    <a:pt x="18" y="63"/>
                    <a:pt x="17" y="62"/>
                    <a:pt x="27" y="63"/>
                  </a:cubicBezTo>
                  <a:cubicBezTo>
                    <a:pt x="29" y="65"/>
                    <a:pt x="29" y="67"/>
                    <a:pt x="30" y="69"/>
                  </a:cubicBezTo>
                  <a:cubicBezTo>
                    <a:pt x="32" y="72"/>
                    <a:pt x="36" y="74"/>
                    <a:pt x="39" y="77"/>
                  </a:cubicBezTo>
                  <a:lnTo>
                    <a:pt x="38" y="79"/>
                  </a:lnTo>
                  <a:cubicBezTo>
                    <a:pt x="38" y="79"/>
                    <a:pt x="39" y="80"/>
                    <a:pt x="39" y="80"/>
                  </a:cubicBezTo>
                  <a:cubicBezTo>
                    <a:pt x="38" y="82"/>
                    <a:pt x="34" y="84"/>
                    <a:pt x="33" y="87"/>
                  </a:cubicBezTo>
                  <a:cubicBezTo>
                    <a:pt x="34" y="88"/>
                    <a:pt x="36" y="90"/>
                    <a:pt x="36" y="90"/>
                  </a:cubicBezTo>
                  <a:cubicBezTo>
                    <a:pt x="40" y="89"/>
                    <a:pt x="42" y="87"/>
                    <a:pt x="45" y="90"/>
                  </a:cubicBezTo>
                  <a:cubicBezTo>
                    <a:pt x="46" y="92"/>
                    <a:pt x="46" y="94"/>
                    <a:pt x="48" y="96"/>
                  </a:cubicBezTo>
                  <a:cubicBezTo>
                    <a:pt x="50" y="95"/>
                    <a:pt x="54" y="93"/>
                    <a:pt x="54" y="93"/>
                  </a:cubicBezTo>
                  <a:cubicBezTo>
                    <a:pt x="55" y="87"/>
                    <a:pt x="56" y="82"/>
                    <a:pt x="62" y="79"/>
                  </a:cubicBezTo>
                  <a:cubicBezTo>
                    <a:pt x="71" y="81"/>
                    <a:pt x="77" y="77"/>
                    <a:pt x="86" y="76"/>
                  </a:cubicBezTo>
                  <a:cubicBezTo>
                    <a:pt x="89" y="73"/>
                    <a:pt x="88" y="73"/>
                    <a:pt x="93" y="72"/>
                  </a:cubicBezTo>
                  <a:cubicBezTo>
                    <a:pt x="92" y="69"/>
                    <a:pt x="90" y="69"/>
                    <a:pt x="93" y="66"/>
                  </a:cubicBezTo>
                  <a:cubicBezTo>
                    <a:pt x="97" y="68"/>
                    <a:pt x="105" y="66"/>
                    <a:pt x="105" y="66"/>
                  </a:cubicBezTo>
                  <a:cubicBezTo>
                    <a:pt x="107" y="64"/>
                    <a:pt x="108" y="66"/>
                    <a:pt x="109" y="67"/>
                  </a:cubicBezTo>
                  <a:cubicBezTo>
                    <a:pt x="109" y="68"/>
                    <a:pt x="110" y="71"/>
                    <a:pt x="111" y="71"/>
                  </a:cubicBezTo>
                  <a:cubicBezTo>
                    <a:pt x="113" y="71"/>
                    <a:pt x="119" y="64"/>
                    <a:pt x="123" y="62"/>
                  </a:cubicBezTo>
                  <a:cubicBezTo>
                    <a:pt x="125" y="61"/>
                    <a:pt x="127" y="58"/>
                    <a:pt x="127" y="58"/>
                  </a:cubicBezTo>
                  <a:cubicBezTo>
                    <a:pt x="126" y="54"/>
                    <a:pt x="124" y="54"/>
                    <a:pt x="121" y="51"/>
                  </a:cubicBezTo>
                  <a:cubicBezTo>
                    <a:pt x="124" y="45"/>
                    <a:pt x="127" y="45"/>
                    <a:pt x="134" y="44"/>
                  </a:cubicBezTo>
                  <a:cubicBezTo>
                    <a:pt x="135" y="40"/>
                    <a:pt x="136" y="37"/>
                    <a:pt x="133" y="34"/>
                  </a:cubicBezTo>
                  <a:cubicBezTo>
                    <a:pt x="132" y="32"/>
                    <a:pt x="129" y="30"/>
                    <a:pt x="129" y="30"/>
                  </a:cubicBezTo>
                  <a:cubicBezTo>
                    <a:pt x="127" y="25"/>
                    <a:pt x="126" y="22"/>
                    <a:pt x="125" y="17"/>
                  </a:cubicBezTo>
                  <a:cubicBezTo>
                    <a:pt x="124" y="15"/>
                    <a:pt x="120" y="13"/>
                    <a:pt x="120" y="13"/>
                  </a:cubicBezTo>
                  <a:cubicBezTo>
                    <a:pt x="124" y="9"/>
                    <a:pt x="124" y="8"/>
                    <a:pt x="130" y="7"/>
                  </a:cubicBezTo>
                  <a:cubicBezTo>
                    <a:pt x="131" y="7"/>
                    <a:pt x="132" y="7"/>
                    <a:pt x="132" y="6"/>
                  </a:cubicBezTo>
                  <a:cubicBezTo>
                    <a:pt x="132" y="5"/>
                    <a:pt x="130" y="4"/>
                    <a:pt x="130" y="4"/>
                  </a:cubicBezTo>
                  <a:cubicBezTo>
                    <a:pt x="118" y="6"/>
                    <a:pt x="122" y="6"/>
                    <a:pt x="103" y="7"/>
                  </a:cubicBezTo>
                  <a:cubicBezTo>
                    <a:pt x="100" y="10"/>
                    <a:pt x="97" y="12"/>
                    <a:pt x="95" y="14"/>
                  </a:cubicBezTo>
                  <a:cubicBezTo>
                    <a:pt x="94" y="21"/>
                    <a:pt x="92" y="30"/>
                    <a:pt x="83" y="3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8" name="Шахунский"/>
            <p:cNvSpPr>
              <a:spLocks/>
            </p:cNvSpPr>
            <p:nvPr/>
          </p:nvSpPr>
          <p:spPr bwMode="auto">
            <a:xfrm>
              <a:off x="5041409" y="1477961"/>
              <a:ext cx="1000125" cy="1085850"/>
            </a:xfrm>
            <a:custGeom>
              <a:avLst/>
              <a:gdLst>
                <a:gd name="T0" fmla="*/ 2147483646 w 105"/>
                <a:gd name="T1" fmla="*/ 2147483646 h 114"/>
                <a:gd name="T2" fmla="*/ 2147483646 w 105"/>
                <a:gd name="T3" fmla="*/ 2147483646 h 114"/>
                <a:gd name="T4" fmla="*/ 2147483646 w 105"/>
                <a:gd name="T5" fmla="*/ 2147483646 h 114"/>
                <a:gd name="T6" fmla="*/ 2147483646 w 105"/>
                <a:gd name="T7" fmla="*/ 2147483646 h 114"/>
                <a:gd name="T8" fmla="*/ 2147483646 w 105"/>
                <a:gd name="T9" fmla="*/ 2147483646 h 114"/>
                <a:gd name="T10" fmla="*/ 2147483646 w 105"/>
                <a:gd name="T11" fmla="*/ 2147483646 h 114"/>
                <a:gd name="T12" fmla="*/ 2147483646 w 105"/>
                <a:gd name="T13" fmla="*/ 2147483646 h 114"/>
                <a:gd name="T14" fmla="*/ 2147483646 w 105"/>
                <a:gd name="T15" fmla="*/ 2147483646 h 114"/>
                <a:gd name="T16" fmla="*/ 2147483646 w 105"/>
                <a:gd name="T17" fmla="*/ 2147483646 h 114"/>
                <a:gd name="T18" fmla="*/ 2147483646 w 105"/>
                <a:gd name="T19" fmla="*/ 2147483646 h 114"/>
                <a:gd name="T20" fmla="*/ 2147483646 w 105"/>
                <a:gd name="T21" fmla="*/ 2147483646 h 114"/>
                <a:gd name="T22" fmla="*/ 2147483646 w 105"/>
                <a:gd name="T23" fmla="*/ 2147483646 h 114"/>
                <a:gd name="T24" fmla="*/ 2147483646 w 105"/>
                <a:gd name="T25" fmla="*/ 2147483646 h 114"/>
                <a:gd name="T26" fmla="*/ 2147483646 w 105"/>
                <a:gd name="T27" fmla="*/ 2147483646 h 114"/>
                <a:gd name="T28" fmla="*/ 2147483646 w 105"/>
                <a:gd name="T29" fmla="*/ 2147483646 h 114"/>
                <a:gd name="T30" fmla="*/ 2147483646 w 105"/>
                <a:gd name="T31" fmla="*/ 2147483646 h 114"/>
                <a:gd name="T32" fmla="*/ 2147483646 w 105"/>
                <a:gd name="T33" fmla="*/ 2147483646 h 114"/>
                <a:gd name="T34" fmla="*/ 2147483646 w 105"/>
                <a:gd name="T35" fmla="*/ 2147483646 h 114"/>
                <a:gd name="T36" fmla="*/ 2147483646 w 105"/>
                <a:gd name="T37" fmla="*/ 2147483646 h 114"/>
                <a:gd name="T38" fmla="*/ 2147483646 w 105"/>
                <a:gd name="T39" fmla="*/ 2147483646 h 114"/>
                <a:gd name="T40" fmla="*/ 2147483646 w 105"/>
                <a:gd name="T41" fmla="*/ 2147483646 h 114"/>
                <a:gd name="T42" fmla="*/ 2147483646 w 105"/>
                <a:gd name="T43" fmla="*/ 2147483646 h 114"/>
                <a:gd name="T44" fmla="*/ 0 w 105"/>
                <a:gd name="T45" fmla="*/ 2147483646 h 114"/>
                <a:gd name="T46" fmla="*/ 2147483646 w 105"/>
                <a:gd name="T47" fmla="*/ 2147483646 h 114"/>
                <a:gd name="T48" fmla="*/ 2147483646 w 105"/>
                <a:gd name="T49" fmla="*/ 2147483646 h 114"/>
                <a:gd name="T50" fmla="*/ 2147483646 w 105"/>
                <a:gd name="T51" fmla="*/ 2147483646 h 114"/>
                <a:gd name="T52" fmla="*/ 2147483646 w 105"/>
                <a:gd name="T53" fmla="*/ 2147483646 h 114"/>
                <a:gd name="T54" fmla="*/ 2147483646 w 105"/>
                <a:gd name="T55" fmla="*/ 2147483646 h 114"/>
                <a:gd name="T56" fmla="*/ 2147483646 w 105"/>
                <a:gd name="T57" fmla="*/ 2147483646 h 114"/>
                <a:gd name="T58" fmla="*/ 2147483646 w 105"/>
                <a:gd name="T59" fmla="*/ 2147483646 h 114"/>
                <a:gd name="T60" fmla="*/ 2147483646 w 105"/>
                <a:gd name="T61" fmla="*/ 2147483646 h 114"/>
                <a:gd name="T62" fmla="*/ 2147483646 w 105"/>
                <a:gd name="T63" fmla="*/ 2147483646 h 114"/>
                <a:gd name="T64" fmla="*/ 2147483646 w 105"/>
                <a:gd name="T65" fmla="*/ 2147483646 h 114"/>
                <a:gd name="T66" fmla="*/ 2147483646 w 105"/>
                <a:gd name="T67" fmla="*/ 2147483646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5"/>
                <a:gd name="T103" fmla="*/ 0 h 114"/>
                <a:gd name="T104" fmla="*/ 105 w 10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5" h="114">
                  <a:moveTo>
                    <a:pt x="17" y="3"/>
                  </a:moveTo>
                  <a:cubicBezTo>
                    <a:pt x="24" y="0"/>
                    <a:pt x="33" y="3"/>
                    <a:pt x="40" y="4"/>
                  </a:cubicBezTo>
                  <a:cubicBezTo>
                    <a:pt x="42" y="6"/>
                    <a:pt x="45" y="9"/>
                    <a:pt x="45" y="9"/>
                  </a:cubicBezTo>
                  <a:cubicBezTo>
                    <a:pt x="50" y="8"/>
                    <a:pt x="49" y="7"/>
                    <a:pt x="53" y="5"/>
                  </a:cubicBezTo>
                  <a:cubicBezTo>
                    <a:pt x="54" y="4"/>
                    <a:pt x="57" y="3"/>
                    <a:pt x="57" y="3"/>
                  </a:cubicBezTo>
                  <a:cubicBezTo>
                    <a:pt x="64" y="6"/>
                    <a:pt x="68" y="8"/>
                    <a:pt x="76" y="9"/>
                  </a:cubicBezTo>
                  <a:cubicBezTo>
                    <a:pt x="83" y="8"/>
                    <a:pt x="90" y="9"/>
                    <a:pt x="97" y="10"/>
                  </a:cubicBezTo>
                  <a:cubicBezTo>
                    <a:pt x="105" y="18"/>
                    <a:pt x="96" y="28"/>
                    <a:pt x="89" y="29"/>
                  </a:cubicBezTo>
                  <a:cubicBezTo>
                    <a:pt x="85" y="36"/>
                    <a:pt x="88" y="36"/>
                    <a:pt x="78" y="37"/>
                  </a:cubicBezTo>
                  <a:cubicBezTo>
                    <a:pt x="77" y="40"/>
                    <a:pt x="76" y="41"/>
                    <a:pt x="75" y="43"/>
                  </a:cubicBezTo>
                  <a:cubicBezTo>
                    <a:pt x="77" y="45"/>
                    <a:pt x="78" y="50"/>
                    <a:pt x="80" y="53"/>
                  </a:cubicBezTo>
                  <a:cubicBezTo>
                    <a:pt x="81" y="54"/>
                    <a:pt x="83" y="56"/>
                    <a:pt x="83" y="56"/>
                  </a:cubicBezTo>
                  <a:cubicBezTo>
                    <a:pt x="82" y="60"/>
                    <a:pt x="80" y="62"/>
                    <a:pt x="79" y="66"/>
                  </a:cubicBezTo>
                  <a:cubicBezTo>
                    <a:pt x="80" y="75"/>
                    <a:pt x="79" y="75"/>
                    <a:pt x="87" y="76"/>
                  </a:cubicBezTo>
                  <a:cubicBezTo>
                    <a:pt x="89" y="78"/>
                    <a:pt x="92" y="83"/>
                    <a:pt x="92" y="83"/>
                  </a:cubicBezTo>
                  <a:cubicBezTo>
                    <a:pt x="93" y="91"/>
                    <a:pt x="92" y="98"/>
                    <a:pt x="91" y="106"/>
                  </a:cubicBezTo>
                  <a:cubicBezTo>
                    <a:pt x="89" y="105"/>
                    <a:pt x="87" y="103"/>
                    <a:pt x="85" y="102"/>
                  </a:cubicBezTo>
                  <a:cubicBezTo>
                    <a:pt x="82" y="104"/>
                    <a:pt x="83" y="104"/>
                    <a:pt x="79" y="103"/>
                  </a:cubicBezTo>
                  <a:cubicBezTo>
                    <a:pt x="63" y="104"/>
                    <a:pt x="55" y="104"/>
                    <a:pt x="45" y="114"/>
                  </a:cubicBezTo>
                  <a:cubicBezTo>
                    <a:pt x="36" y="111"/>
                    <a:pt x="36" y="111"/>
                    <a:pt x="24" y="110"/>
                  </a:cubicBezTo>
                  <a:cubicBezTo>
                    <a:pt x="21" y="107"/>
                    <a:pt x="24" y="111"/>
                    <a:pt x="24" y="100"/>
                  </a:cubicBezTo>
                  <a:cubicBezTo>
                    <a:pt x="24" y="83"/>
                    <a:pt x="21" y="79"/>
                    <a:pt x="6" y="78"/>
                  </a:cubicBezTo>
                  <a:cubicBezTo>
                    <a:pt x="5" y="75"/>
                    <a:pt x="0" y="69"/>
                    <a:pt x="0" y="69"/>
                  </a:cubicBezTo>
                  <a:cubicBezTo>
                    <a:pt x="2" y="65"/>
                    <a:pt x="6" y="63"/>
                    <a:pt x="9" y="60"/>
                  </a:cubicBezTo>
                  <a:cubicBezTo>
                    <a:pt x="11" y="59"/>
                    <a:pt x="13" y="56"/>
                    <a:pt x="13" y="56"/>
                  </a:cubicBezTo>
                  <a:lnTo>
                    <a:pt x="9" y="50"/>
                  </a:lnTo>
                  <a:cubicBezTo>
                    <a:pt x="9" y="50"/>
                    <a:pt x="8" y="49"/>
                    <a:pt x="8" y="49"/>
                  </a:cubicBezTo>
                  <a:cubicBezTo>
                    <a:pt x="11" y="43"/>
                    <a:pt x="10" y="44"/>
                    <a:pt x="17" y="42"/>
                  </a:cubicBezTo>
                  <a:cubicBezTo>
                    <a:pt x="18" y="42"/>
                    <a:pt x="20" y="41"/>
                    <a:pt x="20" y="41"/>
                  </a:cubicBezTo>
                  <a:cubicBezTo>
                    <a:pt x="22" y="39"/>
                    <a:pt x="22" y="39"/>
                    <a:pt x="20" y="33"/>
                  </a:cubicBezTo>
                  <a:cubicBezTo>
                    <a:pt x="19" y="31"/>
                    <a:pt x="15" y="27"/>
                    <a:pt x="14" y="26"/>
                  </a:cubicBezTo>
                  <a:cubicBezTo>
                    <a:pt x="10" y="22"/>
                    <a:pt x="11" y="15"/>
                    <a:pt x="7" y="11"/>
                  </a:cubicBezTo>
                  <a:cubicBezTo>
                    <a:pt x="10" y="6"/>
                    <a:pt x="13" y="6"/>
                    <a:pt x="18" y="4"/>
                  </a:cubicBezTo>
                  <a:cubicBezTo>
                    <a:pt x="20" y="2"/>
                    <a:pt x="21" y="2"/>
                    <a:pt x="19" y="2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9" name="Тоншаевский"/>
            <p:cNvSpPr>
              <a:spLocks/>
            </p:cNvSpPr>
            <p:nvPr/>
          </p:nvSpPr>
          <p:spPr bwMode="auto">
            <a:xfrm>
              <a:off x="5755784" y="1563686"/>
              <a:ext cx="1009650" cy="923925"/>
            </a:xfrm>
            <a:custGeom>
              <a:avLst/>
              <a:gdLst>
                <a:gd name="T0" fmla="*/ 2147483646 w 106"/>
                <a:gd name="T1" fmla="*/ 0 h 97"/>
                <a:gd name="T2" fmla="*/ 2147483646 w 106"/>
                <a:gd name="T3" fmla="*/ 0 h 97"/>
                <a:gd name="T4" fmla="*/ 2147483646 w 106"/>
                <a:gd name="T5" fmla="*/ 2147483646 h 97"/>
                <a:gd name="T6" fmla="*/ 2147483646 w 106"/>
                <a:gd name="T7" fmla="*/ 2147483646 h 97"/>
                <a:gd name="T8" fmla="*/ 2147483646 w 106"/>
                <a:gd name="T9" fmla="*/ 2147483646 h 97"/>
                <a:gd name="T10" fmla="*/ 2147483646 w 106"/>
                <a:gd name="T11" fmla="*/ 2147483646 h 97"/>
                <a:gd name="T12" fmla="*/ 2147483646 w 106"/>
                <a:gd name="T13" fmla="*/ 2147483646 h 97"/>
                <a:gd name="T14" fmla="*/ 2147483646 w 106"/>
                <a:gd name="T15" fmla="*/ 2147483646 h 97"/>
                <a:gd name="T16" fmla="*/ 2147483646 w 106"/>
                <a:gd name="T17" fmla="*/ 2147483646 h 97"/>
                <a:gd name="T18" fmla="*/ 2147483646 w 106"/>
                <a:gd name="T19" fmla="*/ 2147483646 h 97"/>
                <a:gd name="T20" fmla="*/ 2147483646 w 106"/>
                <a:gd name="T21" fmla="*/ 2147483646 h 97"/>
                <a:gd name="T22" fmla="*/ 2147483646 w 106"/>
                <a:gd name="T23" fmla="*/ 2147483646 h 97"/>
                <a:gd name="T24" fmla="*/ 2147483646 w 106"/>
                <a:gd name="T25" fmla="*/ 2147483646 h 97"/>
                <a:gd name="T26" fmla="*/ 2147483646 w 106"/>
                <a:gd name="T27" fmla="*/ 2147483646 h 97"/>
                <a:gd name="T28" fmla="*/ 2147483646 w 106"/>
                <a:gd name="T29" fmla="*/ 2147483646 h 97"/>
                <a:gd name="T30" fmla="*/ 2147483646 w 106"/>
                <a:gd name="T31" fmla="*/ 2147483646 h 97"/>
                <a:gd name="T32" fmla="*/ 2147483646 w 106"/>
                <a:gd name="T33" fmla="*/ 2147483646 h 97"/>
                <a:gd name="T34" fmla="*/ 2147483646 w 106"/>
                <a:gd name="T35" fmla="*/ 2147483646 h 97"/>
                <a:gd name="T36" fmla="*/ 2147483646 w 106"/>
                <a:gd name="T37" fmla="*/ 2147483646 h 97"/>
                <a:gd name="T38" fmla="*/ 2147483646 w 106"/>
                <a:gd name="T39" fmla="*/ 2147483646 h 97"/>
                <a:gd name="T40" fmla="*/ 2147483646 w 106"/>
                <a:gd name="T41" fmla="*/ 2147483646 h 97"/>
                <a:gd name="T42" fmla="*/ 2147483646 w 106"/>
                <a:gd name="T43" fmla="*/ 2147483646 h 97"/>
                <a:gd name="T44" fmla="*/ 2147483646 w 106"/>
                <a:gd name="T45" fmla="*/ 2147483646 h 97"/>
                <a:gd name="T46" fmla="*/ 2147483646 w 106"/>
                <a:gd name="T47" fmla="*/ 2147483646 h 97"/>
                <a:gd name="T48" fmla="*/ 2147483646 w 106"/>
                <a:gd name="T49" fmla="*/ 2147483646 h 97"/>
                <a:gd name="T50" fmla="*/ 2147483646 w 106"/>
                <a:gd name="T51" fmla="*/ 2147483646 h 97"/>
                <a:gd name="T52" fmla="*/ 0 w 106"/>
                <a:gd name="T53" fmla="*/ 2147483646 h 97"/>
                <a:gd name="T54" fmla="*/ 2147483646 w 106"/>
                <a:gd name="T55" fmla="*/ 2147483646 h 97"/>
                <a:gd name="T56" fmla="*/ 2147483646 w 106"/>
                <a:gd name="T57" fmla="*/ 2147483646 h 97"/>
                <a:gd name="T58" fmla="*/ 2147483646 w 106"/>
                <a:gd name="T59" fmla="*/ 2147483646 h 97"/>
                <a:gd name="T60" fmla="*/ 2147483646 w 106"/>
                <a:gd name="T61" fmla="*/ 2147483646 h 97"/>
                <a:gd name="T62" fmla="*/ 2147483646 w 106"/>
                <a:gd name="T63" fmla="*/ 0 h 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6"/>
                <a:gd name="T97" fmla="*/ 0 h 97"/>
                <a:gd name="T98" fmla="*/ 106 w 106"/>
                <a:gd name="T99" fmla="*/ 97 h 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6" h="97">
                  <a:moveTo>
                    <a:pt x="22" y="0"/>
                  </a:moveTo>
                  <a:lnTo>
                    <a:pt x="68" y="0"/>
                  </a:lnTo>
                  <a:cubicBezTo>
                    <a:pt x="68" y="0"/>
                    <a:pt x="74" y="3"/>
                    <a:pt x="74" y="3"/>
                  </a:cubicBezTo>
                  <a:cubicBezTo>
                    <a:pt x="75" y="3"/>
                    <a:pt x="76" y="5"/>
                    <a:pt x="77" y="5"/>
                  </a:cubicBezTo>
                  <a:cubicBezTo>
                    <a:pt x="78" y="6"/>
                    <a:pt x="80" y="6"/>
                    <a:pt x="81" y="6"/>
                  </a:cubicBezTo>
                  <a:cubicBezTo>
                    <a:pt x="83" y="7"/>
                    <a:pt x="84" y="8"/>
                    <a:pt x="87" y="9"/>
                  </a:cubicBezTo>
                  <a:cubicBezTo>
                    <a:pt x="92" y="6"/>
                    <a:pt x="88" y="7"/>
                    <a:pt x="97" y="8"/>
                  </a:cubicBezTo>
                  <a:lnTo>
                    <a:pt x="102" y="13"/>
                  </a:lnTo>
                  <a:cubicBezTo>
                    <a:pt x="102" y="13"/>
                    <a:pt x="103" y="14"/>
                    <a:pt x="103" y="14"/>
                  </a:cubicBezTo>
                  <a:cubicBezTo>
                    <a:pt x="104" y="16"/>
                    <a:pt x="106" y="19"/>
                    <a:pt x="106" y="19"/>
                  </a:cubicBezTo>
                  <a:cubicBezTo>
                    <a:pt x="104" y="26"/>
                    <a:pt x="98" y="28"/>
                    <a:pt x="92" y="32"/>
                  </a:cubicBezTo>
                  <a:cubicBezTo>
                    <a:pt x="90" y="33"/>
                    <a:pt x="87" y="37"/>
                    <a:pt x="87" y="37"/>
                  </a:cubicBezTo>
                  <a:cubicBezTo>
                    <a:pt x="86" y="42"/>
                    <a:pt x="88" y="51"/>
                    <a:pt x="84" y="55"/>
                  </a:cubicBezTo>
                  <a:cubicBezTo>
                    <a:pt x="85" y="64"/>
                    <a:pt x="83" y="69"/>
                    <a:pt x="81" y="77"/>
                  </a:cubicBezTo>
                  <a:cubicBezTo>
                    <a:pt x="80" y="81"/>
                    <a:pt x="80" y="84"/>
                    <a:pt x="79" y="88"/>
                  </a:cubicBezTo>
                  <a:cubicBezTo>
                    <a:pt x="79" y="89"/>
                    <a:pt x="77" y="90"/>
                    <a:pt x="77" y="90"/>
                  </a:cubicBezTo>
                  <a:cubicBezTo>
                    <a:pt x="71" y="89"/>
                    <a:pt x="69" y="88"/>
                    <a:pt x="64" y="85"/>
                  </a:cubicBezTo>
                  <a:cubicBezTo>
                    <a:pt x="62" y="84"/>
                    <a:pt x="58" y="82"/>
                    <a:pt x="58" y="82"/>
                  </a:cubicBezTo>
                  <a:cubicBezTo>
                    <a:pt x="51" y="84"/>
                    <a:pt x="48" y="90"/>
                    <a:pt x="42" y="93"/>
                  </a:cubicBezTo>
                  <a:cubicBezTo>
                    <a:pt x="39" y="95"/>
                    <a:pt x="32" y="97"/>
                    <a:pt x="32" y="97"/>
                  </a:cubicBezTo>
                  <a:cubicBezTo>
                    <a:pt x="30" y="95"/>
                    <a:pt x="28" y="94"/>
                    <a:pt x="26" y="93"/>
                  </a:cubicBezTo>
                  <a:cubicBezTo>
                    <a:pt x="24" y="94"/>
                    <a:pt x="19" y="97"/>
                    <a:pt x="19" y="97"/>
                  </a:cubicBezTo>
                  <a:cubicBezTo>
                    <a:pt x="14" y="94"/>
                    <a:pt x="17" y="87"/>
                    <a:pt x="18" y="82"/>
                  </a:cubicBezTo>
                  <a:cubicBezTo>
                    <a:pt x="15" y="67"/>
                    <a:pt x="13" y="72"/>
                    <a:pt x="5" y="64"/>
                  </a:cubicBezTo>
                  <a:cubicBezTo>
                    <a:pt x="4" y="61"/>
                    <a:pt x="3" y="57"/>
                    <a:pt x="6" y="54"/>
                  </a:cubicBezTo>
                  <a:cubicBezTo>
                    <a:pt x="8" y="47"/>
                    <a:pt x="8" y="48"/>
                    <a:pt x="4" y="42"/>
                  </a:cubicBezTo>
                  <a:cubicBezTo>
                    <a:pt x="3" y="40"/>
                    <a:pt x="0" y="35"/>
                    <a:pt x="0" y="35"/>
                  </a:cubicBezTo>
                  <a:cubicBezTo>
                    <a:pt x="3" y="29"/>
                    <a:pt x="4" y="28"/>
                    <a:pt x="11" y="26"/>
                  </a:cubicBezTo>
                  <a:cubicBezTo>
                    <a:pt x="16" y="21"/>
                    <a:pt x="10" y="27"/>
                    <a:pt x="14" y="21"/>
                  </a:cubicBezTo>
                  <a:cubicBezTo>
                    <a:pt x="17" y="16"/>
                    <a:pt x="23" y="15"/>
                    <a:pt x="26" y="10"/>
                  </a:cubicBezTo>
                  <a:cubicBezTo>
                    <a:pt x="25" y="7"/>
                    <a:pt x="22" y="2"/>
                    <a:pt x="22" y="2"/>
                  </a:cubicBezTo>
                  <a:cubicBezTo>
                    <a:pt x="23" y="0"/>
                    <a:pt x="24" y="0"/>
                    <a:pt x="22" y="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0" name="Уреньский"/>
            <p:cNvSpPr>
              <a:spLocks/>
            </p:cNvSpPr>
            <p:nvPr/>
          </p:nvSpPr>
          <p:spPr bwMode="auto">
            <a:xfrm>
              <a:off x="4403234" y="2078036"/>
              <a:ext cx="895350" cy="962025"/>
            </a:xfrm>
            <a:custGeom>
              <a:avLst/>
              <a:gdLst>
                <a:gd name="T0" fmla="*/ 2147483646 w 94"/>
                <a:gd name="T1" fmla="*/ 2147483646 h 101"/>
                <a:gd name="T2" fmla="*/ 0 w 94"/>
                <a:gd name="T3" fmla="*/ 2147483646 h 101"/>
                <a:gd name="T4" fmla="*/ 2147483646 w 94"/>
                <a:gd name="T5" fmla="*/ 2147483646 h 101"/>
                <a:gd name="T6" fmla="*/ 2147483646 w 94"/>
                <a:gd name="T7" fmla="*/ 2147483646 h 101"/>
                <a:gd name="T8" fmla="*/ 2147483646 w 94"/>
                <a:gd name="T9" fmla="*/ 2147483646 h 101"/>
                <a:gd name="T10" fmla="*/ 2147483646 w 94"/>
                <a:gd name="T11" fmla="*/ 2147483646 h 101"/>
                <a:gd name="T12" fmla="*/ 2147483646 w 94"/>
                <a:gd name="T13" fmla="*/ 2147483646 h 101"/>
                <a:gd name="T14" fmla="*/ 2147483646 w 94"/>
                <a:gd name="T15" fmla="*/ 2147483646 h 101"/>
                <a:gd name="T16" fmla="*/ 2147483646 w 94"/>
                <a:gd name="T17" fmla="*/ 2147483646 h 101"/>
                <a:gd name="T18" fmla="*/ 2147483646 w 94"/>
                <a:gd name="T19" fmla="*/ 2147483646 h 101"/>
                <a:gd name="T20" fmla="*/ 2147483646 w 94"/>
                <a:gd name="T21" fmla="*/ 2147483646 h 101"/>
                <a:gd name="T22" fmla="*/ 2147483646 w 94"/>
                <a:gd name="T23" fmla="*/ 2147483646 h 101"/>
                <a:gd name="T24" fmla="*/ 2147483646 w 94"/>
                <a:gd name="T25" fmla="*/ 2147483646 h 101"/>
                <a:gd name="T26" fmla="*/ 2147483646 w 94"/>
                <a:gd name="T27" fmla="*/ 2147483646 h 101"/>
                <a:gd name="T28" fmla="*/ 2147483646 w 94"/>
                <a:gd name="T29" fmla="*/ 2147483646 h 101"/>
                <a:gd name="T30" fmla="*/ 2147483646 w 94"/>
                <a:gd name="T31" fmla="*/ 2147483646 h 101"/>
                <a:gd name="T32" fmla="*/ 2147483646 w 94"/>
                <a:gd name="T33" fmla="*/ 2147483646 h 101"/>
                <a:gd name="T34" fmla="*/ 2147483646 w 94"/>
                <a:gd name="T35" fmla="*/ 2147483646 h 101"/>
                <a:gd name="T36" fmla="*/ 2147483646 w 94"/>
                <a:gd name="T37" fmla="*/ 2147483646 h 101"/>
                <a:gd name="T38" fmla="*/ 2147483646 w 94"/>
                <a:gd name="T39" fmla="*/ 2147483646 h 101"/>
                <a:gd name="T40" fmla="*/ 2147483646 w 94"/>
                <a:gd name="T41" fmla="*/ 2147483646 h 101"/>
                <a:gd name="T42" fmla="*/ 2147483646 w 94"/>
                <a:gd name="T43" fmla="*/ 2147483646 h 101"/>
                <a:gd name="T44" fmla="*/ 2147483646 w 94"/>
                <a:gd name="T45" fmla="*/ 2147483646 h 101"/>
                <a:gd name="T46" fmla="*/ 2147483646 w 94"/>
                <a:gd name="T47" fmla="*/ 2147483646 h 101"/>
                <a:gd name="T48" fmla="*/ 2147483646 w 94"/>
                <a:gd name="T49" fmla="*/ 2147483646 h 101"/>
                <a:gd name="T50" fmla="*/ 2147483646 w 94"/>
                <a:gd name="T51" fmla="*/ 2147483646 h 101"/>
                <a:gd name="T52" fmla="*/ 2147483646 w 94"/>
                <a:gd name="T53" fmla="*/ 2147483646 h 101"/>
                <a:gd name="T54" fmla="*/ 2147483646 w 94"/>
                <a:gd name="T55" fmla="*/ 2147483646 h 101"/>
                <a:gd name="T56" fmla="*/ 2147483646 w 94"/>
                <a:gd name="T57" fmla="*/ 2147483646 h 101"/>
                <a:gd name="T58" fmla="*/ 2147483646 w 94"/>
                <a:gd name="T59" fmla="*/ 2147483646 h 101"/>
                <a:gd name="T60" fmla="*/ 2147483646 w 94"/>
                <a:gd name="T61" fmla="*/ 2147483646 h 101"/>
                <a:gd name="T62" fmla="*/ 2147483646 w 94"/>
                <a:gd name="T63" fmla="*/ 2147483646 h 10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94"/>
                <a:gd name="T97" fmla="*/ 0 h 101"/>
                <a:gd name="T98" fmla="*/ 94 w 94"/>
                <a:gd name="T99" fmla="*/ 101 h 10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94" h="101">
                  <a:moveTo>
                    <a:pt x="1" y="31"/>
                  </a:moveTo>
                  <a:cubicBezTo>
                    <a:pt x="3" y="33"/>
                    <a:pt x="1" y="36"/>
                    <a:pt x="0" y="38"/>
                  </a:cubicBezTo>
                  <a:cubicBezTo>
                    <a:pt x="2" y="55"/>
                    <a:pt x="10" y="45"/>
                    <a:pt x="14" y="58"/>
                  </a:cubicBezTo>
                  <a:cubicBezTo>
                    <a:pt x="13" y="61"/>
                    <a:pt x="12" y="64"/>
                    <a:pt x="11" y="67"/>
                  </a:cubicBezTo>
                  <a:lnTo>
                    <a:pt x="14" y="74"/>
                  </a:lnTo>
                  <a:cubicBezTo>
                    <a:pt x="14" y="74"/>
                    <a:pt x="15" y="75"/>
                    <a:pt x="15" y="75"/>
                  </a:cubicBezTo>
                  <a:lnTo>
                    <a:pt x="20" y="71"/>
                  </a:lnTo>
                  <a:cubicBezTo>
                    <a:pt x="20" y="71"/>
                    <a:pt x="21" y="70"/>
                    <a:pt x="21" y="70"/>
                  </a:cubicBezTo>
                  <a:cubicBezTo>
                    <a:pt x="28" y="72"/>
                    <a:pt x="25" y="73"/>
                    <a:pt x="24" y="79"/>
                  </a:cubicBezTo>
                  <a:cubicBezTo>
                    <a:pt x="26" y="85"/>
                    <a:pt x="26" y="83"/>
                    <a:pt x="33" y="84"/>
                  </a:cubicBezTo>
                  <a:cubicBezTo>
                    <a:pt x="35" y="86"/>
                    <a:pt x="39" y="92"/>
                    <a:pt x="42" y="93"/>
                  </a:cubicBezTo>
                  <a:cubicBezTo>
                    <a:pt x="44" y="94"/>
                    <a:pt x="49" y="96"/>
                    <a:pt x="49" y="96"/>
                  </a:cubicBezTo>
                  <a:cubicBezTo>
                    <a:pt x="49" y="97"/>
                    <a:pt x="49" y="99"/>
                    <a:pt x="50" y="100"/>
                  </a:cubicBezTo>
                  <a:cubicBezTo>
                    <a:pt x="51" y="101"/>
                    <a:pt x="53" y="98"/>
                    <a:pt x="54" y="97"/>
                  </a:cubicBezTo>
                  <a:cubicBezTo>
                    <a:pt x="56" y="95"/>
                    <a:pt x="59" y="93"/>
                    <a:pt x="59" y="93"/>
                  </a:cubicBezTo>
                  <a:cubicBezTo>
                    <a:pt x="60" y="90"/>
                    <a:pt x="63" y="85"/>
                    <a:pt x="63" y="85"/>
                  </a:cubicBezTo>
                  <a:cubicBezTo>
                    <a:pt x="65" y="79"/>
                    <a:pt x="66" y="82"/>
                    <a:pt x="70" y="78"/>
                  </a:cubicBezTo>
                  <a:cubicBezTo>
                    <a:pt x="72" y="76"/>
                    <a:pt x="75" y="73"/>
                    <a:pt x="75" y="73"/>
                  </a:cubicBezTo>
                  <a:cubicBezTo>
                    <a:pt x="77" y="66"/>
                    <a:pt x="82" y="68"/>
                    <a:pt x="85" y="63"/>
                  </a:cubicBezTo>
                  <a:cubicBezTo>
                    <a:pt x="86" y="60"/>
                    <a:pt x="91" y="57"/>
                    <a:pt x="91" y="57"/>
                  </a:cubicBezTo>
                  <a:cubicBezTo>
                    <a:pt x="91" y="54"/>
                    <a:pt x="94" y="52"/>
                    <a:pt x="93" y="49"/>
                  </a:cubicBezTo>
                  <a:cubicBezTo>
                    <a:pt x="93" y="48"/>
                    <a:pt x="90" y="46"/>
                    <a:pt x="90" y="46"/>
                  </a:cubicBezTo>
                  <a:cubicBezTo>
                    <a:pt x="93" y="40"/>
                    <a:pt x="92" y="32"/>
                    <a:pt x="89" y="26"/>
                  </a:cubicBezTo>
                  <a:cubicBezTo>
                    <a:pt x="87" y="17"/>
                    <a:pt x="82" y="15"/>
                    <a:pt x="73" y="14"/>
                  </a:cubicBezTo>
                  <a:cubicBezTo>
                    <a:pt x="70" y="11"/>
                    <a:pt x="68" y="7"/>
                    <a:pt x="63" y="5"/>
                  </a:cubicBezTo>
                  <a:cubicBezTo>
                    <a:pt x="62" y="4"/>
                    <a:pt x="60" y="1"/>
                    <a:pt x="60" y="1"/>
                  </a:cubicBezTo>
                  <a:cubicBezTo>
                    <a:pt x="55" y="2"/>
                    <a:pt x="49" y="0"/>
                    <a:pt x="45" y="2"/>
                  </a:cubicBezTo>
                  <a:cubicBezTo>
                    <a:pt x="44" y="10"/>
                    <a:pt x="41" y="11"/>
                    <a:pt x="34" y="12"/>
                  </a:cubicBezTo>
                  <a:cubicBezTo>
                    <a:pt x="32" y="14"/>
                    <a:pt x="25" y="14"/>
                    <a:pt x="22" y="15"/>
                  </a:cubicBezTo>
                  <a:cubicBezTo>
                    <a:pt x="15" y="14"/>
                    <a:pt x="15" y="15"/>
                    <a:pt x="9" y="18"/>
                  </a:cubicBezTo>
                  <a:cubicBezTo>
                    <a:pt x="8" y="22"/>
                    <a:pt x="8" y="26"/>
                    <a:pt x="6" y="29"/>
                  </a:cubicBezTo>
                  <a:cubicBezTo>
                    <a:pt x="6" y="30"/>
                    <a:pt x="1" y="33"/>
                    <a:pt x="1" y="31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1" name="Тонкинский"/>
            <p:cNvSpPr>
              <a:spLocks/>
            </p:cNvSpPr>
            <p:nvPr/>
          </p:nvSpPr>
          <p:spPr bwMode="auto">
            <a:xfrm>
              <a:off x="4955684" y="2459036"/>
              <a:ext cx="923925" cy="600075"/>
            </a:xfrm>
            <a:custGeom>
              <a:avLst/>
              <a:gdLst>
                <a:gd name="T0" fmla="*/ 0 w 97"/>
                <a:gd name="T1" fmla="*/ 2147483646 h 63"/>
                <a:gd name="T2" fmla="*/ 2147483646 w 97"/>
                <a:gd name="T3" fmla="*/ 2147483646 h 63"/>
                <a:gd name="T4" fmla="*/ 2147483646 w 97"/>
                <a:gd name="T5" fmla="*/ 2147483646 h 63"/>
                <a:gd name="T6" fmla="*/ 2147483646 w 97"/>
                <a:gd name="T7" fmla="*/ 2147483646 h 63"/>
                <a:gd name="T8" fmla="*/ 2147483646 w 97"/>
                <a:gd name="T9" fmla="*/ 2147483646 h 63"/>
                <a:gd name="T10" fmla="*/ 2147483646 w 97"/>
                <a:gd name="T11" fmla="*/ 2147483646 h 63"/>
                <a:gd name="T12" fmla="*/ 2147483646 w 97"/>
                <a:gd name="T13" fmla="*/ 2147483646 h 63"/>
                <a:gd name="T14" fmla="*/ 2147483646 w 97"/>
                <a:gd name="T15" fmla="*/ 2147483646 h 63"/>
                <a:gd name="T16" fmla="*/ 2147483646 w 97"/>
                <a:gd name="T17" fmla="*/ 2147483646 h 63"/>
                <a:gd name="T18" fmla="*/ 2147483646 w 97"/>
                <a:gd name="T19" fmla="*/ 2147483646 h 63"/>
                <a:gd name="T20" fmla="*/ 2147483646 w 97"/>
                <a:gd name="T21" fmla="*/ 2147483646 h 63"/>
                <a:gd name="T22" fmla="*/ 2147483646 w 97"/>
                <a:gd name="T23" fmla="*/ 2147483646 h 63"/>
                <a:gd name="T24" fmla="*/ 2147483646 w 97"/>
                <a:gd name="T25" fmla="*/ 2147483646 h 63"/>
                <a:gd name="T26" fmla="*/ 2147483646 w 97"/>
                <a:gd name="T27" fmla="*/ 2147483646 h 63"/>
                <a:gd name="T28" fmla="*/ 2147483646 w 97"/>
                <a:gd name="T29" fmla="*/ 2147483646 h 63"/>
                <a:gd name="T30" fmla="*/ 2147483646 w 97"/>
                <a:gd name="T31" fmla="*/ 2147483646 h 63"/>
                <a:gd name="T32" fmla="*/ 2147483646 w 97"/>
                <a:gd name="T33" fmla="*/ 0 h 63"/>
                <a:gd name="T34" fmla="*/ 2147483646 w 97"/>
                <a:gd name="T35" fmla="*/ 2147483646 h 63"/>
                <a:gd name="T36" fmla="*/ 2147483646 w 97"/>
                <a:gd name="T37" fmla="*/ 2147483646 h 63"/>
                <a:gd name="T38" fmla="*/ 2147483646 w 97"/>
                <a:gd name="T39" fmla="*/ 2147483646 h 63"/>
                <a:gd name="T40" fmla="*/ 2147483646 w 97"/>
                <a:gd name="T41" fmla="*/ 2147483646 h 63"/>
                <a:gd name="T42" fmla="*/ 2147483646 w 97"/>
                <a:gd name="T43" fmla="*/ 2147483646 h 63"/>
                <a:gd name="T44" fmla="*/ 2147483646 w 97"/>
                <a:gd name="T45" fmla="*/ 2147483646 h 63"/>
                <a:gd name="T46" fmla="*/ 2147483646 w 97"/>
                <a:gd name="T47" fmla="*/ 2147483646 h 63"/>
                <a:gd name="T48" fmla="*/ 2147483646 w 97"/>
                <a:gd name="T49" fmla="*/ 2147483646 h 63"/>
                <a:gd name="T50" fmla="*/ 0 w 97"/>
                <a:gd name="T51" fmla="*/ 2147483646 h 6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7"/>
                <a:gd name="T79" fmla="*/ 0 h 63"/>
                <a:gd name="T80" fmla="*/ 97 w 97"/>
                <a:gd name="T81" fmla="*/ 63 h 6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7" h="63">
                  <a:moveTo>
                    <a:pt x="0" y="54"/>
                  </a:moveTo>
                  <a:cubicBezTo>
                    <a:pt x="2" y="57"/>
                    <a:pt x="6" y="63"/>
                    <a:pt x="6" y="63"/>
                  </a:cubicBezTo>
                  <a:cubicBezTo>
                    <a:pt x="9" y="60"/>
                    <a:pt x="12" y="58"/>
                    <a:pt x="16" y="57"/>
                  </a:cubicBezTo>
                  <a:cubicBezTo>
                    <a:pt x="19" y="58"/>
                    <a:pt x="25" y="62"/>
                    <a:pt x="25" y="62"/>
                  </a:cubicBezTo>
                  <a:cubicBezTo>
                    <a:pt x="38" y="61"/>
                    <a:pt x="38" y="60"/>
                    <a:pt x="45" y="53"/>
                  </a:cubicBezTo>
                  <a:cubicBezTo>
                    <a:pt x="46" y="50"/>
                    <a:pt x="51" y="44"/>
                    <a:pt x="51" y="44"/>
                  </a:cubicBezTo>
                  <a:cubicBezTo>
                    <a:pt x="50" y="41"/>
                    <a:pt x="49" y="39"/>
                    <a:pt x="52" y="36"/>
                  </a:cubicBezTo>
                  <a:cubicBezTo>
                    <a:pt x="53" y="37"/>
                    <a:pt x="55" y="38"/>
                    <a:pt x="56" y="39"/>
                  </a:cubicBezTo>
                  <a:cubicBezTo>
                    <a:pt x="61" y="36"/>
                    <a:pt x="64" y="31"/>
                    <a:pt x="69" y="29"/>
                  </a:cubicBezTo>
                  <a:cubicBezTo>
                    <a:pt x="71" y="27"/>
                    <a:pt x="74" y="24"/>
                    <a:pt x="74" y="24"/>
                  </a:cubicBezTo>
                  <a:cubicBezTo>
                    <a:pt x="76" y="26"/>
                    <a:pt x="76" y="27"/>
                    <a:pt x="78" y="29"/>
                  </a:cubicBezTo>
                  <a:cubicBezTo>
                    <a:pt x="81" y="29"/>
                    <a:pt x="85" y="29"/>
                    <a:pt x="88" y="28"/>
                  </a:cubicBezTo>
                  <a:cubicBezTo>
                    <a:pt x="90" y="28"/>
                    <a:pt x="93" y="24"/>
                    <a:pt x="93" y="24"/>
                  </a:cubicBezTo>
                  <a:cubicBezTo>
                    <a:pt x="91" y="20"/>
                    <a:pt x="91" y="21"/>
                    <a:pt x="84" y="20"/>
                  </a:cubicBezTo>
                  <a:cubicBezTo>
                    <a:pt x="88" y="16"/>
                    <a:pt x="92" y="13"/>
                    <a:pt x="97" y="11"/>
                  </a:cubicBezTo>
                  <a:cubicBezTo>
                    <a:pt x="96" y="7"/>
                    <a:pt x="95" y="6"/>
                    <a:pt x="92" y="3"/>
                  </a:cubicBezTo>
                  <a:cubicBezTo>
                    <a:pt x="91" y="2"/>
                    <a:pt x="89" y="0"/>
                    <a:pt x="89" y="0"/>
                  </a:cubicBezTo>
                  <a:cubicBezTo>
                    <a:pt x="82" y="1"/>
                    <a:pt x="74" y="2"/>
                    <a:pt x="67" y="3"/>
                  </a:cubicBezTo>
                  <a:cubicBezTo>
                    <a:pt x="65" y="5"/>
                    <a:pt x="60" y="6"/>
                    <a:pt x="60" y="6"/>
                  </a:cubicBezTo>
                  <a:cubicBezTo>
                    <a:pt x="58" y="8"/>
                    <a:pt x="54" y="11"/>
                    <a:pt x="54" y="11"/>
                  </a:cubicBezTo>
                  <a:cubicBezTo>
                    <a:pt x="46" y="8"/>
                    <a:pt x="50" y="9"/>
                    <a:pt x="41" y="8"/>
                  </a:cubicBezTo>
                  <a:cubicBezTo>
                    <a:pt x="39" y="6"/>
                    <a:pt x="32" y="6"/>
                    <a:pt x="35" y="9"/>
                  </a:cubicBezTo>
                  <a:cubicBezTo>
                    <a:pt x="32" y="15"/>
                    <a:pt x="30" y="19"/>
                    <a:pt x="26" y="24"/>
                  </a:cubicBezTo>
                  <a:cubicBezTo>
                    <a:pt x="24" y="27"/>
                    <a:pt x="18" y="30"/>
                    <a:pt x="18" y="30"/>
                  </a:cubicBezTo>
                  <a:cubicBezTo>
                    <a:pt x="15" y="37"/>
                    <a:pt x="8" y="42"/>
                    <a:pt x="3" y="47"/>
                  </a:cubicBezTo>
                  <a:cubicBezTo>
                    <a:pt x="2" y="49"/>
                    <a:pt x="0" y="54"/>
                    <a:pt x="0" y="54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2" name="Варнавинский"/>
            <p:cNvSpPr>
              <a:spLocks/>
            </p:cNvSpPr>
            <p:nvPr/>
          </p:nvSpPr>
          <p:spPr bwMode="auto">
            <a:xfrm>
              <a:off x="3412634" y="1878011"/>
              <a:ext cx="1133475" cy="1123950"/>
            </a:xfrm>
            <a:custGeom>
              <a:avLst/>
              <a:gdLst>
                <a:gd name="T0" fmla="*/ 2147483646 w 115"/>
                <a:gd name="T1" fmla="*/ 2147483646 h 117"/>
                <a:gd name="T2" fmla="*/ 2147483646 w 115"/>
                <a:gd name="T3" fmla="*/ 2147483646 h 117"/>
                <a:gd name="T4" fmla="*/ 2147483646 w 115"/>
                <a:gd name="T5" fmla="*/ 2147483646 h 117"/>
                <a:gd name="T6" fmla="*/ 2147483646 w 115"/>
                <a:gd name="T7" fmla="*/ 2147483646 h 117"/>
                <a:gd name="T8" fmla="*/ 2147483646 w 115"/>
                <a:gd name="T9" fmla="*/ 2147483646 h 117"/>
                <a:gd name="T10" fmla="*/ 2147483646 w 115"/>
                <a:gd name="T11" fmla="*/ 2147483646 h 117"/>
                <a:gd name="T12" fmla="*/ 2147483646 w 115"/>
                <a:gd name="T13" fmla="*/ 2147483646 h 117"/>
                <a:gd name="T14" fmla="*/ 2147483646 w 115"/>
                <a:gd name="T15" fmla="*/ 2147483646 h 117"/>
                <a:gd name="T16" fmla="*/ 2147483646 w 115"/>
                <a:gd name="T17" fmla="*/ 2147483646 h 117"/>
                <a:gd name="T18" fmla="*/ 2147483646 w 115"/>
                <a:gd name="T19" fmla="*/ 2147483646 h 117"/>
                <a:gd name="T20" fmla="*/ 2147483646 w 115"/>
                <a:gd name="T21" fmla="*/ 2147483646 h 117"/>
                <a:gd name="T22" fmla="*/ 2147483646 w 115"/>
                <a:gd name="T23" fmla="*/ 2147483646 h 117"/>
                <a:gd name="T24" fmla="*/ 2147483646 w 115"/>
                <a:gd name="T25" fmla="*/ 2147483646 h 117"/>
                <a:gd name="T26" fmla="*/ 2147483646 w 115"/>
                <a:gd name="T27" fmla="*/ 2147483646 h 117"/>
                <a:gd name="T28" fmla="*/ 2147483646 w 115"/>
                <a:gd name="T29" fmla="*/ 2147483646 h 117"/>
                <a:gd name="T30" fmla="*/ 2147483646 w 115"/>
                <a:gd name="T31" fmla="*/ 2147483646 h 117"/>
                <a:gd name="T32" fmla="*/ 2147483646 w 115"/>
                <a:gd name="T33" fmla="*/ 2147483646 h 117"/>
                <a:gd name="T34" fmla="*/ 2147483646 w 115"/>
                <a:gd name="T35" fmla="*/ 2147483646 h 117"/>
                <a:gd name="T36" fmla="*/ 2147483646 w 115"/>
                <a:gd name="T37" fmla="*/ 2147483646 h 117"/>
                <a:gd name="T38" fmla="*/ 2147483646 w 115"/>
                <a:gd name="T39" fmla="*/ 2147483646 h 117"/>
                <a:gd name="T40" fmla="*/ 2147483646 w 115"/>
                <a:gd name="T41" fmla="*/ 2147483646 h 117"/>
                <a:gd name="T42" fmla="*/ 2147483646 w 115"/>
                <a:gd name="T43" fmla="*/ 2147483646 h 117"/>
                <a:gd name="T44" fmla="*/ 2147483646 w 115"/>
                <a:gd name="T45" fmla="*/ 2147483646 h 117"/>
                <a:gd name="T46" fmla="*/ 2147483646 w 115"/>
                <a:gd name="T47" fmla="*/ 2147483646 h 117"/>
                <a:gd name="T48" fmla="*/ 2147483646 w 115"/>
                <a:gd name="T49" fmla="*/ 2147483646 h 117"/>
                <a:gd name="T50" fmla="*/ 2147483646 w 115"/>
                <a:gd name="T51" fmla="*/ 2147483646 h 117"/>
                <a:gd name="T52" fmla="*/ 2147483646 w 115"/>
                <a:gd name="T53" fmla="*/ 2147483646 h 117"/>
                <a:gd name="T54" fmla="*/ 2147483646 w 115"/>
                <a:gd name="T55" fmla="*/ 2147483646 h 117"/>
                <a:gd name="T56" fmla="*/ 2147483646 w 115"/>
                <a:gd name="T57" fmla="*/ 2147483646 h 117"/>
                <a:gd name="T58" fmla="*/ 2147483646 w 115"/>
                <a:gd name="T59" fmla="*/ 2147483646 h 117"/>
                <a:gd name="T60" fmla="*/ 2147483646 w 115"/>
                <a:gd name="T61" fmla="*/ 2147483646 h 117"/>
                <a:gd name="T62" fmla="*/ 2147483646 w 115"/>
                <a:gd name="T63" fmla="*/ 2147483646 h 117"/>
                <a:gd name="T64" fmla="*/ 2147483646 w 115"/>
                <a:gd name="T65" fmla="*/ 2147483646 h 117"/>
                <a:gd name="T66" fmla="*/ 2147483646 w 115"/>
                <a:gd name="T67" fmla="*/ 2147483646 h 117"/>
                <a:gd name="T68" fmla="*/ 2147483646 w 115"/>
                <a:gd name="T69" fmla="*/ 2147483646 h 117"/>
                <a:gd name="T70" fmla="*/ 2147483646 w 115"/>
                <a:gd name="T71" fmla="*/ 0 h 117"/>
                <a:gd name="T72" fmla="*/ 2147483646 w 115"/>
                <a:gd name="T73" fmla="*/ 2147483646 h 11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117"/>
                <a:gd name="T113" fmla="*/ 115 w 115"/>
                <a:gd name="T114" fmla="*/ 117 h 11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117">
                  <a:moveTo>
                    <a:pt x="59" y="1"/>
                  </a:moveTo>
                  <a:cubicBezTo>
                    <a:pt x="58" y="11"/>
                    <a:pt x="53" y="20"/>
                    <a:pt x="46" y="27"/>
                  </a:cubicBezTo>
                  <a:cubicBezTo>
                    <a:pt x="45" y="28"/>
                    <a:pt x="34" y="29"/>
                    <a:pt x="31" y="30"/>
                  </a:cubicBezTo>
                  <a:cubicBezTo>
                    <a:pt x="29" y="32"/>
                    <a:pt x="25" y="33"/>
                    <a:pt x="24" y="36"/>
                  </a:cubicBezTo>
                  <a:cubicBezTo>
                    <a:pt x="20" y="45"/>
                    <a:pt x="13" y="55"/>
                    <a:pt x="4" y="58"/>
                  </a:cubicBezTo>
                  <a:cubicBezTo>
                    <a:pt x="0" y="62"/>
                    <a:pt x="9" y="66"/>
                    <a:pt x="12" y="67"/>
                  </a:cubicBezTo>
                  <a:cubicBezTo>
                    <a:pt x="14" y="69"/>
                    <a:pt x="14" y="71"/>
                    <a:pt x="15" y="74"/>
                  </a:cubicBezTo>
                  <a:cubicBezTo>
                    <a:pt x="17" y="78"/>
                    <a:pt x="22" y="80"/>
                    <a:pt x="25" y="83"/>
                  </a:cubicBezTo>
                  <a:cubicBezTo>
                    <a:pt x="26" y="91"/>
                    <a:pt x="25" y="93"/>
                    <a:pt x="31" y="95"/>
                  </a:cubicBezTo>
                  <a:cubicBezTo>
                    <a:pt x="39" y="103"/>
                    <a:pt x="28" y="108"/>
                    <a:pt x="38" y="111"/>
                  </a:cubicBezTo>
                  <a:cubicBezTo>
                    <a:pt x="40" y="113"/>
                    <a:pt x="40" y="115"/>
                    <a:pt x="41" y="117"/>
                  </a:cubicBezTo>
                  <a:cubicBezTo>
                    <a:pt x="51" y="116"/>
                    <a:pt x="47" y="117"/>
                    <a:pt x="52" y="114"/>
                  </a:cubicBezTo>
                  <a:cubicBezTo>
                    <a:pt x="55" y="115"/>
                    <a:pt x="60" y="113"/>
                    <a:pt x="60" y="113"/>
                  </a:cubicBezTo>
                  <a:cubicBezTo>
                    <a:pt x="59" y="111"/>
                    <a:pt x="61" y="108"/>
                    <a:pt x="61" y="108"/>
                  </a:cubicBezTo>
                  <a:cubicBezTo>
                    <a:pt x="63" y="109"/>
                    <a:pt x="67" y="111"/>
                    <a:pt x="67" y="111"/>
                  </a:cubicBezTo>
                  <a:cubicBezTo>
                    <a:pt x="69" y="110"/>
                    <a:pt x="71" y="110"/>
                    <a:pt x="73" y="112"/>
                  </a:cubicBezTo>
                  <a:cubicBezTo>
                    <a:pt x="77" y="110"/>
                    <a:pt x="73" y="104"/>
                    <a:pt x="77" y="102"/>
                  </a:cubicBezTo>
                  <a:cubicBezTo>
                    <a:pt x="80" y="100"/>
                    <a:pt x="84" y="99"/>
                    <a:pt x="87" y="97"/>
                  </a:cubicBezTo>
                  <a:cubicBezTo>
                    <a:pt x="88" y="96"/>
                    <a:pt x="89" y="95"/>
                    <a:pt x="89" y="95"/>
                  </a:cubicBezTo>
                  <a:cubicBezTo>
                    <a:pt x="92" y="98"/>
                    <a:pt x="90" y="97"/>
                    <a:pt x="94" y="96"/>
                  </a:cubicBezTo>
                  <a:cubicBezTo>
                    <a:pt x="97" y="93"/>
                    <a:pt x="95" y="94"/>
                    <a:pt x="92" y="91"/>
                  </a:cubicBezTo>
                  <a:cubicBezTo>
                    <a:pt x="93" y="90"/>
                    <a:pt x="95" y="88"/>
                    <a:pt x="95" y="88"/>
                  </a:cubicBezTo>
                  <a:cubicBezTo>
                    <a:pt x="97" y="80"/>
                    <a:pt x="99" y="84"/>
                    <a:pt x="106" y="85"/>
                  </a:cubicBezTo>
                  <a:cubicBezTo>
                    <a:pt x="107" y="86"/>
                    <a:pt x="110" y="88"/>
                    <a:pt x="110" y="88"/>
                  </a:cubicBezTo>
                  <a:cubicBezTo>
                    <a:pt x="114" y="86"/>
                    <a:pt x="109" y="88"/>
                    <a:pt x="112" y="85"/>
                  </a:cubicBezTo>
                  <a:cubicBezTo>
                    <a:pt x="115" y="77"/>
                    <a:pt x="112" y="70"/>
                    <a:pt x="104" y="67"/>
                  </a:cubicBezTo>
                  <a:cubicBezTo>
                    <a:pt x="103" y="66"/>
                    <a:pt x="101" y="64"/>
                    <a:pt x="101" y="64"/>
                  </a:cubicBezTo>
                  <a:cubicBezTo>
                    <a:pt x="99" y="59"/>
                    <a:pt x="101" y="54"/>
                    <a:pt x="100" y="48"/>
                  </a:cubicBezTo>
                  <a:cubicBezTo>
                    <a:pt x="100" y="46"/>
                    <a:pt x="96" y="43"/>
                    <a:pt x="96" y="43"/>
                  </a:cubicBezTo>
                  <a:cubicBezTo>
                    <a:pt x="93" y="44"/>
                    <a:pt x="86" y="41"/>
                    <a:pt x="86" y="41"/>
                  </a:cubicBezTo>
                  <a:cubicBezTo>
                    <a:pt x="89" y="38"/>
                    <a:pt x="91" y="36"/>
                    <a:pt x="92" y="32"/>
                  </a:cubicBezTo>
                  <a:cubicBezTo>
                    <a:pt x="90" y="30"/>
                    <a:pt x="85" y="26"/>
                    <a:pt x="83" y="23"/>
                  </a:cubicBezTo>
                  <a:cubicBezTo>
                    <a:pt x="82" y="21"/>
                    <a:pt x="82" y="18"/>
                    <a:pt x="80" y="17"/>
                  </a:cubicBezTo>
                  <a:cubicBezTo>
                    <a:pt x="80" y="17"/>
                    <a:pt x="74" y="15"/>
                    <a:pt x="72" y="14"/>
                  </a:cubicBezTo>
                  <a:cubicBezTo>
                    <a:pt x="71" y="13"/>
                    <a:pt x="70" y="12"/>
                    <a:pt x="70" y="12"/>
                  </a:cubicBezTo>
                  <a:cubicBezTo>
                    <a:pt x="68" y="3"/>
                    <a:pt x="66" y="5"/>
                    <a:pt x="61" y="0"/>
                  </a:cubicBezTo>
                  <a:cubicBezTo>
                    <a:pt x="60" y="0"/>
                    <a:pt x="59" y="1"/>
                    <a:pt x="59" y="1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3" name="Краснобаковский"/>
            <p:cNvSpPr>
              <a:spLocks/>
            </p:cNvSpPr>
            <p:nvPr/>
          </p:nvSpPr>
          <p:spPr bwMode="auto">
            <a:xfrm>
              <a:off x="3755534" y="2687636"/>
              <a:ext cx="1247775" cy="828675"/>
            </a:xfrm>
            <a:custGeom>
              <a:avLst/>
              <a:gdLst>
                <a:gd name="T0" fmla="*/ 2147483646 w 131"/>
                <a:gd name="T1" fmla="*/ 2147483646 h 87"/>
                <a:gd name="T2" fmla="*/ 0 w 131"/>
                <a:gd name="T3" fmla="*/ 2147483646 h 87"/>
                <a:gd name="T4" fmla="*/ 2147483646 w 131"/>
                <a:gd name="T5" fmla="*/ 2147483646 h 87"/>
                <a:gd name="T6" fmla="*/ 2147483646 w 131"/>
                <a:gd name="T7" fmla="*/ 2147483646 h 87"/>
                <a:gd name="T8" fmla="*/ 2147483646 w 131"/>
                <a:gd name="T9" fmla="*/ 2147483646 h 87"/>
                <a:gd name="T10" fmla="*/ 2147483646 w 131"/>
                <a:gd name="T11" fmla="*/ 2147483646 h 87"/>
                <a:gd name="T12" fmla="*/ 2147483646 w 131"/>
                <a:gd name="T13" fmla="*/ 2147483646 h 87"/>
                <a:gd name="T14" fmla="*/ 2147483646 w 131"/>
                <a:gd name="T15" fmla="*/ 2147483646 h 87"/>
                <a:gd name="T16" fmla="*/ 2147483646 w 131"/>
                <a:gd name="T17" fmla="*/ 2147483646 h 87"/>
                <a:gd name="T18" fmla="*/ 2147483646 w 131"/>
                <a:gd name="T19" fmla="*/ 2147483646 h 87"/>
                <a:gd name="T20" fmla="*/ 2147483646 w 131"/>
                <a:gd name="T21" fmla="*/ 2147483646 h 87"/>
                <a:gd name="T22" fmla="*/ 2147483646 w 131"/>
                <a:gd name="T23" fmla="*/ 2147483646 h 87"/>
                <a:gd name="T24" fmla="*/ 2147483646 w 131"/>
                <a:gd name="T25" fmla="*/ 2147483646 h 87"/>
                <a:gd name="T26" fmla="*/ 2147483646 w 131"/>
                <a:gd name="T27" fmla="*/ 2147483646 h 87"/>
                <a:gd name="T28" fmla="*/ 2147483646 w 131"/>
                <a:gd name="T29" fmla="*/ 2147483646 h 87"/>
                <a:gd name="T30" fmla="*/ 2147483646 w 131"/>
                <a:gd name="T31" fmla="*/ 2147483646 h 87"/>
                <a:gd name="T32" fmla="*/ 2147483646 w 131"/>
                <a:gd name="T33" fmla="*/ 2147483646 h 87"/>
                <a:gd name="T34" fmla="*/ 2147483646 w 131"/>
                <a:gd name="T35" fmla="*/ 2147483646 h 87"/>
                <a:gd name="T36" fmla="*/ 2147483646 w 131"/>
                <a:gd name="T37" fmla="*/ 2147483646 h 87"/>
                <a:gd name="T38" fmla="*/ 2147483646 w 131"/>
                <a:gd name="T39" fmla="*/ 2147483646 h 87"/>
                <a:gd name="T40" fmla="*/ 2147483646 w 131"/>
                <a:gd name="T41" fmla="*/ 2147483646 h 87"/>
                <a:gd name="T42" fmla="*/ 2147483646 w 131"/>
                <a:gd name="T43" fmla="*/ 2147483646 h 87"/>
                <a:gd name="T44" fmla="*/ 2147483646 w 131"/>
                <a:gd name="T45" fmla="*/ 2147483646 h 87"/>
                <a:gd name="T46" fmla="*/ 2147483646 w 131"/>
                <a:gd name="T47" fmla="*/ 2147483646 h 87"/>
                <a:gd name="T48" fmla="*/ 2147483646 w 131"/>
                <a:gd name="T49" fmla="*/ 2147483646 h 87"/>
                <a:gd name="T50" fmla="*/ 2147483646 w 131"/>
                <a:gd name="T51" fmla="*/ 2147483646 h 87"/>
                <a:gd name="T52" fmla="*/ 2147483646 w 131"/>
                <a:gd name="T53" fmla="*/ 2147483646 h 87"/>
                <a:gd name="T54" fmla="*/ 2147483646 w 131"/>
                <a:gd name="T55" fmla="*/ 2147483646 h 87"/>
                <a:gd name="T56" fmla="*/ 2147483646 w 131"/>
                <a:gd name="T57" fmla="*/ 2147483646 h 87"/>
                <a:gd name="T58" fmla="*/ 2147483646 w 131"/>
                <a:gd name="T59" fmla="*/ 2147483646 h 87"/>
                <a:gd name="T60" fmla="*/ 2147483646 w 131"/>
                <a:gd name="T61" fmla="*/ 0 h 87"/>
                <a:gd name="T62" fmla="*/ 2147483646 w 131"/>
                <a:gd name="T63" fmla="*/ 2147483646 h 87"/>
                <a:gd name="T64" fmla="*/ 2147483646 w 131"/>
                <a:gd name="T65" fmla="*/ 2147483646 h 87"/>
                <a:gd name="T66" fmla="*/ 2147483646 w 131"/>
                <a:gd name="T67" fmla="*/ 2147483646 h 87"/>
                <a:gd name="T68" fmla="*/ 2147483646 w 131"/>
                <a:gd name="T69" fmla="*/ 2147483646 h 87"/>
                <a:gd name="T70" fmla="*/ 2147483646 w 131"/>
                <a:gd name="T71" fmla="*/ 2147483646 h 87"/>
                <a:gd name="T72" fmla="*/ 2147483646 w 131"/>
                <a:gd name="T73" fmla="*/ 2147483646 h 87"/>
                <a:gd name="T74" fmla="*/ 2147483646 w 131"/>
                <a:gd name="T75" fmla="*/ 2147483646 h 87"/>
                <a:gd name="T76" fmla="*/ 2147483646 w 131"/>
                <a:gd name="T77" fmla="*/ 2147483646 h 87"/>
                <a:gd name="T78" fmla="*/ 2147483646 w 131"/>
                <a:gd name="T79" fmla="*/ 2147483646 h 87"/>
                <a:gd name="T80" fmla="*/ 2147483646 w 131"/>
                <a:gd name="T81" fmla="*/ 2147483646 h 87"/>
                <a:gd name="T82" fmla="*/ 2147483646 w 131"/>
                <a:gd name="T83" fmla="*/ 2147483646 h 8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1"/>
                <a:gd name="T127" fmla="*/ 0 h 87"/>
                <a:gd name="T128" fmla="*/ 131 w 131"/>
                <a:gd name="T129" fmla="*/ 87 h 8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1" h="87">
                  <a:moveTo>
                    <a:pt x="8" y="34"/>
                  </a:moveTo>
                  <a:cubicBezTo>
                    <a:pt x="3" y="37"/>
                    <a:pt x="5" y="36"/>
                    <a:pt x="0" y="37"/>
                  </a:cubicBezTo>
                  <a:cubicBezTo>
                    <a:pt x="2" y="41"/>
                    <a:pt x="3" y="41"/>
                    <a:pt x="7" y="42"/>
                  </a:cubicBezTo>
                  <a:cubicBezTo>
                    <a:pt x="10" y="45"/>
                    <a:pt x="9" y="45"/>
                    <a:pt x="13" y="46"/>
                  </a:cubicBezTo>
                  <a:cubicBezTo>
                    <a:pt x="17" y="50"/>
                    <a:pt x="14" y="48"/>
                    <a:pt x="22" y="49"/>
                  </a:cubicBezTo>
                  <a:cubicBezTo>
                    <a:pt x="23" y="50"/>
                    <a:pt x="26" y="52"/>
                    <a:pt x="26" y="52"/>
                  </a:cubicBezTo>
                  <a:cubicBezTo>
                    <a:pt x="28" y="57"/>
                    <a:pt x="28" y="63"/>
                    <a:pt x="25" y="68"/>
                  </a:cubicBezTo>
                  <a:cubicBezTo>
                    <a:pt x="28" y="71"/>
                    <a:pt x="27" y="69"/>
                    <a:pt x="26" y="76"/>
                  </a:cubicBezTo>
                  <a:cubicBezTo>
                    <a:pt x="27" y="77"/>
                    <a:pt x="29" y="80"/>
                    <a:pt x="29" y="80"/>
                  </a:cubicBezTo>
                  <a:cubicBezTo>
                    <a:pt x="31" y="79"/>
                    <a:pt x="33" y="78"/>
                    <a:pt x="35" y="76"/>
                  </a:cubicBezTo>
                  <a:cubicBezTo>
                    <a:pt x="36" y="79"/>
                    <a:pt x="39" y="82"/>
                    <a:pt x="41" y="84"/>
                  </a:cubicBezTo>
                  <a:cubicBezTo>
                    <a:pt x="42" y="85"/>
                    <a:pt x="44" y="87"/>
                    <a:pt x="44" y="87"/>
                  </a:cubicBezTo>
                  <a:cubicBezTo>
                    <a:pt x="49" y="86"/>
                    <a:pt x="51" y="84"/>
                    <a:pt x="54" y="81"/>
                  </a:cubicBezTo>
                  <a:cubicBezTo>
                    <a:pt x="55" y="80"/>
                    <a:pt x="58" y="77"/>
                    <a:pt x="58" y="77"/>
                  </a:cubicBezTo>
                  <a:cubicBezTo>
                    <a:pt x="60" y="71"/>
                    <a:pt x="62" y="71"/>
                    <a:pt x="67" y="70"/>
                  </a:cubicBezTo>
                  <a:cubicBezTo>
                    <a:pt x="70" y="65"/>
                    <a:pt x="74" y="62"/>
                    <a:pt x="80" y="60"/>
                  </a:cubicBezTo>
                  <a:cubicBezTo>
                    <a:pt x="85" y="55"/>
                    <a:pt x="86" y="54"/>
                    <a:pt x="94" y="53"/>
                  </a:cubicBezTo>
                  <a:cubicBezTo>
                    <a:pt x="92" y="41"/>
                    <a:pt x="105" y="44"/>
                    <a:pt x="114" y="43"/>
                  </a:cubicBezTo>
                  <a:cubicBezTo>
                    <a:pt x="117" y="41"/>
                    <a:pt x="116" y="43"/>
                    <a:pt x="118" y="45"/>
                  </a:cubicBezTo>
                  <a:cubicBezTo>
                    <a:pt x="125" y="43"/>
                    <a:pt x="122" y="44"/>
                    <a:pt x="128" y="41"/>
                  </a:cubicBezTo>
                  <a:cubicBezTo>
                    <a:pt x="129" y="40"/>
                    <a:pt x="131" y="38"/>
                    <a:pt x="131" y="38"/>
                  </a:cubicBezTo>
                  <a:lnTo>
                    <a:pt x="126" y="31"/>
                  </a:lnTo>
                  <a:cubicBezTo>
                    <a:pt x="126" y="31"/>
                    <a:pt x="125" y="30"/>
                    <a:pt x="125" y="30"/>
                  </a:cubicBezTo>
                  <a:cubicBezTo>
                    <a:pt x="123" y="32"/>
                    <a:pt x="120" y="36"/>
                    <a:pt x="120" y="36"/>
                  </a:cubicBezTo>
                  <a:cubicBezTo>
                    <a:pt x="116" y="34"/>
                    <a:pt x="115" y="31"/>
                    <a:pt x="111" y="30"/>
                  </a:cubicBezTo>
                  <a:cubicBezTo>
                    <a:pt x="110" y="29"/>
                    <a:pt x="101" y="20"/>
                    <a:pt x="101" y="20"/>
                  </a:cubicBezTo>
                  <a:cubicBezTo>
                    <a:pt x="98" y="19"/>
                    <a:pt x="93" y="18"/>
                    <a:pt x="93" y="18"/>
                  </a:cubicBezTo>
                  <a:cubicBezTo>
                    <a:pt x="91" y="13"/>
                    <a:pt x="93" y="19"/>
                    <a:pt x="93" y="11"/>
                  </a:cubicBezTo>
                  <a:cubicBezTo>
                    <a:pt x="93" y="9"/>
                    <a:pt x="90" y="6"/>
                    <a:pt x="90" y="6"/>
                  </a:cubicBezTo>
                  <a:cubicBezTo>
                    <a:pt x="87" y="8"/>
                    <a:pt x="86" y="10"/>
                    <a:pt x="82" y="11"/>
                  </a:cubicBezTo>
                  <a:cubicBezTo>
                    <a:pt x="79" y="4"/>
                    <a:pt x="75" y="2"/>
                    <a:pt x="68" y="0"/>
                  </a:cubicBezTo>
                  <a:cubicBezTo>
                    <a:pt x="64" y="1"/>
                    <a:pt x="64" y="4"/>
                    <a:pt x="61" y="7"/>
                  </a:cubicBezTo>
                  <a:cubicBezTo>
                    <a:pt x="62" y="8"/>
                    <a:pt x="63" y="9"/>
                    <a:pt x="63" y="10"/>
                  </a:cubicBezTo>
                  <a:cubicBezTo>
                    <a:pt x="63" y="12"/>
                    <a:pt x="60" y="15"/>
                    <a:pt x="60" y="15"/>
                  </a:cubicBezTo>
                  <a:cubicBezTo>
                    <a:pt x="57" y="12"/>
                    <a:pt x="51" y="17"/>
                    <a:pt x="47" y="19"/>
                  </a:cubicBezTo>
                  <a:cubicBezTo>
                    <a:pt x="46" y="20"/>
                    <a:pt x="43" y="22"/>
                    <a:pt x="43" y="22"/>
                  </a:cubicBezTo>
                  <a:cubicBezTo>
                    <a:pt x="42" y="25"/>
                    <a:pt x="43" y="30"/>
                    <a:pt x="39" y="28"/>
                  </a:cubicBezTo>
                  <a:lnTo>
                    <a:pt x="31" y="26"/>
                  </a:lnTo>
                  <a:cubicBezTo>
                    <a:pt x="31" y="26"/>
                    <a:pt x="29" y="26"/>
                    <a:pt x="29" y="26"/>
                  </a:cubicBezTo>
                  <a:cubicBezTo>
                    <a:pt x="27" y="28"/>
                    <a:pt x="25" y="32"/>
                    <a:pt x="25" y="32"/>
                  </a:cubicBezTo>
                  <a:cubicBezTo>
                    <a:pt x="19" y="31"/>
                    <a:pt x="17" y="34"/>
                    <a:pt x="11" y="35"/>
                  </a:cubicBezTo>
                  <a:cubicBezTo>
                    <a:pt x="8" y="34"/>
                    <a:pt x="7" y="35"/>
                    <a:pt x="8" y="34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4" name="Шарангский"/>
            <p:cNvSpPr>
              <a:spLocks/>
            </p:cNvSpPr>
            <p:nvPr/>
          </p:nvSpPr>
          <p:spPr bwMode="auto">
            <a:xfrm>
              <a:off x="5098559" y="2687636"/>
              <a:ext cx="819150" cy="923925"/>
            </a:xfrm>
            <a:custGeom>
              <a:avLst/>
              <a:gdLst>
                <a:gd name="T0" fmla="*/ 2147483646 w 86"/>
                <a:gd name="T1" fmla="*/ 2147483646 h 97"/>
                <a:gd name="T2" fmla="*/ 2147483646 w 86"/>
                <a:gd name="T3" fmla="*/ 2147483646 h 97"/>
                <a:gd name="T4" fmla="*/ 2147483646 w 86"/>
                <a:gd name="T5" fmla="*/ 2147483646 h 97"/>
                <a:gd name="T6" fmla="*/ 2147483646 w 86"/>
                <a:gd name="T7" fmla="*/ 2147483646 h 97"/>
                <a:gd name="T8" fmla="*/ 2147483646 w 86"/>
                <a:gd name="T9" fmla="*/ 2147483646 h 97"/>
                <a:gd name="T10" fmla="*/ 2147483646 w 86"/>
                <a:gd name="T11" fmla="*/ 2147483646 h 97"/>
                <a:gd name="T12" fmla="*/ 2147483646 w 86"/>
                <a:gd name="T13" fmla="*/ 2147483646 h 97"/>
                <a:gd name="T14" fmla="*/ 2147483646 w 86"/>
                <a:gd name="T15" fmla="*/ 2147483646 h 97"/>
                <a:gd name="T16" fmla="*/ 2147483646 w 86"/>
                <a:gd name="T17" fmla="*/ 2147483646 h 97"/>
                <a:gd name="T18" fmla="*/ 2147483646 w 86"/>
                <a:gd name="T19" fmla="*/ 2147483646 h 97"/>
                <a:gd name="T20" fmla="*/ 2147483646 w 86"/>
                <a:gd name="T21" fmla="*/ 2147483646 h 97"/>
                <a:gd name="T22" fmla="*/ 2147483646 w 86"/>
                <a:gd name="T23" fmla="*/ 2147483646 h 97"/>
                <a:gd name="T24" fmla="*/ 2147483646 w 86"/>
                <a:gd name="T25" fmla="*/ 2147483646 h 97"/>
                <a:gd name="T26" fmla="*/ 2147483646 w 86"/>
                <a:gd name="T27" fmla="*/ 2147483646 h 97"/>
                <a:gd name="T28" fmla="*/ 2147483646 w 86"/>
                <a:gd name="T29" fmla="*/ 2147483646 h 97"/>
                <a:gd name="T30" fmla="*/ 2147483646 w 86"/>
                <a:gd name="T31" fmla="*/ 2147483646 h 97"/>
                <a:gd name="T32" fmla="*/ 2147483646 w 86"/>
                <a:gd name="T33" fmla="*/ 2147483646 h 97"/>
                <a:gd name="T34" fmla="*/ 2147483646 w 86"/>
                <a:gd name="T35" fmla="*/ 2147483646 h 97"/>
                <a:gd name="T36" fmla="*/ 2147483646 w 86"/>
                <a:gd name="T37" fmla="*/ 2147483646 h 97"/>
                <a:gd name="T38" fmla="*/ 2147483646 w 86"/>
                <a:gd name="T39" fmla="*/ 2147483646 h 97"/>
                <a:gd name="T40" fmla="*/ 2147483646 w 86"/>
                <a:gd name="T41" fmla="*/ 2147483646 h 97"/>
                <a:gd name="T42" fmla="*/ 2147483646 w 86"/>
                <a:gd name="T43" fmla="*/ 2147483646 h 97"/>
                <a:gd name="T44" fmla="*/ 2147483646 w 86"/>
                <a:gd name="T45" fmla="*/ 2147483646 h 97"/>
                <a:gd name="T46" fmla="*/ 2147483646 w 86"/>
                <a:gd name="T47" fmla="*/ 2147483646 h 97"/>
                <a:gd name="T48" fmla="*/ 2147483646 w 86"/>
                <a:gd name="T49" fmla="*/ 2147483646 h 97"/>
                <a:gd name="T50" fmla="*/ 2147483646 w 86"/>
                <a:gd name="T51" fmla="*/ 2147483646 h 97"/>
                <a:gd name="T52" fmla="*/ 2147483646 w 86"/>
                <a:gd name="T53" fmla="*/ 2147483646 h 97"/>
                <a:gd name="T54" fmla="*/ 2147483646 w 86"/>
                <a:gd name="T55" fmla="*/ 2147483646 h 97"/>
                <a:gd name="T56" fmla="*/ 2147483646 w 86"/>
                <a:gd name="T57" fmla="*/ 2147483646 h 97"/>
                <a:gd name="T58" fmla="*/ 2147483646 w 86"/>
                <a:gd name="T59" fmla="*/ 0 h 97"/>
                <a:gd name="T60" fmla="*/ 2147483646 w 86"/>
                <a:gd name="T61" fmla="*/ 2147483646 h 97"/>
                <a:gd name="T62" fmla="*/ 2147483646 w 86"/>
                <a:gd name="T63" fmla="*/ 2147483646 h 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6"/>
                <a:gd name="T97" fmla="*/ 0 h 97"/>
                <a:gd name="T98" fmla="*/ 86 w 86"/>
                <a:gd name="T99" fmla="*/ 97 h 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6" h="97">
                  <a:moveTo>
                    <a:pt x="74" y="5"/>
                  </a:moveTo>
                  <a:cubicBezTo>
                    <a:pt x="72" y="7"/>
                    <a:pt x="71" y="8"/>
                    <a:pt x="70" y="10"/>
                  </a:cubicBezTo>
                  <a:cubicBezTo>
                    <a:pt x="71" y="19"/>
                    <a:pt x="70" y="19"/>
                    <a:pt x="78" y="20"/>
                  </a:cubicBezTo>
                  <a:cubicBezTo>
                    <a:pt x="83" y="23"/>
                    <a:pt x="82" y="29"/>
                    <a:pt x="86" y="33"/>
                  </a:cubicBezTo>
                  <a:cubicBezTo>
                    <a:pt x="84" y="41"/>
                    <a:pt x="84" y="40"/>
                    <a:pt x="75" y="41"/>
                  </a:cubicBezTo>
                  <a:cubicBezTo>
                    <a:pt x="77" y="44"/>
                    <a:pt x="79" y="46"/>
                    <a:pt x="81" y="49"/>
                  </a:cubicBezTo>
                  <a:cubicBezTo>
                    <a:pt x="78" y="56"/>
                    <a:pt x="82" y="59"/>
                    <a:pt x="75" y="66"/>
                  </a:cubicBezTo>
                  <a:cubicBezTo>
                    <a:pt x="76" y="69"/>
                    <a:pt x="77" y="71"/>
                    <a:pt x="79" y="73"/>
                  </a:cubicBezTo>
                  <a:cubicBezTo>
                    <a:pt x="77" y="77"/>
                    <a:pt x="71" y="79"/>
                    <a:pt x="68" y="82"/>
                  </a:cubicBezTo>
                  <a:cubicBezTo>
                    <a:pt x="66" y="84"/>
                    <a:pt x="62" y="87"/>
                    <a:pt x="62" y="87"/>
                  </a:cubicBezTo>
                  <a:cubicBezTo>
                    <a:pt x="59" y="86"/>
                    <a:pt x="58" y="84"/>
                    <a:pt x="55" y="83"/>
                  </a:cubicBezTo>
                  <a:cubicBezTo>
                    <a:pt x="53" y="85"/>
                    <a:pt x="49" y="82"/>
                    <a:pt x="47" y="81"/>
                  </a:cubicBezTo>
                  <a:cubicBezTo>
                    <a:pt x="41" y="82"/>
                    <a:pt x="37" y="80"/>
                    <a:pt x="33" y="84"/>
                  </a:cubicBezTo>
                  <a:cubicBezTo>
                    <a:pt x="32" y="87"/>
                    <a:pt x="33" y="94"/>
                    <a:pt x="31" y="92"/>
                  </a:cubicBezTo>
                  <a:cubicBezTo>
                    <a:pt x="30" y="91"/>
                    <a:pt x="29" y="90"/>
                    <a:pt x="29" y="90"/>
                  </a:cubicBezTo>
                  <a:cubicBezTo>
                    <a:pt x="26" y="92"/>
                    <a:pt x="22" y="94"/>
                    <a:pt x="18" y="95"/>
                  </a:cubicBezTo>
                  <a:cubicBezTo>
                    <a:pt x="14" y="96"/>
                    <a:pt x="6" y="97"/>
                    <a:pt x="6" y="97"/>
                  </a:cubicBezTo>
                  <a:cubicBezTo>
                    <a:pt x="0" y="96"/>
                    <a:pt x="1" y="87"/>
                    <a:pt x="6" y="82"/>
                  </a:cubicBezTo>
                  <a:cubicBezTo>
                    <a:pt x="8" y="77"/>
                    <a:pt x="10" y="72"/>
                    <a:pt x="6" y="68"/>
                  </a:cubicBezTo>
                  <a:cubicBezTo>
                    <a:pt x="7" y="63"/>
                    <a:pt x="8" y="63"/>
                    <a:pt x="9" y="59"/>
                  </a:cubicBezTo>
                  <a:cubicBezTo>
                    <a:pt x="7" y="57"/>
                    <a:pt x="6" y="55"/>
                    <a:pt x="4" y="53"/>
                  </a:cubicBezTo>
                  <a:cubicBezTo>
                    <a:pt x="6" y="47"/>
                    <a:pt x="6" y="48"/>
                    <a:pt x="2" y="44"/>
                  </a:cubicBezTo>
                  <a:cubicBezTo>
                    <a:pt x="5" y="41"/>
                    <a:pt x="3" y="39"/>
                    <a:pt x="2" y="35"/>
                  </a:cubicBezTo>
                  <a:cubicBezTo>
                    <a:pt x="3" y="34"/>
                    <a:pt x="7" y="36"/>
                    <a:pt x="9" y="37"/>
                  </a:cubicBezTo>
                  <a:cubicBezTo>
                    <a:pt x="11" y="39"/>
                    <a:pt x="18" y="36"/>
                    <a:pt x="20" y="36"/>
                  </a:cubicBezTo>
                  <a:cubicBezTo>
                    <a:pt x="28" y="32"/>
                    <a:pt x="32" y="28"/>
                    <a:pt x="36" y="20"/>
                  </a:cubicBezTo>
                  <a:cubicBezTo>
                    <a:pt x="36" y="17"/>
                    <a:pt x="36" y="14"/>
                    <a:pt x="37" y="12"/>
                  </a:cubicBezTo>
                  <a:cubicBezTo>
                    <a:pt x="38" y="11"/>
                    <a:pt x="40" y="15"/>
                    <a:pt x="40" y="15"/>
                  </a:cubicBezTo>
                  <a:cubicBezTo>
                    <a:pt x="45" y="12"/>
                    <a:pt x="49" y="8"/>
                    <a:pt x="54" y="5"/>
                  </a:cubicBezTo>
                  <a:cubicBezTo>
                    <a:pt x="56" y="4"/>
                    <a:pt x="59" y="0"/>
                    <a:pt x="59" y="0"/>
                  </a:cubicBezTo>
                  <a:cubicBezTo>
                    <a:pt x="61" y="2"/>
                    <a:pt x="62" y="4"/>
                    <a:pt x="65" y="5"/>
                  </a:cubicBezTo>
                  <a:cubicBezTo>
                    <a:pt x="68" y="4"/>
                    <a:pt x="74" y="5"/>
                    <a:pt x="74" y="5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" name="Ковернинский"/>
            <p:cNvSpPr>
              <a:spLocks/>
            </p:cNvSpPr>
            <p:nvPr/>
          </p:nvSpPr>
          <p:spPr bwMode="auto">
            <a:xfrm>
              <a:off x="2679209" y="2439986"/>
              <a:ext cx="971550" cy="1152525"/>
            </a:xfrm>
            <a:custGeom>
              <a:avLst/>
              <a:gdLst>
                <a:gd name="T0" fmla="*/ 2147483646 w 102"/>
                <a:gd name="T1" fmla="*/ 2147483646 h 121"/>
                <a:gd name="T2" fmla="*/ 2147483646 w 102"/>
                <a:gd name="T3" fmla="*/ 2147483646 h 121"/>
                <a:gd name="T4" fmla="*/ 2147483646 w 102"/>
                <a:gd name="T5" fmla="*/ 2147483646 h 121"/>
                <a:gd name="T6" fmla="*/ 2147483646 w 102"/>
                <a:gd name="T7" fmla="*/ 2147483646 h 121"/>
                <a:gd name="T8" fmla="*/ 2147483646 w 102"/>
                <a:gd name="T9" fmla="*/ 2147483646 h 121"/>
                <a:gd name="T10" fmla="*/ 2147483646 w 102"/>
                <a:gd name="T11" fmla="*/ 2147483646 h 121"/>
                <a:gd name="T12" fmla="*/ 2147483646 w 102"/>
                <a:gd name="T13" fmla="*/ 2147483646 h 121"/>
                <a:gd name="T14" fmla="*/ 2147483646 w 102"/>
                <a:gd name="T15" fmla="*/ 2147483646 h 121"/>
                <a:gd name="T16" fmla="*/ 2147483646 w 102"/>
                <a:gd name="T17" fmla="*/ 2147483646 h 121"/>
                <a:gd name="T18" fmla="*/ 2147483646 w 102"/>
                <a:gd name="T19" fmla="*/ 2147483646 h 121"/>
                <a:gd name="T20" fmla="*/ 2147483646 w 102"/>
                <a:gd name="T21" fmla="*/ 2147483646 h 121"/>
                <a:gd name="T22" fmla="*/ 2147483646 w 102"/>
                <a:gd name="T23" fmla="*/ 2147483646 h 121"/>
                <a:gd name="T24" fmla="*/ 2147483646 w 102"/>
                <a:gd name="T25" fmla="*/ 2147483646 h 121"/>
                <a:gd name="T26" fmla="*/ 2147483646 w 102"/>
                <a:gd name="T27" fmla="*/ 2147483646 h 121"/>
                <a:gd name="T28" fmla="*/ 2147483646 w 102"/>
                <a:gd name="T29" fmla="*/ 2147483646 h 121"/>
                <a:gd name="T30" fmla="*/ 2147483646 w 102"/>
                <a:gd name="T31" fmla="*/ 2147483646 h 121"/>
                <a:gd name="T32" fmla="*/ 2147483646 w 102"/>
                <a:gd name="T33" fmla="*/ 2147483646 h 121"/>
                <a:gd name="T34" fmla="*/ 2147483646 w 102"/>
                <a:gd name="T35" fmla="*/ 2147483646 h 121"/>
                <a:gd name="T36" fmla="*/ 2147483646 w 102"/>
                <a:gd name="T37" fmla="*/ 2147483646 h 121"/>
                <a:gd name="T38" fmla="*/ 2147483646 w 102"/>
                <a:gd name="T39" fmla="*/ 2147483646 h 121"/>
                <a:gd name="T40" fmla="*/ 2147483646 w 102"/>
                <a:gd name="T41" fmla="*/ 2147483646 h 121"/>
                <a:gd name="T42" fmla="*/ 2147483646 w 102"/>
                <a:gd name="T43" fmla="*/ 2147483646 h 121"/>
                <a:gd name="T44" fmla="*/ 2147483646 w 102"/>
                <a:gd name="T45" fmla="*/ 2147483646 h 121"/>
                <a:gd name="T46" fmla="*/ 2147483646 w 102"/>
                <a:gd name="T47" fmla="*/ 2147483646 h 121"/>
                <a:gd name="T48" fmla="*/ 2147483646 w 102"/>
                <a:gd name="T49" fmla="*/ 2147483646 h 121"/>
                <a:gd name="T50" fmla="*/ 2147483646 w 102"/>
                <a:gd name="T51" fmla="*/ 2147483646 h 121"/>
                <a:gd name="T52" fmla="*/ 2147483646 w 102"/>
                <a:gd name="T53" fmla="*/ 2147483646 h 121"/>
                <a:gd name="T54" fmla="*/ 2147483646 w 102"/>
                <a:gd name="T55" fmla="*/ 2147483646 h 121"/>
                <a:gd name="T56" fmla="*/ 2147483646 w 102"/>
                <a:gd name="T57" fmla="*/ 2147483646 h 121"/>
                <a:gd name="T58" fmla="*/ 2147483646 w 102"/>
                <a:gd name="T59" fmla="*/ 2147483646 h 121"/>
                <a:gd name="T60" fmla="*/ 2147483646 w 102"/>
                <a:gd name="T61" fmla="*/ 2147483646 h 121"/>
                <a:gd name="T62" fmla="*/ 2147483646 w 102"/>
                <a:gd name="T63" fmla="*/ 2147483646 h 121"/>
                <a:gd name="T64" fmla="*/ 2147483646 w 102"/>
                <a:gd name="T65" fmla="*/ 2147483646 h 121"/>
                <a:gd name="T66" fmla="*/ 2147483646 w 102"/>
                <a:gd name="T67" fmla="*/ 2147483646 h 121"/>
                <a:gd name="T68" fmla="*/ 2147483646 w 102"/>
                <a:gd name="T69" fmla="*/ 2147483646 h 121"/>
                <a:gd name="T70" fmla="*/ 2147483646 w 102"/>
                <a:gd name="T71" fmla="*/ 2147483646 h 121"/>
                <a:gd name="T72" fmla="*/ 2147483646 w 102"/>
                <a:gd name="T73" fmla="*/ 2147483646 h 121"/>
                <a:gd name="T74" fmla="*/ 2147483646 w 102"/>
                <a:gd name="T75" fmla="*/ 2147483646 h 12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02"/>
                <a:gd name="T115" fmla="*/ 0 h 121"/>
                <a:gd name="T116" fmla="*/ 102 w 102"/>
                <a:gd name="T117" fmla="*/ 121 h 121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02" h="121">
                  <a:moveTo>
                    <a:pt x="85" y="1"/>
                  </a:moveTo>
                  <a:cubicBezTo>
                    <a:pt x="82" y="4"/>
                    <a:pt x="87" y="0"/>
                    <a:pt x="80" y="3"/>
                  </a:cubicBezTo>
                  <a:cubicBezTo>
                    <a:pt x="70" y="8"/>
                    <a:pt x="73" y="14"/>
                    <a:pt x="58" y="16"/>
                  </a:cubicBezTo>
                  <a:cubicBezTo>
                    <a:pt x="56" y="18"/>
                    <a:pt x="51" y="18"/>
                    <a:pt x="48" y="19"/>
                  </a:cubicBezTo>
                  <a:cubicBezTo>
                    <a:pt x="41" y="18"/>
                    <a:pt x="37" y="18"/>
                    <a:pt x="32" y="13"/>
                  </a:cubicBezTo>
                  <a:cubicBezTo>
                    <a:pt x="30" y="14"/>
                    <a:pt x="26" y="16"/>
                    <a:pt x="26" y="16"/>
                  </a:cubicBezTo>
                  <a:cubicBezTo>
                    <a:pt x="28" y="20"/>
                    <a:pt x="33" y="22"/>
                    <a:pt x="37" y="24"/>
                  </a:cubicBezTo>
                  <a:cubicBezTo>
                    <a:pt x="39" y="25"/>
                    <a:pt x="42" y="28"/>
                    <a:pt x="42" y="28"/>
                  </a:cubicBezTo>
                  <a:cubicBezTo>
                    <a:pt x="40" y="30"/>
                    <a:pt x="37" y="31"/>
                    <a:pt x="35" y="33"/>
                  </a:cubicBezTo>
                  <a:cubicBezTo>
                    <a:pt x="34" y="35"/>
                    <a:pt x="32" y="38"/>
                    <a:pt x="32" y="38"/>
                  </a:cubicBezTo>
                  <a:cubicBezTo>
                    <a:pt x="28" y="37"/>
                    <a:pt x="29" y="36"/>
                    <a:pt x="25" y="37"/>
                  </a:cubicBezTo>
                  <a:cubicBezTo>
                    <a:pt x="16" y="46"/>
                    <a:pt x="29" y="46"/>
                    <a:pt x="11" y="48"/>
                  </a:cubicBezTo>
                  <a:cubicBezTo>
                    <a:pt x="8" y="51"/>
                    <a:pt x="10" y="52"/>
                    <a:pt x="8" y="56"/>
                  </a:cubicBezTo>
                  <a:cubicBezTo>
                    <a:pt x="7" y="57"/>
                    <a:pt x="5" y="59"/>
                    <a:pt x="5" y="59"/>
                  </a:cubicBezTo>
                  <a:cubicBezTo>
                    <a:pt x="4" y="63"/>
                    <a:pt x="0" y="75"/>
                    <a:pt x="7" y="72"/>
                  </a:cubicBezTo>
                  <a:cubicBezTo>
                    <a:pt x="11" y="74"/>
                    <a:pt x="10" y="74"/>
                    <a:pt x="15" y="75"/>
                  </a:cubicBezTo>
                  <a:cubicBezTo>
                    <a:pt x="17" y="77"/>
                    <a:pt x="19" y="81"/>
                    <a:pt x="21" y="83"/>
                  </a:cubicBezTo>
                  <a:cubicBezTo>
                    <a:pt x="22" y="84"/>
                    <a:pt x="23" y="85"/>
                    <a:pt x="23" y="85"/>
                  </a:cubicBezTo>
                  <a:cubicBezTo>
                    <a:pt x="21" y="92"/>
                    <a:pt x="20" y="96"/>
                    <a:pt x="22" y="104"/>
                  </a:cubicBezTo>
                  <a:cubicBezTo>
                    <a:pt x="23" y="107"/>
                    <a:pt x="27" y="111"/>
                    <a:pt x="27" y="111"/>
                  </a:cubicBezTo>
                  <a:cubicBezTo>
                    <a:pt x="28" y="119"/>
                    <a:pt x="27" y="119"/>
                    <a:pt x="34" y="121"/>
                  </a:cubicBezTo>
                  <a:cubicBezTo>
                    <a:pt x="40" y="120"/>
                    <a:pt x="39" y="120"/>
                    <a:pt x="44" y="118"/>
                  </a:cubicBezTo>
                  <a:cubicBezTo>
                    <a:pt x="46" y="116"/>
                    <a:pt x="50" y="113"/>
                    <a:pt x="51" y="111"/>
                  </a:cubicBezTo>
                  <a:cubicBezTo>
                    <a:pt x="56" y="104"/>
                    <a:pt x="52" y="102"/>
                    <a:pt x="61" y="100"/>
                  </a:cubicBezTo>
                  <a:cubicBezTo>
                    <a:pt x="64" y="97"/>
                    <a:pt x="65" y="90"/>
                    <a:pt x="69" y="88"/>
                  </a:cubicBezTo>
                  <a:cubicBezTo>
                    <a:pt x="72" y="86"/>
                    <a:pt x="76" y="85"/>
                    <a:pt x="78" y="83"/>
                  </a:cubicBezTo>
                  <a:cubicBezTo>
                    <a:pt x="76" y="80"/>
                    <a:pt x="74" y="80"/>
                    <a:pt x="71" y="78"/>
                  </a:cubicBezTo>
                  <a:cubicBezTo>
                    <a:pt x="73" y="74"/>
                    <a:pt x="75" y="74"/>
                    <a:pt x="78" y="71"/>
                  </a:cubicBezTo>
                  <a:cubicBezTo>
                    <a:pt x="75" y="68"/>
                    <a:pt x="72" y="66"/>
                    <a:pt x="70" y="64"/>
                  </a:cubicBezTo>
                  <a:cubicBezTo>
                    <a:pt x="73" y="61"/>
                    <a:pt x="76" y="62"/>
                    <a:pt x="80" y="61"/>
                  </a:cubicBezTo>
                  <a:cubicBezTo>
                    <a:pt x="82" y="56"/>
                    <a:pt x="80" y="52"/>
                    <a:pt x="86" y="50"/>
                  </a:cubicBezTo>
                  <a:cubicBezTo>
                    <a:pt x="87" y="49"/>
                    <a:pt x="89" y="47"/>
                    <a:pt x="89" y="47"/>
                  </a:cubicBezTo>
                  <a:cubicBezTo>
                    <a:pt x="86" y="44"/>
                    <a:pt x="86" y="38"/>
                    <a:pt x="89" y="35"/>
                  </a:cubicBezTo>
                  <a:cubicBezTo>
                    <a:pt x="87" y="22"/>
                    <a:pt x="89" y="23"/>
                    <a:pt x="102" y="22"/>
                  </a:cubicBezTo>
                  <a:cubicBezTo>
                    <a:pt x="100" y="20"/>
                    <a:pt x="97" y="17"/>
                    <a:pt x="97" y="17"/>
                  </a:cubicBezTo>
                  <a:cubicBezTo>
                    <a:pt x="96" y="13"/>
                    <a:pt x="94" y="11"/>
                    <a:pt x="91" y="8"/>
                  </a:cubicBezTo>
                  <a:cubicBezTo>
                    <a:pt x="89" y="6"/>
                    <a:pt x="85" y="4"/>
                    <a:pt x="85" y="4"/>
                  </a:cubicBezTo>
                  <a:cubicBezTo>
                    <a:pt x="85" y="3"/>
                    <a:pt x="85" y="1"/>
                    <a:pt x="85" y="1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6" name="Сокольский"/>
            <p:cNvSpPr>
              <a:spLocks/>
            </p:cNvSpPr>
            <p:nvPr/>
          </p:nvSpPr>
          <p:spPr bwMode="auto">
            <a:xfrm>
              <a:off x="2374409" y="2354261"/>
              <a:ext cx="685800" cy="1228725"/>
            </a:xfrm>
            <a:custGeom>
              <a:avLst/>
              <a:gdLst>
                <a:gd name="T0" fmla="*/ 2147483646 w 72"/>
                <a:gd name="T1" fmla="*/ 0 h 129"/>
                <a:gd name="T2" fmla="*/ 2147483646 w 72"/>
                <a:gd name="T3" fmla="*/ 2147483646 h 129"/>
                <a:gd name="T4" fmla="*/ 2147483646 w 72"/>
                <a:gd name="T5" fmla="*/ 2147483646 h 129"/>
                <a:gd name="T6" fmla="*/ 2147483646 w 72"/>
                <a:gd name="T7" fmla="*/ 2147483646 h 129"/>
                <a:gd name="T8" fmla="*/ 2147483646 w 72"/>
                <a:gd name="T9" fmla="*/ 2147483646 h 129"/>
                <a:gd name="T10" fmla="*/ 2147483646 w 72"/>
                <a:gd name="T11" fmla="*/ 2147483646 h 129"/>
                <a:gd name="T12" fmla="*/ 2147483646 w 72"/>
                <a:gd name="T13" fmla="*/ 2147483646 h 129"/>
                <a:gd name="T14" fmla="*/ 2147483646 w 72"/>
                <a:gd name="T15" fmla="*/ 2147483646 h 129"/>
                <a:gd name="T16" fmla="*/ 2147483646 w 72"/>
                <a:gd name="T17" fmla="*/ 2147483646 h 129"/>
                <a:gd name="T18" fmla="*/ 2147483646 w 72"/>
                <a:gd name="T19" fmla="*/ 2147483646 h 129"/>
                <a:gd name="T20" fmla="*/ 2147483646 w 72"/>
                <a:gd name="T21" fmla="*/ 2147483646 h 129"/>
                <a:gd name="T22" fmla="*/ 2147483646 w 72"/>
                <a:gd name="T23" fmla="*/ 2147483646 h 129"/>
                <a:gd name="T24" fmla="*/ 2147483646 w 72"/>
                <a:gd name="T25" fmla="*/ 2147483646 h 129"/>
                <a:gd name="T26" fmla="*/ 2147483646 w 72"/>
                <a:gd name="T27" fmla="*/ 2147483646 h 129"/>
                <a:gd name="T28" fmla="*/ 2147483646 w 72"/>
                <a:gd name="T29" fmla="*/ 2147483646 h 129"/>
                <a:gd name="T30" fmla="*/ 2147483646 w 72"/>
                <a:gd name="T31" fmla="*/ 2147483646 h 129"/>
                <a:gd name="T32" fmla="*/ 2147483646 w 72"/>
                <a:gd name="T33" fmla="*/ 2147483646 h 129"/>
                <a:gd name="T34" fmla="*/ 2147483646 w 72"/>
                <a:gd name="T35" fmla="*/ 2147483646 h 129"/>
                <a:gd name="T36" fmla="*/ 0 w 72"/>
                <a:gd name="T37" fmla="*/ 2147483646 h 129"/>
                <a:gd name="T38" fmla="*/ 2147483646 w 72"/>
                <a:gd name="T39" fmla="*/ 2147483646 h 129"/>
                <a:gd name="T40" fmla="*/ 2147483646 w 72"/>
                <a:gd name="T41" fmla="*/ 2147483646 h 129"/>
                <a:gd name="T42" fmla="*/ 2147483646 w 72"/>
                <a:gd name="T43" fmla="*/ 2147483646 h 129"/>
                <a:gd name="T44" fmla="*/ 2147483646 w 72"/>
                <a:gd name="T45" fmla="*/ 2147483646 h 129"/>
                <a:gd name="T46" fmla="*/ 2147483646 w 72"/>
                <a:gd name="T47" fmla="*/ 2147483646 h 129"/>
                <a:gd name="T48" fmla="*/ 2147483646 w 72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2"/>
                <a:gd name="T76" fmla="*/ 0 h 129"/>
                <a:gd name="T77" fmla="*/ 72 w 72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2" h="129">
                  <a:moveTo>
                    <a:pt x="38" y="0"/>
                  </a:moveTo>
                  <a:cubicBezTo>
                    <a:pt x="39" y="4"/>
                    <a:pt x="39" y="4"/>
                    <a:pt x="43" y="3"/>
                  </a:cubicBezTo>
                  <a:cubicBezTo>
                    <a:pt x="57" y="5"/>
                    <a:pt x="47" y="7"/>
                    <a:pt x="55" y="15"/>
                  </a:cubicBezTo>
                  <a:cubicBezTo>
                    <a:pt x="57" y="17"/>
                    <a:pt x="60" y="20"/>
                    <a:pt x="60" y="20"/>
                  </a:cubicBezTo>
                  <a:cubicBezTo>
                    <a:pt x="59" y="24"/>
                    <a:pt x="57" y="28"/>
                    <a:pt x="62" y="31"/>
                  </a:cubicBezTo>
                  <a:cubicBezTo>
                    <a:pt x="64" y="32"/>
                    <a:pt x="68" y="33"/>
                    <a:pt x="70" y="35"/>
                  </a:cubicBezTo>
                  <a:cubicBezTo>
                    <a:pt x="71" y="36"/>
                    <a:pt x="72" y="37"/>
                    <a:pt x="72" y="37"/>
                  </a:cubicBezTo>
                  <a:cubicBezTo>
                    <a:pt x="70" y="39"/>
                    <a:pt x="67" y="42"/>
                    <a:pt x="65" y="44"/>
                  </a:cubicBezTo>
                  <a:cubicBezTo>
                    <a:pt x="64" y="45"/>
                    <a:pt x="62" y="47"/>
                    <a:pt x="62" y="47"/>
                  </a:cubicBezTo>
                  <a:cubicBezTo>
                    <a:pt x="53" y="42"/>
                    <a:pt x="54" y="53"/>
                    <a:pt x="50" y="56"/>
                  </a:cubicBezTo>
                  <a:cubicBezTo>
                    <a:pt x="49" y="57"/>
                    <a:pt x="42" y="58"/>
                    <a:pt x="42" y="58"/>
                  </a:cubicBezTo>
                  <a:cubicBezTo>
                    <a:pt x="39" y="61"/>
                    <a:pt x="36" y="67"/>
                    <a:pt x="36" y="67"/>
                  </a:cubicBezTo>
                  <a:cubicBezTo>
                    <a:pt x="33" y="75"/>
                    <a:pt x="32" y="81"/>
                    <a:pt x="41" y="83"/>
                  </a:cubicBezTo>
                  <a:cubicBezTo>
                    <a:pt x="46" y="88"/>
                    <a:pt x="50" y="88"/>
                    <a:pt x="54" y="95"/>
                  </a:cubicBezTo>
                  <a:cubicBezTo>
                    <a:pt x="50" y="99"/>
                    <a:pt x="48" y="107"/>
                    <a:pt x="46" y="112"/>
                  </a:cubicBezTo>
                  <a:cubicBezTo>
                    <a:pt x="43" y="118"/>
                    <a:pt x="26" y="126"/>
                    <a:pt x="20" y="129"/>
                  </a:cubicBezTo>
                  <a:cubicBezTo>
                    <a:pt x="14" y="127"/>
                    <a:pt x="16" y="124"/>
                    <a:pt x="12" y="120"/>
                  </a:cubicBezTo>
                  <a:cubicBezTo>
                    <a:pt x="10" y="114"/>
                    <a:pt x="8" y="107"/>
                    <a:pt x="4" y="103"/>
                  </a:cubicBezTo>
                  <a:cubicBezTo>
                    <a:pt x="3" y="100"/>
                    <a:pt x="1" y="96"/>
                    <a:pt x="0" y="93"/>
                  </a:cubicBezTo>
                  <a:cubicBezTo>
                    <a:pt x="1" y="80"/>
                    <a:pt x="5" y="73"/>
                    <a:pt x="8" y="61"/>
                  </a:cubicBezTo>
                  <a:cubicBezTo>
                    <a:pt x="8" y="55"/>
                    <a:pt x="8" y="49"/>
                    <a:pt x="9" y="43"/>
                  </a:cubicBezTo>
                  <a:cubicBezTo>
                    <a:pt x="10" y="39"/>
                    <a:pt x="18" y="36"/>
                    <a:pt x="18" y="36"/>
                  </a:cubicBezTo>
                  <a:cubicBezTo>
                    <a:pt x="19" y="32"/>
                    <a:pt x="23" y="25"/>
                    <a:pt x="26" y="22"/>
                  </a:cubicBezTo>
                  <a:cubicBezTo>
                    <a:pt x="27" y="13"/>
                    <a:pt x="27" y="12"/>
                    <a:pt x="32" y="7"/>
                  </a:cubicBezTo>
                  <a:cubicBezTo>
                    <a:pt x="34" y="5"/>
                    <a:pt x="38" y="0"/>
                    <a:pt x="38" y="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7" name="Воскресенский"/>
            <p:cNvSpPr>
              <a:spLocks/>
            </p:cNvSpPr>
            <p:nvPr/>
          </p:nvSpPr>
          <p:spPr bwMode="auto">
            <a:xfrm>
              <a:off x="4012709" y="2963861"/>
              <a:ext cx="1200150" cy="1333500"/>
            </a:xfrm>
            <a:custGeom>
              <a:avLst/>
              <a:gdLst>
                <a:gd name="T0" fmla="*/ 2147483646 w 126"/>
                <a:gd name="T1" fmla="*/ 2147483646 h 140"/>
                <a:gd name="T2" fmla="*/ 0 w 126"/>
                <a:gd name="T3" fmla="*/ 2147483646 h 140"/>
                <a:gd name="T4" fmla="*/ 2147483646 w 126"/>
                <a:gd name="T5" fmla="*/ 2147483646 h 140"/>
                <a:gd name="T6" fmla="*/ 2147483646 w 126"/>
                <a:gd name="T7" fmla="*/ 2147483646 h 140"/>
                <a:gd name="T8" fmla="*/ 2147483646 w 126"/>
                <a:gd name="T9" fmla="*/ 2147483646 h 140"/>
                <a:gd name="T10" fmla="*/ 2147483646 w 126"/>
                <a:gd name="T11" fmla="*/ 2147483646 h 140"/>
                <a:gd name="T12" fmla="*/ 2147483646 w 126"/>
                <a:gd name="T13" fmla="*/ 2147483646 h 140"/>
                <a:gd name="T14" fmla="*/ 2147483646 w 126"/>
                <a:gd name="T15" fmla="*/ 2147483646 h 140"/>
                <a:gd name="T16" fmla="*/ 2147483646 w 126"/>
                <a:gd name="T17" fmla="*/ 2147483646 h 140"/>
                <a:gd name="T18" fmla="*/ 2147483646 w 126"/>
                <a:gd name="T19" fmla="*/ 2147483646 h 140"/>
                <a:gd name="T20" fmla="*/ 2147483646 w 126"/>
                <a:gd name="T21" fmla="*/ 2147483646 h 140"/>
                <a:gd name="T22" fmla="*/ 2147483646 w 126"/>
                <a:gd name="T23" fmla="*/ 2147483646 h 140"/>
                <a:gd name="T24" fmla="*/ 2147483646 w 126"/>
                <a:gd name="T25" fmla="*/ 2147483646 h 140"/>
                <a:gd name="T26" fmla="*/ 2147483646 w 126"/>
                <a:gd name="T27" fmla="*/ 2147483646 h 140"/>
                <a:gd name="T28" fmla="*/ 2147483646 w 126"/>
                <a:gd name="T29" fmla="*/ 2147483646 h 140"/>
                <a:gd name="T30" fmla="*/ 2147483646 w 126"/>
                <a:gd name="T31" fmla="*/ 2147483646 h 140"/>
                <a:gd name="T32" fmla="*/ 2147483646 w 126"/>
                <a:gd name="T33" fmla="*/ 2147483646 h 140"/>
                <a:gd name="T34" fmla="*/ 2147483646 w 126"/>
                <a:gd name="T35" fmla="*/ 2147483646 h 140"/>
                <a:gd name="T36" fmla="*/ 2147483646 w 126"/>
                <a:gd name="T37" fmla="*/ 2147483646 h 140"/>
                <a:gd name="T38" fmla="*/ 2147483646 w 126"/>
                <a:gd name="T39" fmla="*/ 2147483646 h 140"/>
                <a:gd name="T40" fmla="*/ 2147483646 w 126"/>
                <a:gd name="T41" fmla="*/ 2147483646 h 140"/>
                <a:gd name="T42" fmla="*/ 2147483646 w 126"/>
                <a:gd name="T43" fmla="*/ 2147483646 h 140"/>
                <a:gd name="T44" fmla="*/ 2147483646 w 126"/>
                <a:gd name="T45" fmla="*/ 2147483646 h 140"/>
                <a:gd name="T46" fmla="*/ 2147483646 w 126"/>
                <a:gd name="T47" fmla="*/ 2147483646 h 140"/>
                <a:gd name="T48" fmla="*/ 2147483646 w 126"/>
                <a:gd name="T49" fmla="*/ 2147483646 h 140"/>
                <a:gd name="T50" fmla="*/ 2147483646 w 126"/>
                <a:gd name="T51" fmla="*/ 2147483646 h 140"/>
                <a:gd name="T52" fmla="*/ 2147483646 w 126"/>
                <a:gd name="T53" fmla="*/ 2147483646 h 140"/>
                <a:gd name="T54" fmla="*/ 2147483646 w 126"/>
                <a:gd name="T55" fmla="*/ 2147483646 h 140"/>
                <a:gd name="T56" fmla="*/ 2147483646 w 126"/>
                <a:gd name="T57" fmla="*/ 2147483646 h 140"/>
                <a:gd name="T58" fmla="*/ 2147483646 w 126"/>
                <a:gd name="T59" fmla="*/ 2147483646 h 140"/>
                <a:gd name="T60" fmla="*/ 2147483646 w 126"/>
                <a:gd name="T61" fmla="*/ 2147483646 h 140"/>
                <a:gd name="T62" fmla="*/ 2147483646 w 126"/>
                <a:gd name="T63" fmla="*/ 2147483646 h 140"/>
                <a:gd name="T64" fmla="*/ 2147483646 w 126"/>
                <a:gd name="T65" fmla="*/ 2147483646 h 140"/>
                <a:gd name="T66" fmla="*/ 2147483646 w 126"/>
                <a:gd name="T67" fmla="*/ 2147483646 h 140"/>
                <a:gd name="T68" fmla="*/ 2147483646 w 126"/>
                <a:gd name="T69" fmla="*/ 2147483646 h 140"/>
                <a:gd name="T70" fmla="*/ 2147483646 w 126"/>
                <a:gd name="T71" fmla="*/ 2147483646 h 140"/>
                <a:gd name="T72" fmla="*/ 2147483646 w 126"/>
                <a:gd name="T73" fmla="*/ 2147483646 h 14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26"/>
                <a:gd name="T112" fmla="*/ 0 h 140"/>
                <a:gd name="T113" fmla="*/ 126 w 126"/>
                <a:gd name="T114" fmla="*/ 140 h 14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26" h="140">
                  <a:moveTo>
                    <a:pt x="21" y="58"/>
                  </a:moveTo>
                  <a:cubicBezTo>
                    <a:pt x="19" y="72"/>
                    <a:pt x="4" y="67"/>
                    <a:pt x="0" y="79"/>
                  </a:cubicBezTo>
                  <a:cubicBezTo>
                    <a:pt x="2" y="86"/>
                    <a:pt x="4" y="82"/>
                    <a:pt x="11" y="81"/>
                  </a:cubicBezTo>
                  <a:cubicBezTo>
                    <a:pt x="15" y="82"/>
                    <a:pt x="17" y="84"/>
                    <a:pt x="13" y="88"/>
                  </a:cubicBezTo>
                  <a:cubicBezTo>
                    <a:pt x="13" y="91"/>
                    <a:pt x="13" y="94"/>
                    <a:pt x="12" y="97"/>
                  </a:cubicBezTo>
                  <a:cubicBezTo>
                    <a:pt x="12" y="99"/>
                    <a:pt x="8" y="101"/>
                    <a:pt x="8" y="101"/>
                  </a:cubicBezTo>
                  <a:cubicBezTo>
                    <a:pt x="11" y="107"/>
                    <a:pt x="16" y="108"/>
                    <a:pt x="21" y="112"/>
                  </a:cubicBezTo>
                  <a:cubicBezTo>
                    <a:pt x="25" y="115"/>
                    <a:pt x="27" y="120"/>
                    <a:pt x="30" y="123"/>
                  </a:cubicBezTo>
                  <a:cubicBezTo>
                    <a:pt x="33" y="126"/>
                    <a:pt x="36" y="125"/>
                    <a:pt x="39" y="127"/>
                  </a:cubicBezTo>
                  <a:cubicBezTo>
                    <a:pt x="40" y="128"/>
                    <a:pt x="42" y="130"/>
                    <a:pt x="42" y="130"/>
                  </a:cubicBezTo>
                  <a:cubicBezTo>
                    <a:pt x="41" y="134"/>
                    <a:pt x="39" y="137"/>
                    <a:pt x="42" y="140"/>
                  </a:cubicBezTo>
                  <a:cubicBezTo>
                    <a:pt x="47" y="138"/>
                    <a:pt x="50" y="134"/>
                    <a:pt x="54" y="132"/>
                  </a:cubicBezTo>
                  <a:cubicBezTo>
                    <a:pt x="60" y="133"/>
                    <a:pt x="61" y="134"/>
                    <a:pt x="66" y="133"/>
                  </a:cubicBezTo>
                  <a:cubicBezTo>
                    <a:pt x="69" y="130"/>
                    <a:pt x="78" y="139"/>
                    <a:pt x="78" y="139"/>
                  </a:cubicBezTo>
                  <a:cubicBezTo>
                    <a:pt x="83" y="137"/>
                    <a:pt x="83" y="128"/>
                    <a:pt x="84" y="123"/>
                  </a:cubicBezTo>
                  <a:cubicBezTo>
                    <a:pt x="86" y="117"/>
                    <a:pt x="93" y="115"/>
                    <a:pt x="98" y="114"/>
                  </a:cubicBezTo>
                  <a:cubicBezTo>
                    <a:pt x="101" y="112"/>
                    <a:pt x="105" y="111"/>
                    <a:pt x="108" y="109"/>
                  </a:cubicBezTo>
                  <a:cubicBezTo>
                    <a:pt x="109" y="108"/>
                    <a:pt x="111" y="106"/>
                    <a:pt x="111" y="106"/>
                  </a:cubicBezTo>
                  <a:cubicBezTo>
                    <a:pt x="110" y="102"/>
                    <a:pt x="108" y="99"/>
                    <a:pt x="107" y="94"/>
                  </a:cubicBezTo>
                  <a:cubicBezTo>
                    <a:pt x="108" y="91"/>
                    <a:pt x="113" y="86"/>
                    <a:pt x="113" y="86"/>
                  </a:cubicBezTo>
                  <a:cubicBezTo>
                    <a:pt x="115" y="74"/>
                    <a:pt x="112" y="72"/>
                    <a:pt x="122" y="67"/>
                  </a:cubicBezTo>
                  <a:cubicBezTo>
                    <a:pt x="121" y="66"/>
                    <a:pt x="119" y="64"/>
                    <a:pt x="119" y="64"/>
                  </a:cubicBezTo>
                  <a:cubicBezTo>
                    <a:pt x="120" y="58"/>
                    <a:pt x="123" y="55"/>
                    <a:pt x="125" y="50"/>
                  </a:cubicBezTo>
                  <a:cubicBezTo>
                    <a:pt x="124" y="41"/>
                    <a:pt x="123" y="39"/>
                    <a:pt x="126" y="31"/>
                  </a:cubicBezTo>
                  <a:lnTo>
                    <a:pt x="122" y="25"/>
                  </a:lnTo>
                  <a:cubicBezTo>
                    <a:pt x="122" y="25"/>
                    <a:pt x="121" y="24"/>
                    <a:pt x="121" y="24"/>
                  </a:cubicBezTo>
                  <a:cubicBezTo>
                    <a:pt x="122" y="21"/>
                    <a:pt x="119" y="15"/>
                    <a:pt x="119" y="15"/>
                  </a:cubicBezTo>
                  <a:cubicBezTo>
                    <a:pt x="121" y="13"/>
                    <a:pt x="118" y="10"/>
                    <a:pt x="120" y="7"/>
                  </a:cubicBezTo>
                  <a:cubicBezTo>
                    <a:pt x="118" y="0"/>
                    <a:pt x="112" y="8"/>
                    <a:pt x="108" y="10"/>
                  </a:cubicBezTo>
                  <a:cubicBezTo>
                    <a:pt x="106" y="8"/>
                    <a:pt x="105" y="12"/>
                    <a:pt x="103" y="13"/>
                  </a:cubicBezTo>
                  <a:cubicBezTo>
                    <a:pt x="100" y="14"/>
                    <a:pt x="95" y="16"/>
                    <a:pt x="95" y="16"/>
                  </a:cubicBezTo>
                  <a:cubicBezTo>
                    <a:pt x="93" y="15"/>
                    <a:pt x="92" y="14"/>
                    <a:pt x="90" y="13"/>
                  </a:cubicBezTo>
                  <a:cubicBezTo>
                    <a:pt x="87" y="16"/>
                    <a:pt x="79" y="15"/>
                    <a:pt x="74" y="16"/>
                  </a:cubicBezTo>
                  <a:cubicBezTo>
                    <a:pt x="73" y="17"/>
                    <a:pt x="70" y="20"/>
                    <a:pt x="70" y="20"/>
                  </a:cubicBezTo>
                  <a:cubicBezTo>
                    <a:pt x="67" y="28"/>
                    <a:pt x="57" y="28"/>
                    <a:pt x="51" y="33"/>
                  </a:cubicBezTo>
                  <a:cubicBezTo>
                    <a:pt x="44" y="38"/>
                    <a:pt x="37" y="44"/>
                    <a:pt x="31" y="50"/>
                  </a:cubicBezTo>
                  <a:cubicBezTo>
                    <a:pt x="29" y="52"/>
                    <a:pt x="21" y="57"/>
                    <a:pt x="21" y="60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8" name="Семеновский"/>
            <p:cNvSpPr>
              <a:spLocks/>
            </p:cNvSpPr>
            <p:nvPr/>
          </p:nvSpPr>
          <p:spPr bwMode="auto">
            <a:xfrm>
              <a:off x="3155459" y="2640011"/>
              <a:ext cx="1095375" cy="1533525"/>
            </a:xfrm>
            <a:custGeom>
              <a:avLst/>
              <a:gdLst>
                <a:gd name="T0" fmla="*/ 2147483646 w 115"/>
                <a:gd name="T1" fmla="*/ 2147483646 h 161"/>
                <a:gd name="T2" fmla="*/ 2147483646 w 115"/>
                <a:gd name="T3" fmla="*/ 2147483646 h 161"/>
                <a:gd name="T4" fmla="*/ 2147483646 w 115"/>
                <a:gd name="T5" fmla="*/ 2147483646 h 161"/>
                <a:gd name="T6" fmla="*/ 2147483646 w 115"/>
                <a:gd name="T7" fmla="*/ 2147483646 h 161"/>
                <a:gd name="T8" fmla="*/ 2147483646 w 115"/>
                <a:gd name="T9" fmla="*/ 2147483646 h 161"/>
                <a:gd name="T10" fmla="*/ 2147483646 w 115"/>
                <a:gd name="T11" fmla="*/ 2147483646 h 161"/>
                <a:gd name="T12" fmla="*/ 2147483646 w 115"/>
                <a:gd name="T13" fmla="*/ 2147483646 h 161"/>
                <a:gd name="T14" fmla="*/ 2147483646 w 115"/>
                <a:gd name="T15" fmla="*/ 2147483646 h 161"/>
                <a:gd name="T16" fmla="*/ 2147483646 w 115"/>
                <a:gd name="T17" fmla="*/ 2147483646 h 161"/>
                <a:gd name="T18" fmla="*/ 2147483646 w 115"/>
                <a:gd name="T19" fmla="*/ 2147483646 h 161"/>
                <a:gd name="T20" fmla="*/ 2147483646 w 115"/>
                <a:gd name="T21" fmla="*/ 2147483646 h 161"/>
                <a:gd name="T22" fmla="*/ 2147483646 w 115"/>
                <a:gd name="T23" fmla="*/ 2147483646 h 161"/>
                <a:gd name="T24" fmla="*/ 2147483646 w 115"/>
                <a:gd name="T25" fmla="*/ 2147483646 h 161"/>
                <a:gd name="T26" fmla="*/ 2147483646 w 115"/>
                <a:gd name="T27" fmla="*/ 2147483646 h 161"/>
                <a:gd name="T28" fmla="*/ 2147483646 w 115"/>
                <a:gd name="T29" fmla="*/ 2147483646 h 161"/>
                <a:gd name="T30" fmla="*/ 2147483646 w 115"/>
                <a:gd name="T31" fmla="*/ 2147483646 h 161"/>
                <a:gd name="T32" fmla="*/ 2147483646 w 115"/>
                <a:gd name="T33" fmla="*/ 2147483646 h 161"/>
                <a:gd name="T34" fmla="*/ 2147483646 w 115"/>
                <a:gd name="T35" fmla="*/ 2147483646 h 161"/>
                <a:gd name="T36" fmla="*/ 2147483646 w 115"/>
                <a:gd name="T37" fmla="*/ 2147483646 h 161"/>
                <a:gd name="T38" fmla="*/ 2147483646 w 115"/>
                <a:gd name="T39" fmla="*/ 2147483646 h 161"/>
                <a:gd name="T40" fmla="*/ 2147483646 w 115"/>
                <a:gd name="T41" fmla="*/ 2147483646 h 161"/>
                <a:gd name="T42" fmla="*/ 2147483646 w 115"/>
                <a:gd name="T43" fmla="*/ 2147483646 h 161"/>
                <a:gd name="T44" fmla="*/ 2147483646 w 115"/>
                <a:gd name="T45" fmla="*/ 2147483646 h 161"/>
                <a:gd name="T46" fmla="*/ 2147483646 w 115"/>
                <a:gd name="T47" fmla="*/ 2147483646 h 161"/>
                <a:gd name="T48" fmla="*/ 2147483646 w 115"/>
                <a:gd name="T49" fmla="*/ 2147483646 h 161"/>
                <a:gd name="T50" fmla="*/ 2147483646 w 115"/>
                <a:gd name="T51" fmla="*/ 2147483646 h 161"/>
                <a:gd name="T52" fmla="*/ 2147483646 w 115"/>
                <a:gd name="T53" fmla="*/ 2147483646 h 161"/>
                <a:gd name="T54" fmla="*/ 2147483646 w 115"/>
                <a:gd name="T55" fmla="*/ 2147483646 h 161"/>
                <a:gd name="T56" fmla="*/ 2147483646 w 115"/>
                <a:gd name="T57" fmla="*/ 2147483646 h 161"/>
                <a:gd name="T58" fmla="*/ 2147483646 w 115"/>
                <a:gd name="T59" fmla="*/ 2147483646 h 161"/>
                <a:gd name="T60" fmla="*/ 2147483646 w 115"/>
                <a:gd name="T61" fmla="*/ 2147483646 h 161"/>
                <a:gd name="T62" fmla="*/ 2147483646 w 115"/>
                <a:gd name="T63" fmla="*/ 2147483646 h 161"/>
                <a:gd name="T64" fmla="*/ 2147483646 w 115"/>
                <a:gd name="T65" fmla="*/ 2147483646 h 161"/>
                <a:gd name="T66" fmla="*/ 2147483646 w 115"/>
                <a:gd name="T67" fmla="*/ 2147483646 h 161"/>
                <a:gd name="T68" fmla="*/ 2147483646 w 115"/>
                <a:gd name="T69" fmla="*/ 2147483646 h 161"/>
                <a:gd name="T70" fmla="*/ 2147483646 w 115"/>
                <a:gd name="T71" fmla="*/ 2147483646 h 161"/>
                <a:gd name="T72" fmla="*/ 2147483646 w 115"/>
                <a:gd name="T73" fmla="*/ 2147483646 h 161"/>
                <a:gd name="T74" fmla="*/ 2147483646 w 115"/>
                <a:gd name="T75" fmla="*/ 2147483646 h 161"/>
                <a:gd name="T76" fmla="*/ 2147483646 w 115"/>
                <a:gd name="T77" fmla="*/ 2147483646 h 161"/>
                <a:gd name="T78" fmla="*/ 2147483646 w 115"/>
                <a:gd name="T79" fmla="*/ 2147483646 h 161"/>
                <a:gd name="T80" fmla="*/ 2147483646 w 115"/>
                <a:gd name="T81" fmla="*/ 2147483646 h 161"/>
                <a:gd name="T82" fmla="*/ 2147483646 w 115"/>
                <a:gd name="T83" fmla="*/ 2147483646 h 161"/>
                <a:gd name="T84" fmla="*/ 2147483646 w 115"/>
                <a:gd name="T85" fmla="*/ 2147483646 h 161"/>
                <a:gd name="T86" fmla="*/ 2147483646 w 115"/>
                <a:gd name="T87" fmla="*/ 2147483646 h 161"/>
                <a:gd name="T88" fmla="*/ 2147483646 w 115"/>
                <a:gd name="T89" fmla="*/ 2147483646 h 161"/>
                <a:gd name="T90" fmla="*/ 2147483646 w 115"/>
                <a:gd name="T91" fmla="*/ 2147483646 h 161"/>
                <a:gd name="T92" fmla="*/ 2147483646 w 115"/>
                <a:gd name="T93" fmla="*/ 2147483646 h 161"/>
                <a:gd name="T94" fmla="*/ 2147483646 w 115"/>
                <a:gd name="T95" fmla="*/ 2147483646 h 161"/>
                <a:gd name="T96" fmla="*/ 2147483646 w 115"/>
                <a:gd name="T97" fmla="*/ 2147483646 h 161"/>
                <a:gd name="T98" fmla="*/ 2147483646 w 115"/>
                <a:gd name="T99" fmla="*/ 2147483646 h 161"/>
                <a:gd name="T100" fmla="*/ 2147483646 w 115"/>
                <a:gd name="T101" fmla="*/ 2147483646 h 16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"/>
                <a:gd name="T154" fmla="*/ 0 h 161"/>
                <a:gd name="T155" fmla="*/ 115 w 115"/>
                <a:gd name="T156" fmla="*/ 161 h 16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" h="161">
                  <a:moveTo>
                    <a:pt x="1" y="90"/>
                  </a:moveTo>
                  <a:cubicBezTo>
                    <a:pt x="4" y="91"/>
                    <a:pt x="5" y="92"/>
                    <a:pt x="2" y="94"/>
                  </a:cubicBezTo>
                  <a:cubicBezTo>
                    <a:pt x="0" y="98"/>
                    <a:pt x="1" y="99"/>
                    <a:pt x="5" y="100"/>
                  </a:cubicBezTo>
                  <a:cubicBezTo>
                    <a:pt x="6" y="102"/>
                    <a:pt x="10" y="104"/>
                    <a:pt x="10" y="104"/>
                  </a:cubicBezTo>
                  <a:cubicBezTo>
                    <a:pt x="12" y="107"/>
                    <a:pt x="13" y="111"/>
                    <a:pt x="16" y="113"/>
                  </a:cubicBezTo>
                  <a:cubicBezTo>
                    <a:pt x="19" y="119"/>
                    <a:pt x="16" y="121"/>
                    <a:pt x="23" y="123"/>
                  </a:cubicBezTo>
                  <a:cubicBezTo>
                    <a:pt x="22" y="127"/>
                    <a:pt x="20" y="133"/>
                    <a:pt x="16" y="135"/>
                  </a:cubicBezTo>
                  <a:cubicBezTo>
                    <a:pt x="19" y="145"/>
                    <a:pt x="22" y="151"/>
                    <a:pt x="31" y="156"/>
                  </a:cubicBezTo>
                  <a:cubicBezTo>
                    <a:pt x="37" y="153"/>
                    <a:pt x="34" y="154"/>
                    <a:pt x="40" y="155"/>
                  </a:cubicBezTo>
                  <a:cubicBezTo>
                    <a:pt x="43" y="157"/>
                    <a:pt x="43" y="158"/>
                    <a:pt x="47" y="160"/>
                  </a:cubicBezTo>
                  <a:cubicBezTo>
                    <a:pt x="48" y="160"/>
                    <a:pt x="49" y="161"/>
                    <a:pt x="49" y="161"/>
                  </a:cubicBezTo>
                  <a:cubicBezTo>
                    <a:pt x="53" y="159"/>
                    <a:pt x="56" y="159"/>
                    <a:pt x="61" y="160"/>
                  </a:cubicBezTo>
                  <a:cubicBezTo>
                    <a:pt x="69" y="157"/>
                    <a:pt x="86" y="159"/>
                    <a:pt x="94" y="159"/>
                  </a:cubicBezTo>
                  <a:cubicBezTo>
                    <a:pt x="102" y="155"/>
                    <a:pt x="100" y="156"/>
                    <a:pt x="111" y="155"/>
                  </a:cubicBezTo>
                  <a:cubicBezTo>
                    <a:pt x="115" y="153"/>
                    <a:pt x="112" y="150"/>
                    <a:pt x="109" y="149"/>
                  </a:cubicBezTo>
                  <a:cubicBezTo>
                    <a:pt x="108" y="147"/>
                    <a:pt x="104" y="145"/>
                    <a:pt x="104" y="145"/>
                  </a:cubicBezTo>
                  <a:cubicBezTo>
                    <a:pt x="103" y="143"/>
                    <a:pt x="99" y="141"/>
                    <a:pt x="99" y="141"/>
                  </a:cubicBezTo>
                  <a:cubicBezTo>
                    <a:pt x="98" y="139"/>
                    <a:pt x="96" y="138"/>
                    <a:pt x="95" y="136"/>
                  </a:cubicBezTo>
                  <a:cubicBezTo>
                    <a:pt x="98" y="134"/>
                    <a:pt x="99" y="131"/>
                    <a:pt x="100" y="128"/>
                  </a:cubicBezTo>
                  <a:cubicBezTo>
                    <a:pt x="99" y="125"/>
                    <a:pt x="102" y="119"/>
                    <a:pt x="102" y="119"/>
                  </a:cubicBezTo>
                  <a:cubicBezTo>
                    <a:pt x="100" y="115"/>
                    <a:pt x="98" y="116"/>
                    <a:pt x="94" y="117"/>
                  </a:cubicBezTo>
                  <a:cubicBezTo>
                    <a:pt x="89" y="116"/>
                    <a:pt x="82" y="114"/>
                    <a:pt x="89" y="109"/>
                  </a:cubicBezTo>
                  <a:cubicBezTo>
                    <a:pt x="92" y="107"/>
                    <a:pt x="98" y="104"/>
                    <a:pt x="101" y="102"/>
                  </a:cubicBezTo>
                  <a:cubicBezTo>
                    <a:pt x="102" y="101"/>
                    <a:pt x="105" y="100"/>
                    <a:pt x="105" y="100"/>
                  </a:cubicBezTo>
                  <a:cubicBezTo>
                    <a:pt x="107" y="96"/>
                    <a:pt x="109" y="93"/>
                    <a:pt x="104" y="91"/>
                  </a:cubicBezTo>
                  <a:cubicBezTo>
                    <a:pt x="102" y="86"/>
                    <a:pt x="103" y="88"/>
                    <a:pt x="100" y="86"/>
                  </a:cubicBezTo>
                  <a:cubicBezTo>
                    <a:pt x="99" y="85"/>
                    <a:pt x="99" y="83"/>
                    <a:pt x="97" y="83"/>
                  </a:cubicBezTo>
                  <a:cubicBezTo>
                    <a:pt x="96" y="83"/>
                    <a:pt x="93" y="85"/>
                    <a:pt x="93" y="85"/>
                  </a:cubicBezTo>
                  <a:cubicBezTo>
                    <a:pt x="88" y="83"/>
                    <a:pt x="88" y="84"/>
                    <a:pt x="90" y="81"/>
                  </a:cubicBezTo>
                  <a:cubicBezTo>
                    <a:pt x="89" y="76"/>
                    <a:pt x="88" y="74"/>
                    <a:pt x="90" y="69"/>
                  </a:cubicBezTo>
                  <a:cubicBezTo>
                    <a:pt x="92" y="56"/>
                    <a:pt x="83" y="54"/>
                    <a:pt x="72" y="51"/>
                  </a:cubicBezTo>
                  <a:cubicBezTo>
                    <a:pt x="71" y="48"/>
                    <a:pt x="64" y="46"/>
                    <a:pt x="64" y="46"/>
                  </a:cubicBezTo>
                  <a:cubicBezTo>
                    <a:pt x="63" y="43"/>
                    <a:pt x="71" y="40"/>
                    <a:pt x="71" y="40"/>
                  </a:cubicBezTo>
                  <a:cubicBezTo>
                    <a:pt x="71" y="40"/>
                    <a:pt x="70" y="35"/>
                    <a:pt x="69" y="34"/>
                  </a:cubicBezTo>
                  <a:cubicBezTo>
                    <a:pt x="68" y="33"/>
                    <a:pt x="65" y="32"/>
                    <a:pt x="65" y="32"/>
                  </a:cubicBezTo>
                  <a:cubicBezTo>
                    <a:pt x="64" y="25"/>
                    <a:pt x="65" y="20"/>
                    <a:pt x="59" y="17"/>
                  </a:cubicBezTo>
                  <a:cubicBezTo>
                    <a:pt x="57" y="13"/>
                    <a:pt x="57" y="7"/>
                    <a:pt x="53" y="5"/>
                  </a:cubicBezTo>
                  <a:cubicBezTo>
                    <a:pt x="50" y="0"/>
                    <a:pt x="51" y="0"/>
                    <a:pt x="39" y="4"/>
                  </a:cubicBezTo>
                  <a:cubicBezTo>
                    <a:pt x="38" y="4"/>
                    <a:pt x="37" y="8"/>
                    <a:pt x="37" y="8"/>
                  </a:cubicBezTo>
                  <a:cubicBezTo>
                    <a:pt x="38" y="13"/>
                    <a:pt x="38" y="15"/>
                    <a:pt x="36" y="19"/>
                  </a:cubicBezTo>
                  <a:cubicBezTo>
                    <a:pt x="37" y="25"/>
                    <a:pt x="38" y="31"/>
                    <a:pt x="32" y="33"/>
                  </a:cubicBezTo>
                  <a:cubicBezTo>
                    <a:pt x="28" y="40"/>
                    <a:pt x="28" y="41"/>
                    <a:pt x="20" y="44"/>
                  </a:cubicBezTo>
                  <a:cubicBezTo>
                    <a:pt x="21" y="47"/>
                    <a:pt x="25" y="51"/>
                    <a:pt x="25" y="51"/>
                  </a:cubicBezTo>
                  <a:cubicBezTo>
                    <a:pt x="24" y="53"/>
                    <a:pt x="20" y="56"/>
                    <a:pt x="20" y="56"/>
                  </a:cubicBezTo>
                  <a:cubicBezTo>
                    <a:pt x="21" y="59"/>
                    <a:pt x="23" y="62"/>
                    <a:pt x="26" y="63"/>
                  </a:cubicBezTo>
                  <a:cubicBezTo>
                    <a:pt x="24" y="66"/>
                    <a:pt x="22" y="67"/>
                    <a:pt x="19" y="68"/>
                  </a:cubicBezTo>
                  <a:cubicBezTo>
                    <a:pt x="18" y="68"/>
                    <a:pt x="17" y="69"/>
                    <a:pt x="17" y="69"/>
                  </a:cubicBezTo>
                  <a:cubicBezTo>
                    <a:pt x="15" y="74"/>
                    <a:pt x="16" y="72"/>
                    <a:pt x="13" y="74"/>
                  </a:cubicBezTo>
                  <a:cubicBezTo>
                    <a:pt x="11" y="79"/>
                    <a:pt x="12" y="77"/>
                    <a:pt x="9" y="79"/>
                  </a:cubicBezTo>
                  <a:cubicBezTo>
                    <a:pt x="8" y="81"/>
                    <a:pt x="4" y="83"/>
                    <a:pt x="4" y="83"/>
                  </a:cubicBezTo>
                  <a:cubicBezTo>
                    <a:pt x="3" y="85"/>
                    <a:pt x="1" y="88"/>
                    <a:pt x="1" y="9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9" name="Городецкий"/>
            <p:cNvSpPr>
              <a:spLocks/>
            </p:cNvSpPr>
            <p:nvPr/>
          </p:nvSpPr>
          <p:spPr bwMode="auto">
            <a:xfrm>
              <a:off x="2536334" y="3287711"/>
              <a:ext cx="571500" cy="1095375"/>
            </a:xfrm>
            <a:custGeom>
              <a:avLst/>
              <a:gdLst>
                <a:gd name="T0" fmla="*/ 0 w 60"/>
                <a:gd name="T1" fmla="*/ 2147483646 h 115"/>
                <a:gd name="T2" fmla="*/ 2147483646 w 60"/>
                <a:gd name="T3" fmla="*/ 2147483646 h 115"/>
                <a:gd name="T4" fmla="*/ 2147483646 w 60"/>
                <a:gd name="T5" fmla="*/ 2147483646 h 115"/>
                <a:gd name="T6" fmla="*/ 2147483646 w 60"/>
                <a:gd name="T7" fmla="*/ 2147483646 h 115"/>
                <a:gd name="T8" fmla="*/ 2147483646 w 60"/>
                <a:gd name="T9" fmla="*/ 2147483646 h 115"/>
                <a:gd name="T10" fmla="*/ 2147483646 w 60"/>
                <a:gd name="T11" fmla="*/ 2147483646 h 115"/>
                <a:gd name="T12" fmla="*/ 2147483646 w 60"/>
                <a:gd name="T13" fmla="*/ 2147483646 h 115"/>
                <a:gd name="T14" fmla="*/ 2147483646 w 60"/>
                <a:gd name="T15" fmla="*/ 2147483646 h 115"/>
                <a:gd name="T16" fmla="*/ 2147483646 w 60"/>
                <a:gd name="T17" fmla="*/ 2147483646 h 115"/>
                <a:gd name="T18" fmla="*/ 2147483646 w 60"/>
                <a:gd name="T19" fmla="*/ 2147483646 h 115"/>
                <a:gd name="T20" fmla="*/ 2147483646 w 60"/>
                <a:gd name="T21" fmla="*/ 2147483646 h 115"/>
                <a:gd name="T22" fmla="*/ 2147483646 w 60"/>
                <a:gd name="T23" fmla="*/ 2147483646 h 115"/>
                <a:gd name="T24" fmla="*/ 2147483646 w 60"/>
                <a:gd name="T25" fmla="*/ 2147483646 h 115"/>
                <a:gd name="T26" fmla="*/ 2147483646 w 60"/>
                <a:gd name="T27" fmla="*/ 2147483646 h 115"/>
                <a:gd name="T28" fmla="*/ 2147483646 w 60"/>
                <a:gd name="T29" fmla="*/ 2147483646 h 115"/>
                <a:gd name="T30" fmla="*/ 2147483646 w 60"/>
                <a:gd name="T31" fmla="*/ 2147483646 h 115"/>
                <a:gd name="T32" fmla="*/ 2147483646 w 60"/>
                <a:gd name="T33" fmla="*/ 2147483646 h 115"/>
                <a:gd name="T34" fmla="*/ 2147483646 w 60"/>
                <a:gd name="T35" fmla="*/ 2147483646 h 115"/>
                <a:gd name="T36" fmla="*/ 2147483646 w 60"/>
                <a:gd name="T37" fmla="*/ 2147483646 h 115"/>
                <a:gd name="T38" fmla="*/ 2147483646 w 60"/>
                <a:gd name="T39" fmla="*/ 2147483646 h 115"/>
                <a:gd name="T40" fmla="*/ 2147483646 w 60"/>
                <a:gd name="T41" fmla="*/ 2147483646 h 115"/>
                <a:gd name="T42" fmla="*/ 2147483646 w 60"/>
                <a:gd name="T43" fmla="*/ 2147483646 h 115"/>
                <a:gd name="T44" fmla="*/ 2147483646 w 60"/>
                <a:gd name="T45" fmla="*/ 2147483646 h 115"/>
                <a:gd name="T46" fmla="*/ 2147483646 w 60"/>
                <a:gd name="T47" fmla="*/ 2147483646 h 115"/>
                <a:gd name="T48" fmla="*/ 2147483646 w 60"/>
                <a:gd name="T49" fmla="*/ 2147483646 h 115"/>
                <a:gd name="T50" fmla="*/ 2147483646 w 60"/>
                <a:gd name="T51" fmla="*/ 2147483646 h 115"/>
                <a:gd name="T52" fmla="*/ 2147483646 w 60"/>
                <a:gd name="T53" fmla="*/ 2147483646 h 115"/>
                <a:gd name="T54" fmla="*/ 2147483646 w 60"/>
                <a:gd name="T55" fmla="*/ 2147483646 h 115"/>
                <a:gd name="T56" fmla="*/ 2147483646 w 60"/>
                <a:gd name="T57" fmla="*/ 2147483646 h 115"/>
                <a:gd name="T58" fmla="*/ 2147483646 w 60"/>
                <a:gd name="T59" fmla="*/ 2147483646 h 115"/>
                <a:gd name="T60" fmla="*/ 2147483646 w 60"/>
                <a:gd name="T61" fmla="*/ 2147483646 h 115"/>
                <a:gd name="T62" fmla="*/ 2147483646 w 60"/>
                <a:gd name="T63" fmla="*/ 2147483646 h 1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0"/>
                <a:gd name="T97" fmla="*/ 0 h 115"/>
                <a:gd name="T98" fmla="*/ 60 w 60"/>
                <a:gd name="T99" fmla="*/ 115 h 1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0" h="115">
                  <a:moveTo>
                    <a:pt x="0" y="29"/>
                  </a:moveTo>
                  <a:cubicBezTo>
                    <a:pt x="1" y="31"/>
                    <a:pt x="3" y="35"/>
                    <a:pt x="3" y="35"/>
                  </a:cubicBezTo>
                  <a:cubicBezTo>
                    <a:pt x="4" y="39"/>
                    <a:pt x="4" y="42"/>
                    <a:pt x="6" y="45"/>
                  </a:cubicBezTo>
                  <a:cubicBezTo>
                    <a:pt x="3" y="53"/>
                    <a:pt x="2" y="66"/>
                    <a:pt x="10" y="70"/>
                  </a:cubicBezTo>
                  <a:cubicBezTo>
                    <a:pt x="12" y="74"/>
                    <a:pt x="14" y="81"/>
                    <a:pt x="18" y="83"/>
                  </a:cubicBezTo>
                  <a:cubicBezTo>
                    <a:pt x="20" y="88"/>
                    <a:pt x="19" y="86"/>
                    <a:pt x="22" y="88"/>
                  </a:cubicBezTo>
                  <a:cubicBezTo>
                    <a:pt x="24" y="93"/>
                    <a:pt x="23" y="91"/>
                    <a:pt x="26" y="93"/>
                  </a:cubicBezTo>
                  <a:cubicBezTo>
                    <a:pt x="28" y="98"/>
                    <a:pt x="27" y="96"/>
                    <a:pt x="30" y="98"/>
                  </a:cubicBezTo>
                  <a:cubicBezTo>
                    <a:pt x="32" y="102"/>
                    <a:pt x="34" y="107"/>
                    <a:pt x="38" y="109"/>
                  </a:cubicBezTo>
                  <a:cubicBezTo>
                    <a:pt x="40" y="114"/>
                    <a:pt x="39" y="112"/>
                    <a:pt x="42" y="114"/>
                  </a:cubicBezTo>
                  <a:cubicBezTo>
                    <a:pt x="46" y="113"/>
                    <a:pt x="48" y="113"/>
                    <a:pt x="51" y="115"/>
                  </a:cubicBezTo>
                  <a:cubicBezTo>
                    <a:pt x="52" y="113"/>
                    <a:pt x="56" y="110"/>
                    <a:pt x="56" y="110"/>
                  </a:cubicBezTo>
                  <a:cubicBezTo>
                    <a:pt x="57" y="107"/>
                    <a:pt x="57" y="105"/>
                    <a:pt x="60" y="104"/>
                  </a:cubicBezTo>
                  <a:cubicBezTo>
                    <a:pt x="59" y="100"/>
                    <a:pt x="60" y="96"/>
                    <a:pt x="56" y="94"/>
                  </a:cubicBezTo>
                  <a:cubicBezTo>
                    <a:pt x="54" y="93"/>
                    <a:pt x="50" y="91"/>
                    <a:pt x="50" y="91"/>
                  </a:cubicBezTo>
                  <a:cubicBezTo>
                    <a:pt x="48" y="88"/>
                    <a:pt x="46" y="83"/>
                    <a:pt x="44" y="80"/>
                  </a:cubicBezTo>
                  <a:cubicBezTo>
                    <a:pt x="43" y="78"/>
                    <a:pt x="40" y="74"/>
                    <a:pt x="40" y="74"/>
                  </a:cubicBezTo>
                  <a:cubicBezTo>
                    <a:pt x="42" y="69"/>
                    <a:pt x="41" y="71"/>
                    <a:pt x="44" y="69"/>
                  </a:cubicBezTo>
                  <a:cubicBezTo>
                    <a:pt x="46" y="66"/>
                    <a:pt x="47" y="61"/>
                    <a:pt x="50" y="59"/>
                  </a:cubicBezTo>
                  <a:cubicBezTo>
                    <a:pt x="52" y="55"/>
                    <a:pt x="51" y="47"/>
                    <a:pt x="46" y="45"/>
                  </a:cubicBezTo>
                  <a:cubicBezTo>
                    <a:pt x="47" y="40"/>
                    <a:pt x="46" y="37"/>
                    <a:pt x="50" y="35"/>
                  </a:cubicBezTo>
                  <a:cubicBezTo>
                    <a:pt x="49" y="33"/>
                    <a:pt x="45" y="31"/>
                    <a:pt x="45" y="31"/>
                  </a:cubicBezTo>
                  <a:cubicBezTo>
                    <a:pt x="45" y="30"/>
                    <a:pt x="45" y="29"/>
                    <a:pt x="44" y="29"/>
                  </a:cubicBezTo>
                  <a:cubicBezTo>
                    <a:pt x="43" y="28"/>
                    <a:pt x="42" y="29"/>
                    <a:pt x="41" y="28"/>
                  </a:cubicBezTo>
                  <a:cubicBezTo>
                    <a:pt x="39" y="25"/>
                    <a:pt x="40" y="21"/>
                    <a:pt x="38" y="18"/>
                  </a:cubicBezTo>
                  <a:cubicBezTo>
                    <a:pt x="37" y="16"/>
                    <a:pt x="35" y="12"/>
                    <a:pt x="35" y="12"/>
                  </a:cubicBezTo>
                  <a:cubicBezTo>
                    <a:pt x="35" y="8"/>
                    <a:pt x="35" y="5"/>
                    <a:pt x="34" y="1"/>
                  </a:cubicBezTo>
                  <a:cubicBezTo>
                    <a:pt x="34" y="0"/>
                    <a:pt x="33" y="3"/>
                    <a:pt x="33" y="4"/>
                  </a:cubicBezTo>
                  <a:cubicBezTo>
                    <a:pt x="32" y="6"/>
                    <a:pt x="31" y="9"/>
                    <a:pt x="30" y="11"/>
                  </a:cubicBezTo>
                  <a:cubicBezTo>
                    <a:pt x="28" y="16"/>
                    <a:pt x="28" y="17"/>
                    <a:pt x="23" y="20"/>
                  </a:cubicBezTo>
                  <a:cubicBezTo>
                    <a:pt x="21" y="21"/>
                    <a:pt x="17" y="23"/>
                    <a:pt x="17" y="23"/>
                  </a:cubicBezTo>
                  <a:cubicBezTo>
                    <a:pt x="15" y="27"/>
                    <a:pt x="1" y="31"/>
                    <a:pt x="1" y="32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0" name="Чкаловский"/>
            <p:cNvSpPr>
              <a:spLocks/>
            </p:cNvSpPr>
            <p:nvPr/>
          </p:nvSpPr>
          <p:spPr bwMode="auto">
            <a:xfrm>
              <a:off x="2012459" y="3563936"/>
              <a:ext cx="466725" cy="657225"/>
            </a:xfrm>
            <a:custGeom>
              <a:avLst/>
              <a:gdLst>
                <a:gd name="T0" fmla="*/ 2147483646 w 49"/>
                <a:gd name="T1" fmla="*/ 0 h 69"/>
                <a:gd name="T2" fmla="*/ 2147483646 w 49"/>
                <a:gd name="T3" fmla="*/ 2147483646 h 69"/>
                <a:gd name="T4" fmla="*/ 2147483646 w 49"/>
                <a:gd name="T5" fmla="*/ 2147483646 h 69"/>
                <a:gd name="T6" fmla="*/ 2147483646 w 49"/>
                <a:gd name="T7" fmla="*/ 2147483646 h 69"/>
                <a:gd name="T8" fmla="*/ 2147483646 w 49"/>
                <a:gd name="T9" fmla="*/ 2147483646 h 69"/>
                <a:gd name="T10" fmla="*/ 0 w 49"/>
                <a:gd name="T11" fmla="*/ 2147483646 h 69"/>
                <a:gd name="T12" fmla="*/ 2147483646 w 49"/>
                <a:gd name="T13" fmla="*/ 2147483646 h 69"/>
                <a:gd name="T14" fmla="*/ 2147483646 w 49"/>
                <a:gd name="T15" fmla="*/ 2147483646 h 69"/>
                <a:gd name="T16" fmla="*/ 2147483646 w 49"/>
                <a:gd name="T17" fmla="*/ 2147483646 h 69"/>
                <a:gd name="T18" fmla="*/ 2147483646 w 49"/>
                <a:gd name="T19" fmla="*/ 2147483646 h 69"/>
                <a:gd name="T20" fmla="*/ 2147483646 w 49"/>
                <a:gd name="T21" fmla="*/ 2147483646 h 69"/>
                <a:gd name="T22" fmla="*/ 2147483646 w 49"/>
                <a:gd name="T23" fmla="*/ 2147483646 h 69"/>
                <a:gd name="T24" fmla="*/ 2147483646 w 49"/>
                <a:gd name="T25" fmla="*/ 2147483646 h 69"/>
                <a:gd name="T26" fmla="*/ 2147483646 w 49"/>
                <a:gd name="T27" fmla="*/ 2147483646 h 69"/>
                <a:gd name="T28" fmla="*/ 2147483646 w 49"/>
                <a:gd name="T29" fmla="*/ 2147483646 h 69"/>
                <a:gd name="T30" fmla="*/ 2147483646 w 49"/>
                <a:gd name="T31" fmla="*/ 2147483646 h 69"/>
                <a:gd name="T32" fmla="*/ 2147483646 w 49"/>
                <a:gd name="T33" fmla="*/ 2147483646 h 69"/>
                <a:gd name="T34" fmla="*/ 2147483646 w 49"/>
                <a:gd name="T35" fmla="*/ 0 h 6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9"/>
                <a:gd name="T55" fmla="*/ 0 h 69"/>
                <a:gd name="T56" fmla="*/ 49 w 49"/>
                <a:gd name="T57" fmla="*/ 69 h 6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9" h="69">
                  <a:moveTo>
                    <a:pt x="42" y="0"/>
                  </a:moveTo>
                  <a:cubicBezTo>
                    <a:pt x="38" y="2"/>
                    <a:pt x="38" y="3"/>
                    <a:pt x="35" y="5"/>
                  </a:cubicBezTo>
                  <a:cubicBezTo>
                    <a:pt x="32" y="10"/>
                    <a:pt x="28" y="8"/>
                    <a:pt x="23" y="6"/>
                  </a:cubicBezTo>
                  <a:cubicBezTo>
                    <a:pt x="16" y="10"/>
                    <a:pt x="15" y="11"/>
                    <a:pt x="6" y="12"/>
                  </a:cubicBezTo>
                  <a:cubicBezTo>
                    <a:pt x="1" y="14"/>
                    <a:pt x="0" y="14"/>
                    <a:pt x="3" y="20"/>
                  </a:cubicBezTo>
                  <a:cubicBezTo>
                    <a:pt x="2" y="23"/>
                    <a:pt x="0" y="30"/>
                    <a:pt x="0" y="30"/>
                  </a:cubicBezTo>
                  <a:cubicBezTo>
                    <a:pt x="2" y="40"/>
                    <a:pt x="4" y="38"/>
                    <a:pt x="13" y="41"/>
                  </a:cubicBezTo>
                  <a:cubicBezTo>
                    <a:pt x="14" y="43"/>
                    <a:pt x="11" y="49"/>
                    <a:pt x="11" y="49"/>
                  </a:cubicBezTo>
                  <a:cubicBezTo>
                    <a:pt x="10" y="54"/>
                    <a:pt x="8" y="57"/>
                    <a:pt x="10" y="62"/>
                  </a:cubicBezTo>
                  <a:cubicBezTo>
                    <a:pt x="11" y="64"/>
                    <a:pt x="15" y="66"/>
                    <a:pt x="15" y="66"/>
                  </a:cubicBezTo>
                  <a:cubicBezTo>
                    <a:pt x="16" y="67"/>
                    <a:pt x="16" y="69"/>
                    <a:pt x="18" y="69"/>
                  </a:cubicBezTo>
                  <a:cubicBezTo>
                    <a:pt x="19" y="69"/>
                    <a:pt x="22" y="67"/>
                    <a:pt x="22" y="67"/>
                  </a:cubicBezTo>
                  <a:cubicBezTo>
                    <a:pt x="24" y="63"/>
                    <a:pt x="26" y="64"/>
                    <a:pt x="31" y="63"/>
                  </a:cubicBezTo>
                  <a:cubicBezTo>
                    <a:pt x="34" y="57"/>
                    <a:pt x="36" y="58"/>
                    <a:pt x="43" y="56"/>
                  </a:cubicBezTo>
                  <a:cubicBezTo>
                    <a:pt x="46" y="53"/>
                    <a:pt x="48" y="48"/>
                    <a:pt x="49" y="44"/>
                  </a:cubicBezTo>
                  <a:cubicBezTo>
                    <a:pt x="48" y="36"/>
                    <a:pt x="47" y="28"/>
                    <a:pt x="45" y="21"/>
                  </a:cubicBezTo>
                  <a:cubicBezTo>
                    <a:pt x="45" y="15"/>
                    <a:pt x="45" y="9"/>
                    <a:pt x="44" y="3"/>
                  </a:cubicBezTo>
                  <a:cubicBezTo>
                    <a:pt x="44" y="1"/>
                    <a:pt x="40" y="0"/>
                    <a:pt x="42" y="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" name="Борский"/>
            <p:cNvSpPr>
              <a:spLocks/>
            </p:cNvSpPr>
            <p:nvPr/>
          </p:nvSpPr>
          <p:spPr bwMode="auto">
            <a:xfrm>
              <a:off x="2917334" y="3506786"/>
              <a:ext cx="1466850" cy="1533525"/>
            </a:xfrm>
            <a:custGeom>
              <a:avLst/>
              <a:gdLst>
                <a:gd name="T0" fmla="*/ 2147483646 w 154"/>
                <a:gd name="T1" fmla="*/ 2147483646 h 161"/>
                <a:gd name="T2" fmla="*/ 2147483646 w 154"/>
                <a:gd name="T3" fmla="*/ 2147483646 h 161"/>
                <a:gd name="T4" fmla="*/ 2147483646 w 154"/>
                <a:gd name="T5" fmla="*/ 2147483646 h 161"/>
                <a:gd name="T6" fmla="*/ 2147483646 w 154"/>
                <a:gd name="T7" fmla="*/ 2147483646 h 161"/>
                <a:gd name="T8" fmla="*/ 2147483646 w 154"/>
                <a:gd name="T9" fmla="*/ 2147483646 h 161"/>
                <a:gd name="T10" fmla="*/ 2147483646 w 154"/>
                <a:gd name="T11" fmla="*/ 2147483646 h 161"/>
                <a:gd name="T12" fmla="*/ 2147483646 w 154"/>
                <a:gd name="T13" fmla="*/ 2147483646 h 161"/>
                <a:gd name="T14" fmla="*/ 2147483646 w 154"/>
                <a:gd name="T15" fmla="*/ 2147483646 h 161"/>
                <a:gd name="T16" fmla="*/ 2147483646 w 154"/>
                <a:gd name="T17" fmla="*/ 2147483646 h 161"/>
                <a:gd name="T18" fmla="*/ 2147483646 w 154"/>
                <a:gd name="T19" fmla="*/ 2147483646 h 161"/>
                <a:gd name="T20" fmla="*/ 2147483646 w 154"/>
                <a:gd name="T21" fmla="*/ 2147483646 h 161"/>
                <a:gd name="T22" fmla="*/ 2147483646 w 154"/>
                <a:gd name="T23" fmla="*/ 2147483646 h 161"/>
                <a:gd name="T24" fmla="*/ 2147483646 w 154"/>
                <a:gd name="T25" fmla="*/ 2147483646 h 161"/>
                <a:gd name="T26" fmla="*/ 2147483646 w 154"/>
                <a:gd name="T27" fmla="*/ 2147483646 h 161"/>
                <a:gd name="T28" fmla="*/ 2147483646 w 154"/>
                <a:gd name="T29" fmla="*/ 2147483646 h 161"/>
                <a:gd name="T30" fmla="*/ 2147483646 w 154"/>
                <a:gd name="T31" fmla="*/ 2147483646 h 161"/>
                <a:gd name="T32" fmla="*/ 2147483646 w 154"/>
                <a:gd name="T33" fmla="*/ 2147483646 h 161"/>
                <a:gd name="T34" fmla="*/ 2147483646 w 154"/>
                <a:gd name="T35" fmla="*/ 2147483646 h 161"/>
                <a:gd name="T36" fmla="*/ 2147483646 w 154"/>
                <a:gd name="T37" fmla="*/ 2147483646 h 161"/>
                <a:gd name="T38" fmla="*/ 2147483646 w 154"/>
                <a:gd name="T39" fmla="*/ 2147483646 h 161"/>
                <a:gd name="T40" fmla="*/ 2147483646 w 154"/>
                <a:gd name="T41" fmla="*/ 2147483646 h 161"/>
                <a:gd name="T42" fmla="*/ 2147483646 w 154"/>
                <a:gd name="T43" fmla="*/ 2147483646 h 161"/>
                <a:gd name="T44" fmla="*/ 2147483646 w 154"/>
                <a:gd name="T45" fmla="*/ 2147483646 h 161"/>
                <a:gd name="T46" fmla="*/ 2147483646 w 154"/>
                <a:gd name="T47" fmla="*/ 2147483646 h 161"/>
                <a:gd name="T48" fmla="*/ 2147483646 w 154"/>
                <a:gd name="T49" fmla="*/ 2147483646 h 161"/>
                <a:gd name="T50" fmla="*/ 2147483646 w 154"/>
                <a:gd name="T51" fmla="*/ 2147483646 h 161"/>
                <a:gd name="T52" fmla="*/ 2147483646 w 154"/>
                <a:gd name="T53" fmla="*/ 2147483646 h 161"/>
                <a:gd name="T54" fmla="*/ 2147483646 w 154"/>
                <a:gd name="T55" fmla="*/ 2147483646 h 161"/>
                <a:gd name="T56" fmla="*/ 2147483646 w 154"/>
                <a:gd name="T57" fmla="*/ 2147483646 h 161"/>
                <a:gd name="T58" fmla="*/ 2147483646 w 154"/>
                <a:gd name="T59" fmla="*/ 2147483646 h 161"/>
                <a:gd name="T60" fmla="*/ 2147483646 w 154"/>
                <a:gd name="T61" fmla="*/ 0 h 161"/>
                <a:gd name="T62" fmla="*/ 2147483646 w 154"/>
                <a:gd name="T63" fmla="*/ 2147483646 h 161"/>
                <a:gd name="T64" fmla="*/ 2147483646 w 154"/>
                <a:gd name="T65" fmla="*/ 2147483646 h 161"/>
                <a:gd name="T66" fmla="*/ 2147483646 w 154"/>
                <a:gd name="T67" fmla="*/ 2147483646 h 161"/>
                <a:gd name="T68" fmla="*/ 2147483646 w 154"/>
                <a:gd name="T69" fmla="*/ 2147483646 h 161"/>
                <a:gd name="T70" fmla="*/ 2147483646 w 154"/>
                <a:gd name="T71" fmla="*/ 2147483646 h 161"/>
                <a:gd name="T72" fmla="*/ 2147483646 w 154"/>
                <a:gd name="T73" fmla="*/ 2147483646 h 161"/>
                <a:gd name="T74" fmla="*/ 0 w 154"/>
                <a:gd name="T75" fmla="*/ 2147483646 h 161"/>
                <a:gd name="T76" fmla="*/ 2147483646 w 154"/>
                <a:gd name="T77" fmla="*/ 2147483646 h 161"/>
                <a:gd name="T78" fmla="*/ 2147483646 w 154"/>
                <a:gd name="T79" fmla="*/ 2147483646 h 161"/>
                <a:gd name="T80" fmla="*/ 2147483646 w 154"/>
                <a:gd name="T81" fmla="*/ 2147483646 h 161"/>
                <a:gd name="T82" fmla="*/ 2147483646 w 154"/>
                <a:gd name="T83" fmla="*/ 2147483646 h 161"/>
                <a:gd name="T84" fmla="*/ 2147483646 w 154"/>
                <a:gd name="T85" fmla="*/ 2147483646 h 1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54"/>
                <a:gd name="T130" fmla="*/ 0 h 161"/>
                <a:gd name="T131" fmla="*/ 154 w 154"/>
                <a:gd name="T132" fmla="*/ 161 h 16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54" h="161">
                  <a:moveTo>
                    <a:pt x="9" y="92"/>
                  </a:moveTo>
                  <a:cubicBezTo>
                    <a:pt x="11" y="95"/>
                    <a:pt x="15" y="100"/>
                    <a:pt x="18" y="103"/>
                  </a:cubicBezTo>
                  <a:cubicBezTo>
                    <a:pt x="19" y="104"/>
                    <a:pt x="20" y="109"/>
                    <a:pt x="22" y="109"/>
                  </a:cubicBezTo>
                  <a:cubicBezTo>
                    <a:pt x="26" y="110"/>
                    <a:pt x="31" y="110"/>
                    <a:pt x="35" y="110"/>
                  </a:cubicBezTo>
                  <a:cubicBezTo>
                    <a:pt x="40" y="115"/>
                    <a:pt x="43" y="122"/>
                    <a:pt x="48" y="127"/>
                  </a:cubicBezTo>
                  <a:cubicBezTo>
                    <a:pt x="51" y="137"/>
                    <a:pt x="52" y="138"/>
                    <a:pt x="63" y="140"/>
                  </a:cubicBezTo>
                  <a:cubicBezTo>
                    <a:pt x="73" y="150"/>
                    <a:pt x="83" y="158"/>
                    <a:pt x="97" y="161"/>
                  </a:cubicBezTo>
                  <a:cubicBezTo>
                    <a:pt x="103" y="160"/>
                    <a:pt x="108" y="157"/>
                    <a:pt x="114" y="155"/>
                  </a:cubicBezTo>
                  <a:cubicBezTo>
                    <a:pt x="116" y="153"/>
                    <a:pt x="119" y="152"/>
                    <a:pt x="120" y="149"/>
                  </a:cubicBezTo>
                  <a:cubicBezTo>
                    <a:pt x="119" y="146"/>
                    <a:pt x="122" y="139"/>
                    <a:pt x="122" y="139"/>
                  </a:cubicBezTo>
                  <a:cubicBezTo>
                    <a:pt x="121" y="130"/>
                    <a:pt x="123" y="131"/>
                    <a:pt x="116" y="129"/>
                  </a:cubicBezTo>
                  <a:cubicBezTo>
                    <a:pt x="113" y="126"/>
                    <a:pt x="114" y="128"/>
                    <a:pt x="115" y="125"/>
                  </a:cubicBezTo>
                  <a:cubicBezTo>
                    <a:pt x="113" y="116"/>
                    <a:pt x="113" y="115"/>
                    <a:pt x="119" y="109"/>
                  </a:cubicBezTo>
                  <a:cubicBezTo>
                    <a:pt x="118" y="106"/>
                    <a:pt x="113" y="102"/>
                    <a:pt x="113" y="102"/>
                  </a:cubicBezTo>
                  <a:cubicBezTo>
                    <a:pt x="115" y="93"/>
                    <a:pt x="126" y="93"/>
                    <a:pt x="134" y="90"/>
                  </a:cubicBezTo>
                  <a:cubicBezTo>
                    <a:pt x="136" y="88"/>
                    <a:pt x="138" y="88"/>
                    <a:pt x="140" y="87"/>
                  </a:cubicBezTo>
                  <a:cubicBezTo>
                    <a:pt x="144" y="83"/>
                    <a:pt x="151" y="84"/>
                    <a:pt x="154" y="78"/>
                  </a:cubicBezTo>
                  <a:cubicBezTo>
                    <a:pt x="151" y="75"/>
                    <a:pt x="153" y="71"/>
                    <a:pt x="146" y="69"/>
                  </a:cubicBezTo>
                  <a:cubicBezTo>
                    <a:pt x="144" y="67"/>
                    <a:pt x="141" y="65"/>
                    <a:pt x="139" y="62"/>
                  </a:cubicBezTo>
                  <a:cubicBezTo>
                    <a:pt x="135" y="66"/>
                    <a:pt x="131" y="65"/>
                    <a:pt x="125" y="66"/>
                  </a:cubicBezTo>
                  <a:cubicBezTo>
                    <a:pt x="109" y="71"/>
                    <a:pt x="125" y="68"/>
                    <a:pt x="85" y="69"/>
                  </a:cubicBezTo>
                  <a:cubicBezTo>
                    <a:pt x="72" y="70"/>
                    <a:pt x="67" y="64"/>
                    <a:pt x="54" y="63"/>
                  </a:cubicBezTo>
                  <a:cubicBezTo>
                    <a:pt x="50" y="61"/>
                    <a:pt x="47" y="58"/>
                    <a:pt x="45" y="55"/>
                  </a:cubicBezTo>
                  <a:cubicBezTo>
                    <a:pt x="44" y="53"/>
                    <a:pt x="41" y="49"/>
                    <a:pt x="41" y="49"/>
                  </a:cubicBezTo>
                  <a:cubicBezTo>
                    <a:pt x="42" y="45"/>
                    <a:pt x="47" y="38"/>
                    <a:pt x="47" y="38"/>
                  </a:cubicBezTo>
                  <a:lnTo>
                    <a:pt x="45" y="31"/>
                  </a:lnTo>
                  <a:cubicBezTo>
                    <a:pt x="45" y="31"/>
                    <a:pt x="46" y="32"/>
                    <a:pt x="46" y="32"/>
                  </a:cubicBezTo>
                  <a:cubicBezTo>
                    <a:pt x="46" y="32"/>
                    <a:pt x="44" y="29"/>
                    <a:pt x="43" y="28"/>
                  </a:cubicBezTo>
                  <a:cubicBezTo>
                    <a:pt x="37" y="18"/>
                    <a:pt x="44" y="29"/>
                    <a:pt x="40" y="21"/>
                  </a:cubicBezTo>
                  <a:cubicBezTo>
                    <a:pt x="37" y="15"/>
                    <a:pt x="32" y="12"/>
                    <a:pt x="27" y="7"/>
                  </a:cubicBezTo>
                  <a:cubicBezTo>
                    <a:pt x="28" y="3"/>
                    <a:pt x="29" y="3"/>
                    <a:pt x="28" y="0"/>
                  </a:cubicBezTo>
                  <a:cubicBezTo>
                    <a:pt x="22" y="1"/>
                    <a:pt x="23" y="6"/>
                    <a:pt x="19" y="7"/>
                  </a:cubicBezTo>
                  <a:cubicBezTo>
                    <a:pt x="15" y="8"/>
                    <a:pt x="12" y="9"/>
                    <a:pt x="8" y="11"/>
                  </a:cubicBezTo>
                  <a:cubicBezTo>
                    <a:pt x="10" y="13"/>
                    <a:pt x="8" y="15"/>
                    <a:pt x="6" y="17"/>
                  </a:cubicBezTo>
                  <a:cubicBezTo>
                    <a:pt x="6" y="21"/>
                    <a:pt x="10" y="28"/>
                    <a:pt x="10" y="28"/>
                  </a:cubicBezTo>
                  <a:cubicBezTo>
                    <a:pt x="10" y="31"/>
                    <a:pt x="10" y="35"/>
                    <a:pt x="9" y="38"/>
                  </a:cubicBezTo>
                  <a:cubicBezTo>
                    <a:pt x="9" y="40"/>
                    <a:pt x="6" y="42"/>
                    <a:pt x="6" y="42"/>
                  </a:cubicBezTo>
                  <a:cubicBezTo>
                    <a:pt x="5" y="45"/>
                    <a:pt x="0" y="51"/>
                    <a:pt x="0" y="51"/>
                  </a:cubicBezTo>
                  <a:cubicBezTo>
                    <a:pt x="2" y="55"/>
                    <a:pt x="6" y="62"/>
                    <a:pt x="6" y="62"/>
                  </a:cubicBezTo>
                  <a:cubicBezTo>
                    <a:pt x="8" y="68"/>
                    <a:pt x="12" y="72"/>
                    <a:pt x="18" y="74"/>
                  </a:cubicBezTo>
                  <a:cubicBezTo>
                    <a:pt x="23" y="79"/>
                    <a:pt x="18" y="86"/>
                    <a:pt x="14" y="90"/>
                  </a:cubicBezTo>
                  <a:cubicBezTo>
                    <a:pt x="12" y="92"/>
                    <a:pt x="9" y="94"/>
                    <a:pt x="9" y="94"/>
                  </a:cubicBezTo>
                  <a:cubicBezTo>
                    <a:pt x="9" y="94"/>
                    <a:pt x="9" y="92"/>
                    <a:pt x="9" y="92"/>
                  </a:cubicBez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2" name="Лысковский"/>
            <p:cNvSpPr>
              <a:spLocks/>
            </p:cNvSpPr>
            <p:nvPr/>
          </p:nvSpPr>
          <p:spPr bwMode="auto">
            <a:xfrm>
              <a:off x="4003184" y="4211636"/>
              <a:ext cx="733425" cy="771525"/>
            </a:xfrm>
            <a:custGeom>
              <a:avLst/>
              <a:gdLst>
                <a:gd name="T0" fmla="*/ 2147483646 w 77"/>
                <a:gd name="T1" fmla="*/ 2147483646 h 81"/>
                <a:gd name="T2" fmla="*/ 2147483646 w 77"/>
                <a:gd name="T3" fmla="*/ 2147483646 h 81"/>
                <a:gd name="T4" fmla="*/ 2147483646 w 77"/>
                <a:gd name="T5" fmla="*/ 2147483646 h 81"/>
                <a:gd name="T6" fmla="*/ 2147483646 w 77"/>
                <a:gd name="T7" fmla="*/ 2147483646 h 81"/>
                <a:gd name="T8" fmla="*/ 2147483646 w 77"/>
                <a:gd name="T9" fmla="*/ 2147483646 h 81"/>
                <a:gd name="T10" fmla="*/ 2147483646 w 77"/>
                <a:gd name="T11" fmla="*/ 2147483646 h 81"/>
                <a:gd name="T12" fmla="*/ 2147483646 w 77"/>
                <a:gd name="T13" fmla="*/ 2147483646 h 81"/>
                <a:gd name="T14" fmla="*/ 2147483646 w 77"/>
                <a:gd name="T15" fmla="*/ 2147483646 h 81"/>
                <a:gd name="T16" fmla="*/ 2147483646 w 77"/>
                <a:gd name="T17" fmla="*/ 2147483646 h 81"/>
                <a:gd name="T18" fmla="*/ 2147483646 w 77"/>
                <a:gd name="T19" fmla="*/ 2147483646 h 81"/>
                <a:gd name="T20" fmla="*/ 2147483646 w 77"/>
                <a:gd name="T21" fmla="*/ 2147483646 h 81"/>
                <a:gd name="T22" fmla="*/ 2147483646 w 77"/>
                <a:gd name="T23" fmla="*/ 2147483646 h 81"/>
                <a:gd name="T24" fmla="*/ 2147483646 w 77"/>
                <a:gd name="T25" fmla="*/ 2147483646 h 81"/>
                <a:gd name="T26" fmla="*/ 2147483646 w 77"/>
                <a:gd name="T27" fmla="*/ 2147483646 h 81"/>
                <a:gd name="T28" fmla="*/ 2147483646 w 77"/>
                <a:gd name="T29" fmla="*/ 2147483646 h 81"/>
                <a:gd name="T30" fmla="*/ 2147483646 w 77"/>
                <a:gd name="T31" fmla="*/ 2147483646 h 81"/>
                <a:gd name="T32" fmla="*/ 2147483646 w 77"/>
                <a:gd name="T33" fmla="*/ 2147483646 h 81"/>
                <a:gd name="T34" fmla="*/ 2147483646 w 77"/>
                <a:gd name="T35" fmla="*/ 2147483646 h 81"/>
                <a:gd name="T36" fmla="*/ 0 w 77"/>
                <a:gd name="T37" fmla="*/ 2147483646 h 81"/>
                <a:gd name="T38" fmla="*/ 2147483646 w 77"/>
                <a:gd name="T39" fmla="*/ 2147483646 h 81"/>
                <a:gd name="T40" fmla="*/ 2147483646 w 77"/>
                <a:gd name="T41" fmla="*/ 2147483646 h 81"/>
                <a:gd name="T42" fmla="*/ 0 w 77"/>
                <a:gd name="T43" fmla="*/ 2147483646 h 81"/>
                <a:gd name="T44" fmla="*/ 2147483646 w 77"/>
                <a:gd name="T45" fmla="*/ 2147483646 h 81"/>
                <a:gd name="T46" fmla="*/ 2147483646 w 77"/>
                <a:gd name="T47" fmla="*/ 2147483646 h 81"/>
                <a:gd name="T48" fmla="*/ 2147483646 w 77"/>
                <a:gd name="T49" fmla="*/ 2147483646 h 81"/>
                <a:gd name="T50" fmla="*/ 2147483646 w 77"/>
                <a:gd name="T51" fmla="*/ 2147483646 h 81"/>
                <a:gd name="T52" fmla="*/ 2147483646 w 77"/>
                <a:gd name="T53" fmla="*/ 2147483646 h 8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77"/>
                <a:gd name="T82" fmla="*/ 0 h 81"/>
                <a:gd name="T83" fmla="*/ 77 w 77"/>
                <a:gd name="T84" fmla="*/ 81 h 8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77" h="81">
                  <a:moveTo>
                    <a:pt x="52" y="2"/>
                  </a:moveTo>
                  <a:cubicBezTo>
                    <a:pt x="52" y="17"/>
                    <a:pt x="53" y="32"/>
                    <a:pt x="53" y="47"/>
                  </a:cubicBezTo>
                  <a:cubicBezTo>
                    <a:pt x="53" y="51"/>
                    <a:pt x="50" y="56"/>
                    <a:pt x="54" y="60"/>
                  </a:cubicBezTo>
                  <a:cubicBezTo>
                    <a:pt x="56" y="56"/>
                    <a:pt x="55" y="57"/>
                    <a:pt x="60" y="58"/>
                  </a:cubicBezTo>
                  <a:cubicBezTo>
                    <a:pt x="59" y="61"/>
                    <a:pt x="57" y="63"/>
                    <a:pt x="55" y="65"/>
                  </a:cubicBezTo>
                  <a:cubicBezTo>
                    <a:pt x="54" y="66"/>
                    <a:pt x="52" y="68"/>
                    <a:pt x="52" y="68"/>
                  </a:cubicBezTo>
                  <a:cubicBezTo>
                    <a:pt x="54" y="72"/>
                    <a:pt x="63" y="63"/>
                    <a:pt x="63" y="63"/>
                  </a:cubicBezTo>
                  <a:cubicBezTo>
                    <a:pt x="68" y="64"/>
                    <a:pt x="73" y="64"/>
                    <a:pt x="77" y="68"/>
                  </a:cubicBezTo>
                  <a:cubicBezTo>
                    <a:pt x="75" y="70"/>
                    <a:pt x="75" y="68"/>
                    <a:pt x="73" y="67"/>
                  </a:cubicBezTo>
                  <a:cubicBezTo>
                    <a:pt x="62" y="69"/>
                    <a:pt x="67" y="69"/>
                    <a:pt x="61" y="75"/>
                  </a:cubicBezTo>
                  <a:cubicBezTo>
                    <a:pt x="60" y="77"/>
                    <a:pt x="60" y="79"/>
                    <a:pt x="58" y="81"/>
                  </a:cubicBezTo>
                  <a:cubicBezTo>
                    <a:pt x="53" y="80"/>
                    <a:pt x="51" y="77"/>
                    <a:pt x="48" y="74"/>
                  </a:cubicBezTo>
                  <a:cubicBezTo>
                    <a:pt x="46" y="72"/>
                    <a:pt x="43" y="69"/>
                    <a:pt x="43" y="69"/>
                  </a:cubicBezTo>
                  <a:cubicBezTo>
                    <a:pt x="37" y="70"/>
                    <a:pt x="35" y="72"/>
                    <a:pt x="30" y="74"/>
                  </a:cubicBezTo>
                  <a:cubicBezTo>
                    <a:pt x="28" y="75"/>
                    <a:pt x="25" y="78"/>
                    <a:pt x="25" y="78"/>
                  </a:cubicBezTo>
                  <a:cubicBezTo>
                    <a:pt x="23" y="76"/>
                    <a:pt x="23" y="79"/>
                    <a:pt x="22" y="80"/>
                  </a:cubicBezTo>
                  <a:cubicBezTo>
                    <a:pt x="2" y="79"/>
                    <a:pt x="3" y="81"/>
                    <a:pt x="8" y="65"/>
                  </a:cubicBezTo>
                  <a:cubicBezTo>
                    <a:pt x="8" y="63"/>
                    <a:pt x="8" y="58"/>
                    <a:pt x="6" y="56"/>
                  </a:cubicBezTo>
                  <a:cubicBezTo>
                    <a:pt x="4" y="54"/>
                    <a:pt x="0" y="51"/>
                    <a:pt x="0" y="51"/>
                  </a:cubicBezTo>
                  <a:cubicBezTo>
                    <a:pt x="2" y="49"/>
                    <a:pt x="0" y="42"/>
                    <a:pt x="1" y="39"/>
                  </a:cubicBezTo>
                  <a:cubicBezTo>
                    <a:pt x="2" y="37"/>
                    <a:pt x="5" y="35"/>
                    <a:pt x="5" y="35"/>
                  </a:cubicBezTo>
                  <a:cubicBezTo>
                    <a:pt x="4" y="32"/>
                    <a:pt x="2" y="30"/>
                    <a:pt x="0" y="27"/>
                  </a:cubicBezTo>
                  <a:cubicBezTo>
                    <a:pt x="2" y="19"/>
                    <a:pt x="9" y="17"/>
                    <a:pt x="17" y="16"/>
                  </a:cubicBezTo>
                  <a:cubicBezTo>
                    <a:pt x="21" y="12"/>
                    <a:pt x="27" y="13"/>
                    <a:pt x="31" y="9"/>
                  </a:cubicBezTo>
                  <a:cubicBezTo>
                    <a:pt x="33" y="7"/>
                    <a:pt x="38" y="5"/>
                    <a:pt x="38" y="5"/>
                  </a:cubicBezTo>
                  <a:cubicBezTo>
                    <a:pt x="39" y="6"/>
                    <a:pt x="40" y="8"/>
                    <a:pt x="41" y="9"/>
                  </a:cubicBezTo>
                  <a:cubicBezTo>
                    <a:pt x="42" y="8"/>
                    <a:pt x="52" y="0"/>
                    <a:pt x="52" y="2"/>
                  </a:cubicBez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3" name="Лысковский 2"/>
            <p:cNvSpPr>
              <a:spLocks/>
            </p:cNvSpPr>
            <p:nvPr/>
          </p:nvSpPr>
          <p:spPr bwMode="auto">
            <a:xfrm>
              <a:off x="3812684" y="4897436"/>
              <a:ext cx="895350" cy="504825"/>
            </a:xfrm>
            <a:custGeom>
              <a:avLst/>
              <a:gdLst>
                <a:gd name="T0" fmla="*/ 2147483646 w 94"/>
                <a:gd name="T1" fmla="*/ 2147483646 h 53"/>
                <a:gd name="T2" fmla="*/ 0 w 94"/>
                <a:gd name="T3" fmla="*/ 2147483646 h 53"/>
                <a:gd name="T4" fmla="*/ 2147483646 w 94"/>
                <a:gd name="T5" fmla="*/ 2147483646 h 53"/>
                <a:gd name="T6" fmla="*/ 2147483646 w 94"/>
                <a:gd name="T7" fmla="*/ 2147483646 h 53"/>
                <a:gd name="T8" fmla="*/ 2147483646 w 94"/>
                <a:gd name="T9" fmla="*/ 2147483646 h 53"/>
                <a:gd name="T10" fmla="*/ 2147483646 w 94"/>
                <a:gd name="T11" fmla="*/ 2147483646 h 53"/>
                <a:gd name="T12" fmla="*/ 2147483646 w 94"/>
                <a:gd name="T13" fmla="*/ 2147483646 h 53"/>
                <a:gd name="T14" fmla="*/ 2147483646 w 94"/>
                <a:gd name="T15" fmla="*/ 2147483646 h 53"/>
                <a:gd name="T16" fmla="*/ 2147483646 w 94"/>
                <a:gd name="T17" fmla="*/ 2147483646 h 53"/>
                <a:gd name="T18" fmla="*/ 2147483646 w 94"/>
                <a:gd name="T19" fmla="*/ 2147483646 h 53"/>
                <a:gd name="T20" fmla="*/ 2147483646 w 94"/>
                <a:gd name="T21" fmla="*/ 2147483646 h 53"/>
                <a:gd name="T22" fmla="*/ 2147483646 w 94"/>
                <a:gd name="T23" fmla="*/ 2147483646 h 53"/>
                <a:gd name="T24" fmla="*/ 2147483646 w 94"/>
                <a:gd name="T25" fmla="*/ 2147483646 h 53"/>
                <a:gd name="T26" fmla="*/ 2147483646 w 94"/>
                <a:gd name="T27" fmla="*/ 2147483646 h 53"/>
                <a:gd name="T28" fmla="*/ 2147483646 w 94"/>
                <a:gd name="T29" fmla="*/ 2147483646 h 53"/>
                <a:gd name="T30" fmla="*/ 2147483646 w 94"/>
                <a:gd name="T31" fmla="*/ 2147483646 h 53"/>
                <a:gd name="T32" fmla="*/ 2147483646 w 94"/>
                <a:gd name="T33" fmla="*/ 2147483646 h 53"/>
                <a:gd name="T34" fmla="*/ 2147483646 w 94"/>
                <a:gd name="T35" fmla="*/ 2147483646 h 53"/>
                <a:gd name="T36" fmla="*/ 2147483646 w 94"/>
                <a:gd name="T37" fmla="*/ 2147483646 h 53"/>
                <a:gd name="T38" fmla="*/ 2147483646 w 94"/>
                <a:gd name="T39" fmla="*/ 2147483646 h 53"/>
                <a:gd name="T40" fmla="*/ 2147483646 w 94"/>
                <a:gd name="T41" fmla="*/ 2147483646 h 53"/>
                <a:gd name="T42" fmla="*/ 2147483646 w 94"/>
                <a:gd name="T43" fmla="*/ 2147483646 h 53"/>
                <a:gd name="T44" fmla="*/ 2147483646 w 94"/>
                <a:gd name="T45" fmla="*/ 2147483646 h 53"/>
                <a:gd name="T46" fmla="*/ 2147483646 w 94"/>
                <a:gd name="T47" fmla="*/ 2147483646 h 53"/>
                <a:gd name="T48" fmla="*/ 2147483646 w 94"/>
                <a:gd name="T49" fmla="*/ 2147483646 h 53"/>
                <a:gd name="T50" fmla="*/ 2147483646 w 94"/>
                <a:gd name="T51" fmla="*/ 2147483646 h 53"/>
                <a:gd name="T52" fmla="*/ 2147483646 w 94"/>
                <a:gd name="T53" fmla="*/ 2147483646 h 53"/>
                <a:gd name="T54" fmla="*/ 2147483646 w 94"/>
                <a:gd name="T55" fmla="*/ 2147483646 h 53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4"/>
                <a:gd name="T85" fmla="*/ 0 h 53"/>
                <a:gd name="T86" fmla="*/ 94 w 94"/>
                <a:gd name="T87" fmla="*/ 53 h 53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4" h="53">
                  <a:moveTo>
                    <a:pt x="1" y="19"/>
                  </a:moveTo>
                  <a:cubicBezTo>
                    <a:pt x="2" y="20"/>
                    <a:pt x="1" y="22"/>
                    <a:pt x="0" y="24"/>
                  </a:cubicBezTo>
                  <a:cubicBezTo>
                    <a:pt x="1" y="25"/>
                    <a:pt x="4" y="28"/>
                    <a:pt x="4" y="28"/>
                  </a:cubicBezTo>
                  <a:cubicBezTo>
                    <a:pt x="2" y="30"/>
                    <a:pt x="1" y="31"/>
                    <a:pt x="3" y="33"/>
                  </a:cubicBezTo>
                  <a:cubicBezTo>
                    <a:pt x="4" y="35"/>
                    <a:pt x="7" y="37"/>
                    <a:pt x="7" y="37"/>
                  </a:cubicBezTo>
                  <a:cubicBezTo>
                    <a:pt x="4" y="42"/>
                    <a:pt x="6" y="42"/>
                    <a:pt x="12" y="43"/>
                  </a:cubicBezTo>
                  <a:cubicBezTo>
                    <a:pt x="17" y="41"/>
                    <a:pt x="15" y="41"/>
                    <a:pt x="20" y="42"/>
                  </a:cubicBezTo>
                  <a:cubicBezTo>
                    <a:pt x="23" y="45"/>
                    <a:pt x="21" y="44"/>
                    <a:pt x="25" y="45"/>
                  </a:cubicBezTo>
                  <a:cubicBezTo>
                    <a:pt x="28" y="48"/>
                    <a:pt x="27" y="46"/>
                    <a:pt x="31" y="45"/>
                  </a:cubicBezTo>
                  <a:cubicBezTo>
                    <a:pt x="39" y="46"/>
                    <a:pt x="36" y="47"/>
                    <a:pt x="44" y="46"/>
                  </a:cubicBezTo>
                  <a:cubicBezTo>
                    <a:pt x="47" y="45"/>
                    <a:pt x="48" y="46"/>
                    <a:pt x="51" y="47"/>
                  </a:cubicBezTo>
                  <a:cubicBezTo>
                    <a:pt x="55" y="45"/>
                    <a:pt x="54" y="42"/>
                    <a:pt x="58" y="40"/>
                  </a:cubicBezTo>
                  <a:cubicBezTo>
                    <a:pt x="62" y="42"/>
                    <a:pt x="69" y="46"/>
                    <a:pt x="69" y="46"/>
                  </a:cubicBezTo>
                  <a:cubicBezTo>
                    <a:pt x="68" y="49"/>
                    <a:pt x="68" y="51"/>
                    <a:pt x="70" y="53"/>
                  </a:cubicBezTo>
                  <a:cubicBezTo>
                    <a:pt x="72" y="52"/>
                    <a:pt x="77" y="50"/>
                    <a:pt x="77" y="50"/>
                  </a:cubicBezTo>
                  <a:cubicBezTo>
                    <a:pt x="76" y="44"/>
                    <a:pt x="75" y="38"/>
                    <a:pt x="69" y="35"/>
                  </a:cubicBezTo>
                  <a:cubicBezTo>
                    <a:pt x="70" y="32"/>
                    <a:pt x="71" y="32"/>
                    <a:pt x="74" y="31"/>
                  </a:cubicBezTo>
                  <a:cubicBezTo>
                    <a:pt x="75" y="30"/>
                    <a:pt x="75" y="23"/>
                    <a:pt x="77" y="20"/>
                  </a:cubicBezTo>
                  <a:cubicBezTo>
                    <a:pt x="79" y="17"/>
                    <a:pt x="86" y="12"/>
                    <a:pt x="86" y="12"/>
                  </a:cubicBezTo>
                  <a:cubicBezTo>
                    <a:pt x="88" y="7"/>
                    <a:pt x="91" y="8"/>
                    <a:pt x="94" y="5"/>
                  </a:cubicBezTo>
                  <a:cubicBezTo>
                    <a:pt x="92" y="0"/>
                    <a:pt x="93" y="1"/>
                    <a:pt x="88" y="2"/>
                  </a:cubicBezTo>
                  <a:cubicBezTo>
                    <a:pt x="85" y="5"/>
                    <a:pt x="83" y="11"/>
                    <a:pt x="80" y="14"/>
                  </a:cubicBezTo>
                  <a:cubicBezTo>
                    <a:pt x="77" y="14"/>
                    <a:pt x="74" y="14"/>
                    <a:pt x="71" y="13"/>
                  </a:cubicBezTo>
                  <a:cubicBezTo>
                    <a:pt x="68" y="12"/>
                    <a:pt x="65" y="7"/>
                    <a:pt x="65" y="7"/>
                  </a:cubicBezTo>
                  <a:cubicBezTo>
                    <a:pt x="64" y="5"/>
                    <a:pt x="62" y="2"/>
                    <a:pt x="62" y="2"/>
                  </a:cubicBezTo>
                  <a:cubicBezTo>
                    <a:pt x="54" y="4"/>
                    <a:pt x="48" y="14"/>
                    <a:pt x="39" y="15"/>
                  </a:cubicBezTo>
                  <a:cubicBezTo>
                    <a:pt x="30" y="16"/>
                    <a:pt x="21" y="16"/>
                    <a:pt x="12" y="16"/>
                  </a:cubicBezTo>
                  <a:cubicBezTo>
                    <a:pt x="10" y="17"/>
                    <a:pt x="1" y="23"/>
                    <a:pt x="1" y="19"/>
                  </a:cubicBez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4" name="Воротынский"/>
            <p:cNvSpPr>
              <a:spLocks/>
            </p:cNvSpPr>
            <p:nvPr/>
          </p:nvSpPr>
          <p:spPr bwMode="auto">
            <a:xfrm>
              <a:off x="4488959" y="4211636"/>
              <a:ext cx="657225" cy="666750"/>
            </a:xfrm>
            <a:custGeom>
              <a:avLst/>
              <a:gdLst>
                <a:gd name="T0" fmla="*/ 2147483646 w 69"/>
                <a:gd name="T1" fmla="*/ 2147483646 h 70"/>
                <a:gd name="T2" fmla="*/ 2147483646 w 69"/>
                <a:gd name="T3" fmla="*/ 2147483646 h 70"/>
                <a:gd name="T4" fmla="*/ 2147483646 w 69"/>
                <a:gd name="T5" fmla="*/ 2147483646 h 70"/>
                <a:gd name="T6" fmla="*/ 2147483646 w 69"/>
                <a:gd name="T7" fmla="*/ 2147483646 h 70"/>
                <a:gd name="T8" fmla="*/ 2147483646 w 69"/>
                <a:gd name="T9" fmla="*/ 2147483646 h 70"/>
                <a:gd name="T10" fmla="*/ 2147483646 w 69"/>
                <a:gd name="T11" fmla="*/ 2147483646 h 70"/>
                <a:gd name="T12" fmla="*/ 2147483646 w 69"/>
                <a:gd name="T13" fmla="*/ 2147483646 h 70"/>
                <a:gd name="T14" fmla="*/ 2147483646 w 69"/>
                <a:gd name="T15" fmla="*/ 2147483646 h 70"/>
                <a:gd name="T16" fmla="*/ 2147483646 w 69"/>
                <a:gd name="T17" fmla="*/ 2147483646 h 70"/>
                <a:gd name="T18" fmla="*/ 2147483646 w 69"/>
                <a:gd name="T19" fmla="*/ 2147483646 h 70"/>
                <a:gd name="T20" fmla="*/ 2147483646 w 69"/>
                <a:gd name="T21" fmla="*/ 2147483646 h 70"/>
                <a:gd name="T22" fmla="*/ 2147483646 w 69"/>
                <a:gd name="T23" fmla="*/ 2147483646 h 70"/>
                <a:gd name="T24" fmla="*/ 2147483646 w 69"/>
                <a:gd name="T25" fmla="*/ 2147483646 h 70"/>
                <a:gd name="T26" fmla="*/ 2147483646 w 69"/>
                <a:gd name="T27" fmla="*/ 2147483646 h 70"/>
                <a:gd name="T28" fmla="*/ 2147483646 w 69"/>
                <a:gd name="T29" fmla="*/ 2147483646 h 70"/>
                <a:gd name="T30" fmla="*/ 2147483646 w 69"/>
                <a:gd name="T31" fmla="*/ 2147483646 h 70"/>
                <a:gd name="T32" fmla="*/ 2147483646 w 69"/>
                <a:gd name="T33" fmla="*/ 2147483646 h 70"/>
                <a:gd name="T34" fmla="*/ 2147483646 w 69"/>
                <a:gd name="T35" fmla="*/ 2147483646 h 70"/>
                <a:gd name="T36" fmla="*/ 2147483646 w 69"/>
                <a:gd name="T37" fmla="*/ 2147483646 h 70"/>
                <a:gd name="T38" fmla="*/ 2147483646 w 69"/>
                <a:gd name="T39" fmla="*/ 2147483646 h 70"/>
                <a:gd name="T40" fmla="*/ 2147483646 w 69"/>
                <a:gd name="T41" fmla="*/ 2147483646 h 70"/>
                <a:gd name="T42" fmla="*/ 2147483646 w 69"/>
                <a:gd name="T43" fmla="*/ 2147483646 h 70"/>
                <a:gd name="T44" fmla="*/ 2147483646 w 69"/>
                <a:gd name="T45" fmla="*/ 2147483646 h 70"/>
                <a:gd name="T46" fmla="*/ 2147483646 w 69"/>
                <a:gd name="T47" fmla="*/ 2147483646 h 70"/>
                <a:gd name="T48" fmla="*/ 2147483646 w 69"/>
                <a:gd name="T49" fmla="*/ 2147483646 h 70"/>
                <a:gd name="T50" fmla="*/ 2147483646 w 69"/>
                <a:gd name="T51" fmla="*/ 2147483646 h 70"/>
                <a:gd name="T52" fmla="*/ 2147483646 w 69"/>
                <a:gd name="T53" fmla="*/ 2147483646 h 70"/>
                <a:gd name="T54" fmla="*/ 2147483646 w 69"/>
                <a:gd name="T55" fmla="*/ 2147483646 h 7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70"/>
                <a:gd name="T86" fmla="*/ 69 w 69"/>
                <a:gd name="T87" fmla="*/ 70 h 70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70">
                  <a:moveTo>
                    <a:pt x="27" y="8"/>
                  </a:moveTo>
                  <a:cubicBezTo>
                    <a:pt x="31" y="12"/>
                    <a:pt x="33" y="13"/>
                    <a:pt x="38" y="14"/>
                  </a:cubicBezTo>
                  <a:cubicBezTo>
                    <a:pt x="41" y="16"/>
                    <a:pt x="47" y="20"/>
                    <a:pt x="47" y="20"/>
                  </a:cubicBezTo>
                  <a:cubicBezTo>
                    <a:pt x="50" y="19"/>
                    <a:pt x="52" y="19"/>
                    <a:pt x="54" y="17"/>
                  </a:cubicBezTo>
                  <a:cubicBezTo>
                    <a:pt x="60" y="18"/>
                    <a:pt x="63" y="17"/>
                    <a:pt x="61" y="23"/>
                  </a:cubicBezTo>
                  <a:cubicBezTo>
                    <a:pt x="61" y="27"/>
                    <a:pt x="64" y="34"/>
                    <a:pt x="62" y="38"/>
                  </a:cubicBezTo>
                  <a:cubicBezTo>
                    <a:pt x="61" y="41"/>
                    <a:pt x="53" y="42"/>
                    <a:pt x="51" y="46"/>
                  </a:cubicBezTo>
                  <a:cubicBezTo>
                    <a:pt x="52" y="51"/>
                    <a:pt x="57" y="59"/>
                    <a:pt x="62" y="62"/>
                  </a:cubicBezTo>
                  <a:cubicBezTo>
                    <a:pt x="64" y="63"/>
                    <a:pt x="69" y="66"/>
                    <a:pt x="69" y="66"/>
                  </a:cubicBezTo>
                  <a:cubicBezTo>
                    <a:pt x="69" y="66"/>
                    <a:pt x="68" y="69"/>
                    <a:pt x="67" y="69"/>
                  </a:cubicBezTo>
                  <a:cubicBezTo>
                    <a:pt x="64" y="69"/>
                    <a:pt x="61" y="64"/>
                    <a:pt x="59" y="62"/>
                  </a:cubicBezTo>
                  <a:cubicBezTo>
                    <a:pt x="57" y="60"/>
                    <a:pt x="54" y="60"/>
                    <a:pt x="52" y="59"/>
                  </a:cubicBezTo>
                  <a:cubicBezTo>
                    <a:pt x="51" y="59"/>
                    <a:pt x="50" y="58"/>
                    <a:pt x="50" y="58"/>
                  </a:cubicBezTo>
                  <a:cubicBezTo>
                    <a:pt x="48" y="59"/>
                    <a:pt x="45" y="61"/>
                    <a:pt x="45" y="61"/>
                  </a:cubicBezTo>
                  <a:cubicBezTo>
                    <a:pt x="43" y="68"/>
                    <a:pt x="41" y="69"/>
                    <a:pt x="33" y="70"/>
                  </a:cubicBezTo>
                  <a:cubicBezTo>
                    <a:pt x="26" y="69"/>
                    <a:pt x="28" y="67"/>
                    <a:pt x="23" y="65"/>
                  </a:cubicBezTo>
                  <a:cubicBezTo>
                    <a:pt x="22" y="64"/>
                    <a:pt x="19" y="63"/>
                    <a:pt x="19" y="63"/>
                  </a:cubicBezTo>
                  <a:cubicBezTo>
                    <a:pt x="11" y="64"/>
                    <a:pt x="12" y="65"/>
                    <a:pt x="6" y="68"/>
                  </a:cubicBezTo>
                  <a:cubicBezTo>
                    <a:pt x="5" y="68"/>
                    <a:pt x="3" y="68"/>
                    <a:pt x="2" y="67"/>
                  </a:cubicBezTo>
                  <a:cubicBezTo>
                    <a:pt x="0" y="65"/>
                    <a:pt x="8" y="61"/>
                    <a:pt x="8" y="61"/>
                  </a:cubicBezTo>
                  <a:cubicBezTo>
                    <a:pt x="8" y="60"/>
                    <a:pt x="8" y="58"/>
                    <a:pt x="7" y="57"/>
                  </a:cubicBezTo>
                  <a:cubicBezTo>
                    <a:pt x="6" y="56"/>
                    <a:pt x="3" y="60"/>
                    <a:pt x="3" y="60"/>
                  </a:cubicBezTo>
                  <a:cubicBezTo>
                    <a:pt x="0" y="57"/>
                    <a:pt x="1" y="55"/>
                    <a:pt x="2" y="49"/>
                  </a:cubicBezTo>
                  <a:cubicBezTo>
                    <a:pt x="2" y="41"/>
                    <a:pt x="3" y="25"/>
                    <a:pt x="1" y="15"/>
                  </a:cubicBezTo>
                  <a:cubicBezTo>
                    <a:pt x="1" y="10"/>
                    <a:pt x="0" y="5"/>
                    <a:pt x="2" y="1"/>
                  </a:cubicBezTo>
                  <a:cubicBezTo>
                    <a:pt x="3" y="0"/>
                    <a:pt x="6" y="3"/>
                    <a:pt x="6" y="3"/>
                  </a:cubicBezTo>
                  <a:cubicBezTo>
                    <a:pt x="19" y="1"/>
                    <a:pt x="13" y="3"/>
                    <a:pt x="23" y="6"/>
                  </a:cubicBezTo>
                  <a:cubicBezTo>
                    <a:pt x="23" y="6"/>
                    <a:pt x="30" y="11"/>
                    <a:pt x="27" y="8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" name="Воротынский 2"/>
            <p:cNvSpPr>
              <a:spLocks/>
            </p:cNvSpPr>
            <p:nvPr/>
          </p:nvSpPr>
          <p:spPr bwMode="auto">
            <a:xfrm>
              <a:off x="4574684" y="4830761"/>
              <a:ext cx="809625" cy="561975"/>
            </a:xfrm>
            <a:custGeom>
              <a:avLst/>
              <a:gdLst>
                <a:gd name="T0" fmla="*/ 2147483646 w 85"/>
                <a:gd name="T1" fmla="*/ 2147483646 h 59"/>
                <a:gd name="T2" fmla="*/ 2147483646 w 85"/>
                <a:gd name="T3" fmla="*/ 2147483646 h 59"/>
                <a:gd name="T4" fmla="*/ 2147483646 w 85"/>
                <a:gd name="T5" fmla="*/ 2147483646 h 59"/>
                <a:gd name="T6" fmla="*/ 2147483646 w 85"/>
                <a:gd name="T7" fmla="*/ 0 h 59"/>
                <a:gd name="T8" fmla="*/ 2147483646 w 85"/>
                <a:gd name="T9" fmla="*/ 2147483646 h 59"/>
                <a:gd name="T10" fmla="*/ 2147483646 w 85"/>
                <a:gd name="T11" fmla="*/ 2147483646 h 59"/>
                <a:gd name="T12" fmla="*/ 2147483646 w 85"/>
                <a:gd name="T13" fmla="*/ 2147483646 h 59"/>
                <a:gd name="T14" fmla="*/ 2147483646 w 85"/>
                <a:gd name="T15" fmla="*/ 2147483646 h 59"/>
                <a:gd name="T16" fmla="*/ 2147483646 w 85"/>
                <a:gd name="T17" fmla="*/ 2147483646 h 59"/>
                <a:gd name="T18" fmla="*/ 2147483646 w 85"/>
                <a:gd name="T19" fmla="*/ 2147483646 h 59"/>
                <a:gd name="T20" fmla="*/ 2147483646 w 85"/>
                <a:gd name="T21" fmla="*/ 2147483646 h 59"/>
                <a:gd name="T22" fmla="*/ 2147483646 w 85"/>
                <a:gd name="T23" fmla="*/ 2147483646 h 59"/>
                <a:gd name="T24" fmla="*/ 2147483646 w 85"/>
                <a:gd name="T25" fmla="*/ 2147483646 h 59"/>
                <a:gd name="T26" fmla="*/ 2147483646 w 85"/>
                <a:gd name="T27" fmla="*/ 2147483646 h 59"/>
                <a:gd name="T28" fmla="*/ 2147483646 w 85"/>
                <a:gd name="T29" fmla="*/ 2147483646 h 59"/>
                <a:gd name="T30" fmla="*/ 2147483646 w 85"/>
                <a:gd name="T31" fmla="*/ 2147483646 h 59"/>
                <a:gd name="T32" fmla="*/ 2147483646 w 85"/>
                <a:gd name="T33" fmla="*/ 2147483646 h 59"/>
                <a:gd name="T34" fmla="*/ 2147483646 w 85"/>
                <a:gd name="T35" fmla="*/ 2147483646 h 59"/>
                <a:gd name="T36" fmla="*/ 2147483646 w 85"/>
                <a:gd name="T37" fmla="*/ 2147483646 h 59"/>
                <a:gd name="T38" fmla="*/ 2147483646 w 85"/>
                <a:gd name="T39" fmla="*/ 2147483646 h 59"/>
                <a:gd name="T40" fmla="*/ 2147483646 w 85"/>
                <a:gd name="T41" fmla="*/ 2147483646 h 59"/>
                <a:gd name="T42" fmla="*/ 2147483646 w 85"/>
                <a:gd name="T43" fmla="*/ 2147483646 h 5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5"/>
                <a:gd name="T67" fmla="*/ 0 h 59"/>
                <a:gd name="T68" fmla="*/ 85 w 85"/>
                <a:gd name="T69" fmla="*/ 59 h 5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5" h="59">
                  <a:moveTo>
                    <a:pt x="13" y="8"/>
                  </a:moveTo>
                  <a:cubicBezTo>
                    <a:pt x="17" y="10"/>
                    <a:pt x="15" y="10"/>
                    <a:pt x="22" y="11"/>
                  </a:cubicBezTo>
                  <a:cubicBezTo>
                    <a:pt x="29" y="10"/>
                    <a:pt x="30" y="9"/>
                    <a:pt x="36" y="6"/>
                  </a:cubicBezTo>
                  <a:cubicBezTo>
                    <a:pt x="38" y="5"/>
                    <a:pt x="41" y="0"/>
                    <a:pt x="41" y="0"/>
                  </a:cubicBezTo>
                  <a:cubicBezTo>
                    <a:pt x="52" y="2"/>
                    <a:pt x="48" y="5"/>
                    <a:pt x="55" y="9"/>
                  </a:cubicBezTo>
                  <a:cubicBezTo>
                    <a:pt x="58" y="8"/>
                    <a:pt x="62" y="6"/>
                    <a:pt x="64" y="4"/>
                  </a:cubicBezTo>
                  <a:cubicBezTo>
                    <a:pt x="74" y="6"/>
                    <a:pt x="72" y="26"/>
                    <a:pt x="82" y="28"/>
                  </a:cubicBezTo>
                  <a:cubicBezTo>
                    <a:pt x="84" y="30"/>
                    <a:pt x="85" y="30"/>
                    <a:pt x="84" y="36"/>
                  </a:cubicBezTo>
                  <a:cubicBezTo>
                    <a:pt x="83" y="43"/>
                    <a:pt x="77" y="41"/>
                    <a:pt x="73" y="45"/>
                  </a:cubicBezTo>
                  <a:cubicBezTo>
                    <a:pt x="72" y="45"/>
                    <a:pt x="70" y="45"/>
                    <a:pt x="69" y="44"/>
                  </a:cubicBezTo>
                  <a:cubicBezTo>
                    <a:pt x="68" y="43"/>
                    <a:pt x="69" y="41"/>
                    <a:pt x="68" y="41"/>
                  </a:cubicBezTo>
                  <a:cubicBezTo>
                    <a:pt x="67" y="41"/>
                    <a:pt x="64" y="46"/>
                    <a:pt x="63" y="47"/>
                  </a:cubicBezTo>
                  <a:cubicBezTo>
                    <a:pt x="59" y="52"/>
                    <a:pt x="56" y="54"/>
                    <a:pt x="49" y="55"/>
                  </a:cubicBezTo>
                  <a:cubicBezTo>
                    <a:pt x="47" y="57"/>
                    <a:pt x="45" y="59"/>
                    <a:pt x="42" y="55"/>
                  </a:cubicBezTo>
                  <a:cubicBezTo>
                    <a:pt x="40" y="53"/>
                    <a:pt x="46" y="49"/>
                    <a:pt x="46" y="49"/>
                  </a:cubicBezTo>
                  <a:cubicBezTo>
                    <a:pt x="46" y="47"/>
                    <a:pt x="46" y="46"/>
                    <a:pt x="45" y="44"/>
                  </a:cubicBezTo>
                  <a:cubicBezTo>
                    <a:pt x="44" y="42"/>
                    <a:pt x="40" y="41"/>
                    <a:pt x="40" y="41"/>
                  </a:cubicBezTo>
                  <a:cubicBezTo>
                    <a:pt x="33" y="42"/>
                    <a:pt x="30" y="43"/>
                    <a:pt x="26" y="39"/>
                  </a:cubicBezTo>
                  <a:cubicBezTo>
                    <a:pt x="24" y="29"/>
                    <a:pt x="25" y="32"/>
                    <a:pt x="14" y="31"/>
                  </a:cubicBezTo>
                  <a:cubicBezTo>
                    <a:pt x="9" y="26"/>
                    <a:pt x="11" y="26"/>
                    <a:pt x="2" y="24"/>
                  </a:cubicBezTo>
                  <a:cubicBezTo>
                    <a:pt x="0" y="22"/>
                    <a:pt x="12" y="14"/>
                    <a:pt x="14" y="12"/>
                  </a:cubicBezTo>
                  <a:cubicBezTo>
                    <a:pt x="13" y="10"/>
                    <a:pt x="14" y="8"/>
                    <a:pt x="13" y="8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" name="Балахнинский"/>
            <p:cNvSpPr>
              <a:spLocks/>
            </p:cNvSpPr>
            <p:nvPr/>
          </p:nvSpPr>
          <p:spPr bwMode="auto">
            <a:xfrm>
              <a:off x="2222009" y="3973511"/>
              <a:ext cx="666750" cy="600075"/>
            </a:xfrm>
            <a:custGeom>
              <a:avLst/>
              <a:gdLst>
                <a:gd name="T0" fmla="*/ 0 w 70"/>
                <a:gd name="T1" fmla="*/ 2147483646 h 63"/>
                <a:gd name="T2" fmla="*/ 2147483646 w 70"/>
                <a:gd name="T3" fmla="*/ 2147483646 h 63"/>
                <a:gd name="T4" fmla="*/ 2147483646 w 70"/>
                <a:gd name="T5" fmla="*/ 2147483646 h 63"/>
                <a:gd name="T6" fmla="*/ 2147483646 w 70"/>
                <a:gd name="T7" fmla="*/ 2147483646 h 63"/>
                <a:gd name="T8" fmla="*/ 2147483646 w 70"/>
                <a:gd name="T9" fmla="*/ 2147483646 h 63"/>
                <a:gd name="T10" fmla="*/ 2147483646 w 70"/>
                <a:gd name="T11" fmla="*/ 2147483646 h 63"/>
                <a:gd name="T12" fmla="*/ 2147483646 w 70"/>
                <a:gd name="T13" fmla="*/ 2147483646 h 63"/>
                <a:gd name="T14" fmla="*/ 2147483646 w 70"/>
                <a:gd name="T15" fmla="*/ 2147483646 h 63"/>
                <a:gd name="T16" fmla="*/ 2147483646 w 70"/>
                <a:gd name="T17" fmla="*/ 2147483646 h 63"/>
                <a:gd name="T18" fmla="*/ 2147483646 w 70"/>
                <a:gd name="T19" fmla="*/ 2147483646 h 63"/>
                <a:gd name="T20" fmla="*/ 2147483646 w 70"/>
                <a:gd name="T21" fmla="*/ 2147483646 h 63"/>
                <a:gd name="T22" fmla="*/ 2147483646 w 70"/>
                <a:gd name="T23" fmla="*/ 2147483646 h 63"/>
                <a:gd name="T24" fmla="*/ 2147483646 w 70"/>
                <a:gd name="T25" fmla="*/ 2147483646 h 63"/>
                <a:gd name="T26" fmla="*/ 2147483646 w 70"/>
                <a:gd name="T27" fmla="*/ 0 h 63"/>
                <a:gd name="T28" fmla="*/ 2147483646 w 70"/>
                <a:gd name="T29" fmla="*/ 2147483646 h 63"/>
                <a:gd name="T30" fmla="*/ 2147483646 w 70"/>
                <a:gd name="T31" fmla="*/ 2147483646 h 63"/>
                <a:gd name="T32" fmla="*/ 2147483646 w 70"/>
                <a:gd name="T33" fmla="*/ 2147483646 h 63"/>
                <a:gd name="T34" fmla="*/ 0 w 70"/>
                <a:gd name="T35" fmla="*/ 2147483646 h 6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0"/>
                <a:gd name="T55" fmla="*/ 0 h 63"/>
                <a:gd name="T56" fmla="*/ 70 w 70"/>
                <a:gd name="T57" fmla="*/ 63 h 6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0" h="63">
                  <a:moveTo>
                    <a:pt x="0" y="24"/>
                  </a:moveTo>
                  <a:cubicBezTo>
                    <a:pt x="1" y="32"/>
                    <a:pt x="1" y="40"/>
                    <a:pt x="9" y="43"/>
                  </a:cubicBezTo>
                  <a:cubicBezTo>
                    <a:pt x="7" y="50"/>
                    <a:pt x="7" y="53"/>
                    <a:pt x="14" y="54"/>
                  </a:cubicBezTo>
                  <a:cubicBezTo>
                    <a:pt x="20" y="53"/>
                    <a:pt x="20" y="52"/>
                    <a:pt x="27" y="53"/>
                  </a:cubicBezTo>
                  <a:cubicBezTo>
                    <a:pt x="29" y="55"/>
                    <a:pt x="30" y="56"/>
                    <a:pt x="32" y="57"/>
                  </a:cubicBezTo>
                  <a:cubicBezTo>
                    <a:pt x="33" y="56"/>
                    <a:pt x="35" y="54"/>
                    <a:pt x="35" y="54"/>
                  </a:cubicBezTo>
                  <a:cubicBezTo>
                    <a:pt x="42" y="55"/>
                    <a:pt x="47" y="54"/>
                    <a:pt x="54" y="56"/>
                  </a:cubicBezTo>
                  <a:cubicBezTo>
                    <a:pt x="57" y="57"/>
                    <a:pt x="61" y="63"/>
                    <a:pt x="61" y="63"/>
                  </a:cubicBezTo>
                  <a:cubicBezTo>
                    <a:pt x="64" y="62"/>
                    <a:pt x="66" y="60"/>
                    <a:pt x="69" y="59"/>
                  </a:cubicBezTo>
                  <a:cubicBezTo>
                    <a:pt x="68" y="53"/>
                    <a:pt x="68" y="51"/>
                    <a:pt x="70" y="46"/>
                  </a:cubicBezTo>
                  <a:cubicBezTo>
                    <a:pt x="65" y="41"/>
                    <a:pt x="62" y="33"/>
                    <a:pt x="57" y="27"/>
                  </a:cubicBezTo>
                  <a:cubicBezTo>
                    <a:pt x="55" y="25"/>
                    <a:pt x="53" y="22"/>
                    <a:pt x="51" y="20"/>
                  </a:cubicBezTo>
                  <a:cubicBezTo>
                    <a:pt x="50" y="19"/>
                    <a:pt x="48" y="17"/>
                    <a:pt x="48" y="17"/>
                  </a:cubicBezTo>
                  <a:cubicBezTo>
                    <a:pt x="46" y="10"/>
                    <a:pt x="40" y="2"/>
                    <a:pt x="33" y="0"/>
                  </a:cubicBezTo>
                  <a:cubicBezTo>
                    <a:pt x="31" y="0"/>
                    <a:pt x="26" y="3"/>
                    <a:pt x="26" y="3"/>
                  </a:cubicBezTo>
                  <a:cubicBezTo>
                    <a:pt x="21" y="17"/>
                    <a:pt x="19" y="9"/>
                    <a:pt x="11" y="17"/>
                  </a:cubicBezTo>
                  <a:cubicBezTo>
                    <a:pt x="7" y="21"/>
                    <a:pt x="9" y="21"/>
                    <a:pt x="2" y="22"/>
                  </a:cubicBezTo>
                  <a:cubicBezTo>
                    <a:pt x="0" y="23"/>
                    <a:pt x="0" y="22"/>
                    <a:pt x="0" y="24"/>
                  </a:cubicBez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7" name="Нижний Новгород"/>
            <p:cNvSpPr>
              <a:spLocks/>
            </p:cNvSpPr>
            <p:nvPr/>
          </p:nvSpPr>
          <p:spPr bwMode="auto">
            <a:xfrm>
              <a:off x="2869709" y="4402136"/>
              <a:ext cx="381000" cy="361950"/>
            </a:xfrm>
            <a:custGeom>
              <a:avLst/>
              <a:gdLst>
                <a:gd name="T0" fmla="*/ 2147483646 w 40"/>
                <a:gd name="T1" fmla="*/ 2147483646 h 38"/>
                <a:gd name="T2" fmla="*/ 2147483646 w 40"/>
                <a:gd name="T3" fmla="*/ 2147483646 h 38"/>
                <a:gd name="T4" fmla="*/ 2147483646 w 40"/>
                <a:gd name="T5" fmla="*/ 2147483646 h 38"/>
                <a:gd name="T6" fmla="*/ 2147483646 w 40"/>
                <a:gd name="T7" fmla="*/ 2147483646 h 38"/>
                <a:gd name="T8" fmla="*/ 2147483646 w 40"/>
                <a:gd name="T9" fmla="*/ 2147483646 h 38"/>
                <a:gd name="T10" fmla="*/ 2147483646 w 40"/>
                <a:gd name="T11" fmla="*/ 2147483646 h 38"/>
                <a:gd name="T12" fmla="*/ 2147483646 w 40"/>
                <a:gd name="T13" fmla="*/ 0 h 38"/>
                <a:gd name="T14" fmla="*/ 0 w 40"/>
                <a:gd name="T15" fmla="*/ 2147483646 h 38"/>
                <a:gd name="T16" fmla="*/ 2147483646 w 40"/>
                <a:gd name="T17" fmla="*/ 2147483646 h 38"/>
                <a:gd name="T18" fmla="*/ 2147483646 w 40"/>
                <a:gd name="T19" fmla="*/ 2147483646 h 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0"/>
                <a:gd name="T31" fmla="*/ 0 h 38"/>
                <a:gd name="T32" fmla="*/ 40 w 40"/>
                <a:gd name="T33" fmla="*/ 38 h 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0" h="38">
                  <a:moveTo>
                    <a:pt x="1" y="15"/>
                  </a:moveTo>
                  <a:cubicBezTo>
                    <a:pt x="7" y="18"/>
                    <a:pt x="3" y="25"/>
                    <a:pt x="1" y="29"/>
                  </a:cubicBezTo>
                  <a:cubicBezTo>
                    <a:pt x="2" y="36"/>
                    <a:pt x="1" y="36"/>
                    <a:pt x="5" y="38"/>
                  </a:cubicBezTo>
                  <a:cubicBezTo>
                    <a:pt x="14" y="37"/>
                    <a:pt x="21" y="34"/>
                    <a:pt x="29" y="31"/>
                  </a:cubicBezTo>
                  <a:cubicBezTo>
                    <a:pt x="33" y="30"/>
                    <a:pt x="40" y="23"/>
                    <a:pt x="40" y="23"/>
                  </a:cubicBezTo>
                  <a:cubicBezTo>
                    <a:pt x="39" y="19"/>
                    <a:pt x="37" y="18"/>
                    <a:pt x="34" y="16"/>
                  </a:cubicBezTo>
                  <a:cubicBezTo>
                    <a:pt x="21" y="20"/>
                    <a:pt x="17" y="3"/>
                    <a:pt x="6" y="0"/>
                  </a:cubicBezTo>
                  <a:cubicBezTo>
                    <a:pt x="4" y="1"/>
                    <a:pt x="0" y="4"/>
                    <a:pt x="0" y="4"/>
                  </a:cubicBezTo>
                  <a:cubicBezTo>
                    <a:pt x="0" y="8"/>
                    <a:pt x="3" y="17"/>
                    <a:pt x="3" y="17"/>
                  </a:cubicBezTo>
                  <a:cubicBezTo>
                    <a:pt x="3" y="17"/>
                    <a:pt x="1" y="15"/>
                    <a:pt x="1" y="15"/>
                  </a:cubicBezTo>
                  <a:close/>
                </a:path>
              </a:pathLst>
            </a:custGeom>
            <a:solidFill>
              <a:srgbClr val="E28750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8" name="Дзержинск"/>
            <p:cNvSpPr>
              <a:spLocks/>
            </p:cNvSpPr>
            <p:nvPr/>
          </p:nvSpPr>
          <p:spPr bwMode="auto">
            <a:xfrm>
              <a:off x="2507759" y="4487861"/>
              <a:ext cx="400050" cy="266700"/>
            </a:xfrm>
            <a:custGeom>
              <a:avLst/>
              <a:gdLst>
                <a:gd name="T0" fmla="*/ 2147483646 w 42"/>
                <a:gd name="T1" fmla="*/ 2147483646 h 28"/>
                <a:gd name="T2" fmla="*/ 2147483646 w 42"/>
                <a:gd name="T3" fmla="*/ 2147483646 h 28"/>
                <a:gd name="T4" fmla="*/ 0 w 42"/>
                <a:gd name="T5" fmla="*/ 2147483646 h 28"/>
                <a:gd name="T6" fmla="*/ 2147483646 w 42"/>
                <a:gd name="T7" fmla="*/ 2147483646 h 28"/>
                <a:gd name="T8" fmla="*/ 2147483646 w 42"/>
                <a:gd name="T9" fmla="*/ 2147483646 h 28"/>
                <a:gd name="T10" fmla="*/ 2147483646 w 42"/>
                <a:gd name="T11" fmla="*/ 2147483646 h 28"/>
                <a:gd name="T12" fmla="*/ 2147483646 w 42"/>
                <a:gd name="T13" fmla="*/ 2147483646 h 28"/>
                <a:gd name="T14" fmla="*/ 2147483646 w 42"/>
                <a:gd name="T15" fmla="*/ 2147483646 h 28"/>
                <a:gd name="T16" fmla="*/ 2147483646 w 42"/>
                <a:gd name="T17" fmla="*/ 2147483646 h 28"/>
                <a:gd name="T18" fmla="*/ 2147483646 w 42"/>
                <a:gd name="T19" fmla="*/ 2147483646 h 28"/>
                <a:gd name="T20" fmla="*/ 2147483646 w 42"/>
                <a:gd name="T21" fmla="*/ 2147483646 h 28"/>
                <a:gd name="T22" fmla="*/ 2147483646 w 42"/>
                <a:gd name="T23" fmla="*/ 2147483646 h 28"/>
                <a:gd name="T24" fmla="*/ 2147483646 w 42"/>
                <a:gd name="T25" fmla="*/ 0 h 28"/>
                <a:gd name="T26" fmla="*/ 2147483646 w 42"/>
                <a:gd name="T27" fmla="*/ 2147483646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2"/>
                <a:gd name="T43" fmla="*/ 0 h 28"/>
                <a:gd name="T44" fmla="*/ 42 w 42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2" h="28">
                  <a:moveTo>
                    <a:pt x="1" y="3"/>
                  </a:moveTo>
                  <a:cubicBezTo>
                    <a:pt x="0" y="5"/>
                    <a:pt x="3" y="8"/>
                    <a:pt x="3" y="8"/>
                  </a:cubicBezTo>
                  <a:cubicBezTo>
                    <a:pt x="2" y="11"/>
                    <a:pt x="2" y="16"/>
                    <a:pt x="0" y="18"/>
                  </a:cubicBezTo>
                  <a:cubicBezTo>
                    <a:pt x="1" y="21"/>
                    <a:pt x="2" y="21"/>
                    <a:pt x="5" y="22"/>
                  </a:cubicBezTo>
                  <a:cubicBezTo>
                    <a:pt x="6" y="24"/>
                    <a:pt x="8" y="28"/>
                    <a:pt x="8" y="28"/>
                  </a:cubicBezTo>
                  <a:cubicBezTo>
                    <a:pt x="11" y="27"/>
                    <a:pt x="12" y="25"/>
                    <a:pt x="15" y="24"/>
                  </a:cubicBezTo>
                  <a:cubicBezTo>
                    <a:pt x="21" y="25"/>
                    <a:pt x="20" y="26"/>
                    <a:pt x="26" y="25"/>
                  </a:cubicBezTo>
                  <a:cubicBezTo>
                    <a:pt x="28" y="23"/>
                    <a:pt x="32" y="25"/>
                    <a:pt x="34" y="26"/>
                  </a:cubicBezTo>
                  <a:cubicBezTo>
                    <a:pt x="41" y="25"/>
                    <a:pt x="38" y="24"/>
                    <a:pt x="41" y="18"/>
                  </a:cubicBezTo>
                  <a:cubicBezTo>
                    <a:pt x="39" y="16"/>
                    <a:pt x="41" y="16"/>
                    <a:pt x="42" y="14"/>
                  </a:cubicBezTo>
                  <a:cubicBezTo>
                    <a:pt x="42" y="11"/>
                    <a:pt x="39" y="6"/>
                    <a:pt x="39" y="6"/>
                  </a:cubicBezTo>
                  <a:cubicBezTo>
                    <a:pt x="36" y="7"/>
                    <a:pt x="35" y="8"/>
                    <a:pt x="32" y="9"/>
                  </a:cubicBezTo>
                  <a:cubicBezTo>
                    <a:pt x="24" y="1"/>
                    <a:pt x="21" y="1"/>
                    <a:pt x="7" y="0"/>
                  </a:cubicBezTo>
                  <a:cubicBezTo>
                    <a:pt x="6" y="1"/>
                    <a:pt x="1" y="4"/>
                    <a:pt x="1" y="3"/>
                  </a:cubicBez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9" name="Кстовский"/>
            <p:cNvSpPr>
              <a:spLocks/>
            </p:cNvSpPr>
            <p:nvPr/>
          </p:nvSpPr>
          <p:spPr bwMode="auto">
            <a:xfrm>
              <a:off x="3003059" y="4630736"/>
              <a:ext cx="876300" cy="752475"/>
            </a:xfrm>
            <a:custGeom>
              <a:avLst/>
              <a:gdLst>
                <a:gd name="T0" fmla="*/ 2147483646 w 92"/>
                <a:gd name="T1" fmla="*/ 2147483646 h 79"/>
                <a:gd name="T2" fmla="*/ 2147483646 w 92"/>
                <a:gd name="T3" fmla="*/ 2147483646 h 79"/>
                <a:gd name="T4" fmla="*/ 2147483646 w 92"/>
                <a:gd name="T5" fmla="*/ 2147483646 h 79"/>
                <a:gd name="T6" fmla="*/ 2147483646 w 92"/>
                <a:gd name="T7" fmla="*/ 2147483646 h 79"/>
                <a:gd name="T8" fmla="*/ 2147483646 w 92"/>
                <a:gd name="T9" fmla="*/ 2147483646 h 79"/>
                <a:gd name="T10" fmla="*/ 2147483646 w 92"/>
                <a:gd name="T11" fmla="*/ 2147483646 h 79"/>
                <a:gd name="T12" fmla="*/ 2147483646 w 92"/>
                <a:gd name="T13" fmla="*/ 2147483646 h 79"/>
                <a:gd name="T14" fmla="*/ 2147483646 w 92"/>
                <a:gd name="T15" fmla="*/ 2147483646 h 79"/>
                <a:gd name="T16" fmla="*/ 2147483646 w 92"/>
                <a:gd name="T17" fmla="*/ 2147483646 h 79"/>
                <a:gd name="T18" fmla="*/ 2147483646 w 92"/>
                <a:gd name="T19" fmla="*/ 2147483646 h 79"/>
                <a:gd name="T20" fmla="*/ 2147483646 w 92"/>
                <a:gd name="T21" fmla="*/ 2147483646 h 79"/>
                <a:gd name="T22" fmla="*/ 2147483646 w 92"/>
                <a:gd name="T23" fmla="*/ 2147483646 h 79"/>
                <a:gd name="T24" fmla="*/ 2147483646 w 92"/>
                <a:gd name="T25" fmla="*/ 2147483646 h 79"/>
                <a:gd name="T26" fmla="*/ 2147483646 w 92"/>
                <a:gd name="T27" fmla="*/ 2147483646 h 79"/>
                <a:gd name="T28" fmla="*/ 2147483646 w 92"/>
                <a:gd name="T29" fmla="*/ 2147483646 h 79"/>
                <a:gd name="T30" fmla="*/ 2147483646 w 92"/>
                <a:gd name="T31" fmla="*/ 2147483646 h 79"/>
                <a:gd name="T32" fmla="*/ 2147483646 w 92"/>
                <a:gd name="T33" fmla="*/ 2147483646 h 79"/>
                <a:gd name="T34" fmla="*/ 2147483646 w 92"/>
                <a:gd name="T35" fmla="*/ 2147483646 h 79"/>
                <a:gd name="T36" fmla="*/ 2147483646 w 92"/>
                <a:gd name="T37" fmla="*/ 2147483646 h 79"/>
                <a:gd name="T38" fmla="*/ 2147483646 w 92"/>
                <a:gd name="T39" fmla="*/ 2147483646 h 79"/>
                <a:gd name="T40" fmla="*/ 2147483646 w 92"/>
                <a:gd name="T41" fmla="*/ 2147483646 h 79"/>
                <a:gd name="T42" fmla="*/ 2147483646 w 92"/>
                <a:gd name="T43" fmla="*/ 2147483646 h 79"/>
                <a:gd name="T44" fmla="*/ 2147483646 w 92"/>
                <a:gd name="T45" fmla="*/ 2147483646 h 79"/>
                <a:gd name="T46" fmla="*/ 2147483646 w 92"/>
                <a:gd name="T47" fmla="*/ 0 h 79"/>
                <a:gd name="T48" fmla="*/ 2147483646 w 92"/>
                <a:gd name="T49" fmla="*/ 2147483646 h 79"/>
                <a:gd name="T50" fmla="*/ 2147483646 w 92"/>
                <a:gd name="T51" fmla="*/ 2147483646 h 79"/>
                <a:gd name="T52" fmla="*/ 2147483646 w 92"/>
                <a:gd name="T53" fmla="*/ 2147483646 h 7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92"/>
                <a:gd name="T82" fmla="*/ 0 h 79"/>
                <a:gd name="T83" fmla="*/ 92 w 92"/>
                <a:gd name="T84" fmla="*/ 79 h 7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92" h="79">
                  <a:moveTo>
                    <a:pt x="8" y="10"/>
                  </a:moveTo>
                  <a:lnTo>
                    <a:pt x="3" y="15"/>
                  </a:lnTo>
                  <a:cubicBezTo>
                    <a:pt x="3" y="15"/>
                    <a:pt x="2" y="16"/>
                    <a:pt x="2" y="16"/>
                  </a:cubicBezTo>
                  <a:cubicBezTo>
                    <a:pt x="2" y="19"/>
                    <a:pt x="0" y="35"/>
                    <a:pt x="6" y="38"/>
                  </a:cubicBezTo>
                  <a:cubicBezTo>
                    <a:pt x="10" y="37"/>
                    <a:pt x="15" y="36"/>
                    <a:pt x="18" y="39"/>
                  </a:cubicBezTo>
                  <a:cubicBezTo>
                    <a:pt x="19" y="49"/>
                    <a:pt x="24" y="54"/>
                    <a:pt x="34" y="56"/>
                  </a:cubicBezTo>
                  <a:cubicBezTo>
                    <a:pt x="35" y="57"/>
                    <a:pt x="37" y="59"/>
                    <a:pt x="37" y="59"/>
                  </a:cubicBezTo>
                  <a:cubicBezTo>
                    <a:pt x="39" y="58"/>
                    <a:pt x="44" y="61"/>
                    <a:pt x="44" y="61"/>
                  </a:cubicBezTo>
                  <a:cubicBezTo>
                    <a:pt x="45" y="67"/>
                    <a:pt x="49" y="67"/>
                    <a:pt x="53" y="72"/>
                  </a:cubicBezTo>
                  <a:cubicBezTo>
                    <a:pt x="55" y="74"/>
                    <a:pt x="59" y="79"/>
                    <a:pt x="59" y="79"/>
                  </a:cubicBezTo>
                  <a:cubicBezTo>
                    <a:pt x="66" y="78"/>
                    <a:pt x="66" y="73"/>
                    <a:pt x="73" y="72"/>
                  </a:cubicBezTo>
                  <a:cubicBezTo>
                    <a:pt x="76" y="69"/>
                    <a:pt x="73" y="73"/>
                    <a:pt x="73" y="70"/>
                  </a:cubicBezTo>
                  <a:cubicBezTo>
                    <a:pt x="73" y="68"/>
                    <a:pt x="76" y="66"/>
                    <a:pt x="76" y="66"/>
                  </a:cubicBezTo>
                  <a:cubicBezTo>
                    <a:pt x="79" y="68"/>
                    <a:pt x="81" y="70"/>
                    <a:pt x="84" y="71"/>
                  </a:cubicBezTo>
                  <a:cubicBezTo>
                    <a:pt x="91" y="70"/>
                    <a:pt x="90" y="71"/>
                    <a:pt x="92" y="65"/>
                  </a:cubicBezTo>
                  <a:cubicBezTo>
                    <a:pt x="90" y="63"/>
                    <a:pt x="88" y="62"/>
                    <a:pt x="87" y="59"/>
                  </a:cubicBezTo>
                  <a:cubicBezTo>
                    <a:pt x="88" y="58"/>
                    <a:pt x="88" y="58"/>
                    <a:pt x="89" y="57"/>
                  </a:cubicBezTo>
                  <a:cubicBezTo>
                    <a:pt x="90" y="56"/>
                    <a:pt x="86" y="53"/>
                    <a:pt x="86" y="53"/>
                  </a:cubicBezTo>
                  <a:cubicBezTo>
                    <a:pt x="85" y="49"/>
                    <a:pt x="85" y="45"/>
                    <a:pt x="80" y="44"/>
                  </a:cubicBezTo>
                  <a:cubicBezTo>
                    <a:pt x="75" y="43"/>
                    <a:pt x="66" y="42"/>
                    <a:pt x="62" y="38"/>
                  </a:cubicBezTo>
                  <a:cubicBezTo>
                    <a:pt x="52" y="28"/>
                    <a:pt x="54" y="24"/>
                    <a:pt x="38" y="22"/>
                  </a:cubicBezTo>
                  <a:cubicBezTo>
                    <a:pt x="37" y="21"/>
                    <a:pt x="35" y="19"/>
                    <a:pt x="35" y="19"/>
                  </a:cubicBezTo>
                  <a:cubicBezTo>
                    <a:pt x="37" y="14"/>
                    <a:pt x="33" y="9"/>
                    <a:pt x="30" y="5"/>
                  </a:cubicBezTo>
                  <a:cubicBezTo>
                    <a:pt x="29" y="3"/>
                    <a:pt x="26" y="0"/>
                    <a:pt x="26" y="0"/>
                  </a:cubicBezTo>
                  <a:cubicBezTo>
                    <a:pt x="21" y="5"/>
                    <a:pt x="16" y="6"/>
                    <a:pt x="10" y="9"/>
                  </a:cubicBezTo>
                  <a:cubicBezTo>
                    <a:pt x="9" y="10"/>
                    <a:pt x="6" y="12"/>
                    <a:pt x="6" y="12"/>
                  </a:cubicBezTo>
                  <a:lnTo>
                    <a:pt x="8" y="10"/>
                  </a:ln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0" name="Богородский"/>
            <p:cNvSpPr>
              <a:spLocks/>
            </p:cNvSpPr>
            <p:nvPr/>
          </p:nvSpPr>
          <p:spPr bwMode="auto">
            <a:xfrm>
              <a:off x="2355359" y="4697411"/>
              <a:ext cx="723900" cy="857250"/>
            </a:xfrm>
            <a:custGeom>
              <a:avLst/>
              <a:gdLst>
                <a:gd name="T0" fmla="*/ 2147483646 w 76"/>
                <a:gd name="T1" fmla="*/ 2147483646 h 90"/>
                <a:gd name="T2" fmla="*/ 2147483646 w 76"/>
                <a:gd name="T3" fmla="*/ 2147483646 h 90"/>
                <a:gd name="T4" fmla="*/ 0 w 76"/>
                <a:gd name="T5" fmla="*/ 2147483646 h 90"/>
                <a:gd name="T6" fmla="*/ 2147483646 w 76"/>
                <a:gd name="T7" fmla="*/ 2147483646 h 90"/>
                <a:gd name="T8" fmla="*/ 2147483646 w 76"/>
                <a:gd name="T9" fmla="*/ 2147483646 h 90"/>
                <a:gd name="T10" fmla="*/ 2147483646 w 76"/>
                <a:gd name="T11" fmla="*/ 2147483646 h 90"/>
                <a:gd name="T12" fmla="*/ 2147483646 w 76"/>
                <a:gd name="T13" fmla="*/ 2147483646 h 90"/>
                <a:gd name="T14" fmla="*/ 2147483646 w 76"/>
                <a:gd name="T15" fmla="*/ 2147483646 h 90"/>
                <a:gd name="T16" fmla="*/ 2147483646 w 76"/>
                <a:gd name="T17" fmla="*/ 2147483646 h 90"/>
                <a:gd name="T18" fmla="*/ 2147483646 w 76"/>
                <a:gd name="T19" fmla="*/ 2147483646 h 90"/>
                <a:gd name="T20" fmla="*/ 2147483646 w 76"/>
                <a:gd name="T21" fmla="*/ 2147483646 h 90"/>
                <a:gd name="T22" fmla="*/ 2147483646 w 76"/>
                <a:gd name="T23" fmla="*/ 2147483646 h 90"/>
                <a:gd name="T24" fmla="*/ 2147483646 w 76"/>
                <a:gd name="T25" fmla="*/ 2147483646 h 90"/>
                <a:gd name="T26" fmla="*/ 2147483646 w 76"/>
                <a:gd name="T27" fmla="*/ 2147483646 h 90"/>
                <a:gd name="T28" fmla="*/ 2147483646 w 76"/>
                <a:gd name="T29" fmla="*/ 2147483646 h 90"/>
                <a:gd name="T30" fmla="*/ 2147483646 w 76"/>
                <a:gd name="T31" fmla="*/ 2147483646 h 90"/>
                <a:gd name="T32" fmla="*/ 2147483646 w 76"/>
                <a:gd name="T33" fmla="*/ 2147483646 h 90"/>
                <a:gd name="T34" fmla="*/ 2147483646 w 76"/>
                <a:gd name="T35" fmla="*/ 2147483646 h 90"/>
                <a:gd name="T36" fmla="*/ 2147483646 w 76"/>
                <a:gd name="T37" fmla="*/ 2147483646 h 90"/>
                <a:gd name="T38" fmla="*/ 2147483646 w 76"/>
                <a:gd name="T39" fmla="*/ 2147483646 h 90"/>
                <a:gd name="T40" fmla="*/ 2147483646 w 76"/>
                <a:gd name="T41" fmla="*/ 2147483646 h 90"/>
                <a:gd name="T42" fmla="*/ 2147483646 w 76"/>
                <a:gd name="T43" fmla="*/ 2147483646 h 90"/>
                <a:gd name="T44" fmla="*/ 2147483646 w 76"/>
                <a:gd name="T45" fmla="*/ 2147483646 h 90"/>
                <a:gd name="T46" fmla="*/ 2147483646 w 76"/>
                <a:gd name="T47" fmla="*/ 2147483646 h 90"/>
                <a:gd name="T48" fmla="*/ 2147483646 w 76"/>
                <a:gd name="T49" fmla="*/ 2147483646 h 90"/>
                <a:gd name="T50" fmla="*/ 2147483646 w 76"/>
                <a:gd name="T51" fmla="*/ 2147483646 h 90"/>
                <a:gd name="T52" fmla="*/ 2147483646 w 76"/>
                <a:gd name="T53" fmla="*/ 2147483646 h 90"/>
                <a:gd name="T54" fmla="*/ 2147483646 w 76"/>
                <a:gd name="T55" fmla="*/ 2147483646 h 90"/>
                <a:gd name="T56" fmla="*/ 2147483646 w 76"/>
                <a:gd name="T57" fmla="*/ 2147483646 h 90"/>
                <a:gd name="T58" fmla="*/ 2147483646 w 76"/>
                <a:gd name="T59" fmla="*/ 2147483646 h 90"/>
                <a:gd name="T60" fmla="*/ 2147483646 w 76"/>
                <a:gd name="T61" fmla="*/ 2147483646 h 90"/>
                <a:gd name="T62" fmla="*/ 2147483646 w 76"/>
                <a:gd name="T63" fmla="*/ 2147483646 h 9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6"/>
                <a:gd name="T97" fmla="*/ 0 h 90"/>
                <a:gd name="T98" fmla="*/ 76 w 76"/>
                <a:gd name="T99" fmla="*/ 90 h 9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6" h="90">
                  <a:moveTo>
                    <a:pt x="24" y="6"/>
                  </a:moveTo>
                  <a:cubicBezTo>
                    <a:pt x="20" y="10"/>
                    <a:pt x="12" y="11"/>
                    <a:pt x="7" y="14"/>
                  </a:cubicBezTo>
                  <a:cubicBezTo>
                    <a:pt x="4" y="15"/>
                    <a:pt x="0" y="20"/>
                    <a:pt x="0" y="20"/>
                  </a:cubicBezTo>
                  <a:cubicBezTo>
                    <a:pt x="1" y="25"/>
                    <a:pt x="0" y="27"/>
                    <a:pt x="5" y="25"/>
                  </a:cubicBezTo>
                  <a:cubicBezTo>
                    <a:pt x="12" y="26"/>
                    <a:pt x="13" y="25"/>
                    <a:pt x="11" y="31"/>
                  </a:cubicBezTo>
                  <a:cubicBezTo>
                    <a:pt x="12" y="35"/>
                    <a:pt x="16" y="41"/>
                    <a:pt x="16" y="41"/>
                  </a:cubicBezTo>
                  <a:cubicBezTo>
                    <a:pt x="18" y="39"/>
                    <a:pt x="22" y="37"/>
                    <a:pt x="22" y="37"/>
                  </a:cubicBezTo>
                  <a:cubicBezTo>
                    <a:pt x="26" y="39"/>
                    <a:pt x="25" y="41"/>
                    <a:pt x="23" y="45"/>
                  </a:cubicBezTo>
                  <a:cubicBezTo>
                    <a:pt x="24" y="51"/>
                    <a:pt x="25" y="57"/>
                    <a:pt x="27" y="63"/>
                  </a:cubicBezTo>
                  <a:cubicBezTo>
                    <a:pt x="28" y="68"/>
                    <a:pt x="28" y="72"/>
                    <a:pt x="30" y="76"/>
                  </a:cubicBezTo>
                  <a:cubicBezTo>
                    <a:pt x="29" y="77"/>
                    <a:pt x="31" y="80"/>
                    <a:pt x="31" y="80"/>
                  </a:cubicBezTo>
                  <a:cubicBezTo>
                    <a:pt x="32" y="79"/>
                    <a:pt x="35" y="76"/>
                    <a:pt x="35" y="76"/>
                  </a:cubicBezTo>
                  <a:cubicBezTo>
                    <a:pt x="36" y="77"/>
                    <a:pt x="39" y="79"/>
                    <a:pt x="39" y="79"/>
                  </a:cubicBezTo>
                  <a:cubicBezTo>
                    <a:pt x="40" y="85"/>
                    <a:pt x="41" y="86"/>
                    <a:pt x="43" y="90"/>
                  </a:cubicBezTo>
                  <a:cubicBezTo>
                    <a:pt x="44" y="89"/>
                    <a:pt x="47" y="86"/>
                    <a:pt x="47" y="86"/>
                  </a:cubicBezTo>
                  <a:cubicBezTo>
                    <a:pt x="45" y="81"/>
                    <a:pt x="48" y="82"/>
                    <a:pt x="51" y="79"/>
                  </a:cubicBezTo>
                  <a:cubicBezTo>
                    <a:pt x="53" y="72"/>
                    <a:pt x="55" y="74"/>
                    <a:pt x="62" y="73"/>
                  </a:cubicBezTo>
                  <a:cubicBezTo>
                    <a:pt x="63" y="66"/>
                    <a:pt x="62" y="66"/>
                    <a:pt x="69" y="67"/>
                  </a:cubicBezTo>
                  <a:cubicBezTo>
                    <a:pt x="71" y="69"/>
                    <a:pt x="71" y="70"/>
                    <a:pt x="74" y="67"/>
                  </a:cubicBezTo>
                  <a:cubicBezTo>
                    <a:pt x="73" y="63"/>
                    <a:pt x="69" y="57"/>
                    <a:pt x="69" y="57"/>
                  </a:cubicBezTo>
                  <a:cubicBezTo>
                    <a:pt x="71" y="47"/>
                    <a:pt x="68" y="53"/>
                    <a:pt x="72" y="50"/>
                  </a:cubicBezTo>
                  <a:cubicBezTo>
                    <a:pt x="74" y="49"/>
                    <a:pt x="76" y="46"/>
                    <a:pt x="76" y="46"/>
                  </a:cubicBezTo>
                  <a:cubicBezTo>
                    <a:pt x="75" y="36"/>
                    <a:pt x="71" y="29"/>
                    <a:pt x="69" y="19"/>
                  </a:cubicBezTo>
                  <a:cubicBezTo>
                    <a:pt x="72" y="14"/>
                    <a:pt x="68" y="21"/>
                    <a:pt x="71" y="9"/>
                  </a:cubicBezTo>
                  <a:lnTo>
                    <a:pt x="75" y="4"/>
                  </a:lnTo>
                  <a:cubicBezTo>
                    <a:pt x="75" y="4"/>
                    <a:pt x="76" y="3"/>
                    <a:pt x="76" y="3"/>
                  </a:cubicBezTo>
                  <a:cubicBezTo>
                    <a:pt x="70" y="4"/>
                    <a:pt x="65" y="6"/>
                    <a:pt x="59" y="7"/>
                  </a:cubicBezTo>
                  <a:cubicBezTo>
                    <a:pt x="57" y="6"/>
                    <a:pt x="55" y="2"/>
                    <a:pt x="55" y="2"/>
                  </a:cubicBezTo>
                  <a:cubicBezTo>
                    <a:pt x="52" y="5"/>
                    <a:pt x="50" y="3"/>
                    <a:pt x="46" y="2"/>
                  </a:cubicBezTo>
                  <a:cubicBezTo>
                    <a:pt x="40" y="3"/>
                    <a:pt x="42" y="4"/>
                    <a:pt x="36" y="3"/>
                  </a:cubicBezTo>
                  <a:cubicBezTo>
                    <a:pt x="30" y="0"/>
                    <a:pt x="27" y="7"/>
                    <a:pt x="22" y="7"/>
                  </a:cubicBezTo>
                  <a:cubicBezTo>
                    <a:pt x="22" y="7"/>
                    <a:pt x="24" y="6"/>
                    <a:pt x="24" y="6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1" name="Дальнеконстантиновский"/>
            <p:cNvSpPr>
              <a:spLocks/>
            </p:cNvSpPr>
            <p:nvPr/>
          </p:nvSpPr>
          <p:spPr bwMode="auto">
            <a:xfrm>
              <a:off x="2736359" y="4983161"/>
              <a:ext cx="885825" cy="838200"/>
            </a:xfrm>
            <a:custGeom>
              <a:avLst/>
              <a:gdLst>
                <a:gd name="T0" fmla="*/ 2147483646 w 93"/>
                <a:gd name="T1" fmla="*/ 2147483646 h 88"/>
                <a:gd name="T2" fmla="*/ 2147483646 w 93"/>
                <a:gd name="T3" fmla="*/ 2147483646 h 88"/>
                <a:gd name="T4" fmla="*/ 2147483646 w 93"/>
                <a:gd name="T5" fmla="*/ 2147483646 h 88"/>
                <a:gd name="T6" fmla="*/ 2147483646 w 93"/>
                <a:gd name="T7" fmla="*/ 2147483646 h 88"/>
                <a:gd name="T8" fmla="*/ 2147483646 w 93"/>
                <a:gd name="T9" fmla="*/ 2147483646 h 88"/>
                <a:gd name="T10" fmla="*/ 2147483646 w 93"/>
                <a:gd name="T11" fmla="*/ 2147483646 h 88"/>
                <a:gd name="T12" fmla="*/ 2147483646 w 93"/>
                <a:gd name="T13" fmla="*/ 2147483646 h 88"/>
                <a:gd name="T14" fmla="*/ 2147483646 w 93"/>
                <a:gd name="T15" fmla="*/ 2147483646 h 88"/>
                <a:gd name="T16" fmla="*/ 2147483646 w 93"/>
                <a:gd name="T17" fmla="*/ 2147483646 h 88"/>
                <a:gd name="T18" fmla="*/ 2147483646 w 93"/>
                <a:gd name="T19" fmla="*/ 2147483646 h 88"/>
                <a:gd name="T20" fmla="*/ 2147483646 w 93"/>
                <a:gd name="T21" fmla="*/ 2147483646 h 88"/>
                <a:gd name="T22" fmla="*/ 2147483646 w 93"/>
                <a:gd name="T23" fmla="*/ 2147483646 h 88"/>
                <a:gd name="T24" fmla="*/ 2147483646 w 93"/>
                <a:gd name="T25" fmla="*/ 2147483646 h 88"/>
                <a:gd name="T26" fmla="*/ 2147483646 w 93"/>
                <a:gd name="T27" fmla="*/ 2147483646 h 88"/>
                <a:gd name="T28" fmla="*/ 2147483646 w 93"/>
                <a:gd name="T29" fmla="*/ 2147483646 h 88"/>
                <a:gd name="T30" fmla="*/ 2147483646 w 93"/>
                <a:gd name="T31" fmla="*/ 2147483646 h 88"/>
                <a:gd name="T32" fmla="*/ 2147483646 w 93"/>
                <a:gd name="T33" fmla="*/ 0 h 88"/>
                <a:gd name="T34" fmla="*/ 2147483646 w 93"/>
                <a:gd name="T35" fmla="*/ 2147483646 h 88"/>
                <a:gd name="T36" fmla="*/ 2147483646 w 93"/>
                <a:gd name="T37" fmla="*/ 2147483646 h 88"/>
                <a:gd name="T38" fmla="*/ 2147483646 w 93"/>
                <a:gd name="T39" fmla="*/ 2147483646 h 88"/>
                <a:gd name="T40" fmla="*/ 2147483646 w 93"/>
                <a:gd name="T41" fmla="*/ 2147483646 h 88"/>
                <a:gd name="T42" fmla="*/ 2147483646 w 93"/>
                <a:gd name="T43" fmla="*/ 2147483646 h 88"/>
                <a:gd name="T44" fmla="*/ 2147483646 w 93"/>
                <a:gd name="T45" fmla="*/ 2147483646 h 88"/>
                <a:gd name="T46" fmla="*/ 2147483646 w 93"/>
                <a:gd name="T47" fmla="*/ 2147483646 h 88"/>
                <a:gd name="T48" fmla="*/ 2147483646 w 93"/>
                <a:gd name="T49" fmla="*/ 2147483646 h 88"/>
                <a:gd name="T50" fmla="*/ 2147483646 w 93"/>
                <a:gd name="T51" fmla="*/ 2147483646 h 88"/>
                <a:gd name="T52" fmla="*/ 2147483646 w 93"/>
                <a:gd name="T53" fmla="*/ 2147483646 h 8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93"/>
                <a:gd name="T82" fmla="*/ 0 h 88"/>
                <a:gd name="T83" fmla="*/ 93 w 93"/>
                <a:gd name="T84" fmla="*/ 88 h 8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93" h="88">
                  <a:moveTo>
                    <a:pt x="3" y="59"/>
                  </a:moveTo>
                  <a:cubicBezTo>
                    <a:pt x="6" y="62"/>
                    <a:pt x="0" y="66"/>
                    <a:pt x="4" y="69"/>
                  </a:cubicBezTo>
                  <a:cubicBezTo>
                    <a:pt x="6" y="70"/>
                    <a:pt x="9" y="70"/>
                    <a:pt x="12" y="70"/>
                  </a:cubicBezTo>
                  <a:cubicBezTo>
                    <a:pt x="14" y="72"/>
                    <a:pt x="16" y="73"/>
                    <a:pt x="19" y="74"/>
                  </a:cubicBezTo>
                  <a:cubicBezTo>
                    <a:pt x="26" y="74"/>
                    <a:pt x="33" y="71"/>
                    <a:pt x="39" y="73"/>
                  </a:cubicBezTo>
                  <a:cubicBezTo>
                    <a:pt x="42" y="76"/>
                    <a:pt x="41" y="74"/>
                    <a:pt x="40" y="77"/>
                  </a:cubicBezTo>
                  <a:cubicBezTo>
                    <a:pt x="41" y="80"/>
                    <a:pt x="41" y="81"/>
                    <a:pt x="44" y="82"/>
                  </a:cubicBezTo>
                  <a:cubicBezTo>
                    <a:pt x="46" y="88"/>
                    <a:pt x="49" y="86"/>
                    <a:pt x="54" y="84"/>
                  </a:cubicBezTo>
                  <a:cubicBezTo>
                    <a:pt x="58" y="80"/>
                    <a:pt x="65" y="79"/>
                    <a:pt x="70" y="76"/>
                  </a:cubicBezTo>
                  <a:cubicBezTo>
                    <a:pt x="72" y="74"/>
                    <a:pt x="76" y="70"/>
                    <a:pt x="76" y="70"/>
                  </a:cubicBezTo>
                  <a:cubicBezTo>
                    <a:pt x="77" y="65"/>
                    <a:pt x="76" y="65"/>
                    <a:pt x="80" y="63"/>
                  </a:cubicBezTo>
                  <a:cubicBezTo>
                    <a:pt x="83" y="66"/>
                    <a:pt x="87" y="63"/>
                    <a:pt x="90" y="62"/>
                  </a:cubicBezTo>
                  <a:cubicBezTo>
                    <a:pt x="93" y="59"/>
                    <a:pt x="92" y="53"/>
                    <a:pt x="89" y="50"/>
                  </a:cubicBezTo>
                  <a:cubicBezTo>
                    <a:pt x="87" y="39"/>
                    <a:pt x="77" y="30"/>
                    <a:pt x="69" y="22"/>
                  </a:cubicBezTo>
                  <a:cubicBezTo>
                    <a:pt x="65" y="18"/>
                    <a:pt x="57" y="19"/>
                    <a:pt x="53" y="15"/>
                  </a:cubicBezTo>
                  <a:cubicBezTo>
                    <a:pt x="50" y="12"/>
                    <a:pt x="47" y="11"/>
                    <a:pt x="46" y="6"/>
                  </a:cubicBezTo>
                  <a:cubicBezTo>
                    <a:pt x="45" y="4"/>
                    <a:pt x="43" y="0"/>
                    <a:pt x="43" y="0"/>
                  </a:cubicBezTo>
                  <a:cubicBezTo>
                    <a:pt x="40" y="0"/>
                    <a:pt x="32" y="1"/>
                    <a:pt x="34" y="3"/>
                  </a:cubicBezTo>
                  <a:cubicBezTo>
                    <a:pt x="38" y="16"/>
                    <a:pt x="33" y="15"/>
                    <a:pt x="29" y="24"/>
                  </a:cubicBezTo>
                  <a:cubicBezTo>
                    <a:pt x="30" y="27"/>
                    <a:pt x="33" y="34"/>
                    <a:pt x="33" y="34"/>
                  </a:cubicBezTo>
                  <a:cubicBezTo>
                    <a:pt x="32" y="39"/>
                    <a:pt x="32" y="40"/>
                    <a:pt x="29" y="37"/>
                  </a:cubicBezTo>
                  <a:cubicBezTo>
                    <a:pt x="27" y="37"/>
                    <a:pt x="22" y="40"/>
                    <a:pt x="22" y="40"/>
                  </a:cubicBezTo>
                  <a:cubicBezTo>
                    <a:pt x="20" y="45"/>
                    <a:pt x="19" y="44"/>
                    <a:pt x="14" y="45"/>
                  </a:cubicBezTo>
                  <a:cubicBezTo>
                    <a:pt x="12" y="47"/>
                    <a:pt x="11" y="48"/>
                    <a:pt x="9" y="50"/>
                  </a:cubicBezTo>
                  <a:cubicBezTo>
                    <a:pt x="8" y="51"/>
                    <a:pt x="6" y="53"/>
                    <a:pt x="6" y="53"/>
                  </a:cubicBezTo>
                  <a:cubicBezTo>
                    <a:pt x="8" y="55"/>
                    <a:pt x="3" y="59"/>
                    <a:pt x="3" y="59"/>
                  </a:cubicBezTo>
                  <a:cubicBezTo>
                    <a:pt x="4" y="60"/>
                    <a:pt x="4" y="60"/>
                    <a:pt x="4" y="61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2" name="Перевозский"/>
            <p:cNvSpPr>
              <a:spLocks/>
            </p:cNvSpPr>
            <p:nvPr/>
          </p:nvSpPr>
          <p:spPr bwMode="auto">
            <a:xfrm>
              <a:off x="3450734" y="5373686"/>
              <a:ext cx="419100" cy="838200"/>
            </a:xfrm>
            <a:custGeom>
              <a:avLst/>
              <a:gdLst>
                <a:gd name="T0" fmla="*/ 2147483646 w 44"/>
                <a:gd name="T1" fmla="*/ 2147483646 h 88"/>
                <a:gd name="T2" fmla="*/ 2147483646 w 44"/>
                <a:gd name="T3" fmla="*/ 2147483646 h 88"/>
                <a:gd name="T4" fmla="*/ 2147483646 w 44"/>
                <a:gd name="T5" fmla="*/ 2147483646 h 88"/>
                <a:gd name="T6" fmla="*/ 2147483646 w 44"/>
                <a:gd name="T7" fmla="*/ 2147483646 h 88"/>
                <a:gd name="T8" fmla="*/ 2147483646 w 44"/>
                <a:gd name="T9" fmla="*/ 2147483646 h 88"/>
                <a:gd name="T10" fmla="*/ 2147483646 w 44"/>
                <a:gd name="T11" fmla="*/ 2147483646 h 88"/>
                <a:gd name="T12" fmla="*/ 2147483646 w 44"/>
                <a:gd name="T13" fmla="*/ 2147483646 h 88"/>
                <a:gd name="T14" fmla="*/ 2147483646 w 44"/>
                <a:gd name="T15" fmla="*/ 2147483646 h 88"/>
                <a:gd name="T16" fmla="*/ 2147483646 w 44"/>
                <a:gd name="T17" fmla="*/ 2147483646 h 88"/>
                <a:gd name="T18" fmla="*/ 2147483646 w 44"/>
                <a:gd name="T19" fmla="*/ 2147483646 h 88"/>
                <a:gd name="T20" fmla="*/ 2147483646 w 44"/>
                <a:gd name="T21" fmla="*/ 2147483646 h 88"/>
                <a:gd name="T22" fmla="*/ 2147483646 w 44"/>
                <a:gd name="T23" fmla="*/ 2147483646 h 88"/>
                <a:gd name="T24" fmla="*/ 2147483646 w 44"/>
                <a:gd name="T25" fmla="*/ 2147483646 h 88"/>
                <a:gd name="T26" fmla="*/ 2147483646 w 44"/>
                <a:gd name="T27" fmla="*/ 2147483646 h 88"/>
                <a:gd name="T28" fmla="*/ 2147483646 w 44"/>
                <a:gd name="T29" fmla="*/ 2147483646 h 88"/>
                <a:gd name="T30" fmla="*/ 2147483646 w 44"/>
                <a:gd name="T31" fmla="*/ 2147483646 h 88"/>
                <a:gd name="T32" fmla="*/ 2147483646 w 44"/>
                <a:gd name="T33" fmla="*/ 2147483646 h 88"/>
                <a:gd name="T34" fmla="*/ 2147483646 w 44"/>
                <a:gd name="T35" fmla="*/ 2147483646 h 88"/>
                <a:gd name="T36" fmla="*/ 2147483646 w 44"/>
                <a:gd name="T37" fmla="*/ 2147483646 h 88"/>
                <a:gd name="T38" fmla="*/ 2147483646 w 44"/>
                <a:gd name="T39" fmla="*/ 2147483646 h 88"/>
                <a:gd name="T40" fmla="*/ 2147483646 w 44"/>
                <a:gd name="T41" fmla="*/ 2147483646 h 88"/>
                <a:gd name="T42" fmla="*/ 2147483646 w 44"/>
                <a:gd name="T43" fmla="*/ 2147483646 h 88"/>
                <a:gd name="T44" fmla="*/ 2147483646 w 44"/>
                <a:gd name="T45" fmla="*/ 2147483646 h 88"/>
                <a:gd name="T46" fmla="*/ 2147483646 w 44"/>
                <a:gd name="T47" fmla="*/ 2147483646 h 88"/>
                <a:gd name="T48" fmla="*/ 2147483646 w 44"/>
                <a:gd name="T49" fmla="*/ 2147483646 h 88"/>
                <a:gd name="T50" fmla="*/ 2147483646 w 44"/>
                <a:gd name="T51" fmla="*/ 2147483646 h 88"/>
                <a:gd name="T52" fmla="*/ 0 w 44"/>
                <a:gd name="T53" fmla="*/ 2147483646 h 88"/>
                <a:gd name="T54" fmla="*/ 2147483646 w 44"/>
                <a:gd name="T55" fmla="*/ 2147483646 h 88"/>
                <a:gd name="T56" fmla="*/ 2147483646 w 44"/>
                <a:gd name="T57" fmla="*/ 2147483646 h 88"/>
                <a:gd name="T58" fmla="*/ 2147483646 w 44"/>
                <a:gd name="T59" fmla="*/ 2147483646 h 88"/>
                <a:gd name="T60" fmla="*/ 2147483646 w 44"/>
                <a:gd name="T61" fmla="*/ 2147483646 h 88"/>
                <a:gd name="T62" fmla="*/ 2147483646 w 44"/>
                <a:gd name="T63" fmla="*/ 2147483646 h 88"/>
                <a:gd name="T64" fmla="*/ 2147483646 w 44"/>
                <a:gd name="T65" fmla="*/ 2147483646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4"/>
                <a:gd name="T100" fmla="*/ 0 h 88"/>
                <a:gd name="T101" fmla="*/ 44 w 44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4" h="88">
                  <a:moveTo>
                    <a:pt x="14" y="8"/>
                  </a:moveTo>
                  <a:cubicBezTo>
                    <a:pt x="18" y="0"/>
                    <a:pt x="20" y="14"/>
                    <a:pt x="21" y="15"/>
                  </a:cubicBezTo>
                  <a:cubicBezTo>
                    <a:pt x="24" y="14"/>
                    <a:pt x="23" y="13"/>
                    <a:pt x="26" y="14"/>
                  </a:cubicBezTo>
                  <a:cubicBezTo>
                    <a:pt x="25" y="18"/>
                    <a:pt x="24" y="16"/>
                    <a:pt x="21" y="19"/>
                  </a:cubicBezTo>
                  <a:cubicBezTo>
                    <a:pt x="23" y="21"/>
                    <a:pt x="24" y="22"/>
                    <a:pt x="26" y="23"/>
                  </a:cubicBezTo>
                  <a:cubicBezTo>
                    <a:pt x="26" y="24"/>
                    <a:pt x="24" y="30"/>
                    <a:pt x="27" y="31"/>
                  </a:cubicBezTo>
                  <a:cubicBezTo>
                    <a:pt x="31" y="32"/>
                    <a:pt x="39" y="33"/>
                    <a:pt x="39" y="33"/>
                  </a:cubicBezTo>
                  <a:cubicBezTo>
                    <a:pt x="38" y="34"/>
                    <a:pt x="38" y="34"/>
                    <a:pt x="37" y="35"/>
                  </a:cubicBezTo>
                  <a:cubicBezTo>
                    <a:pt x="36" y="36"/>
                    <a:pt x="40" y="38"/>
                    <a:pt x="40" y="38"/>
                  </a:cubicBezTo>
                  <a:cubicBezTo>
                    <a:pt x="39" y="40"/>
                    <a:pt x="36" y="43"/>
                    <a:pt x="36" y="43"/>
                  </a:cubicBezTo>
                  <a:cubicBezTo>
                    <a:pt x="37" y="46"/>
                    <a:pt x="38" y="46"/>
                    <a:pt x="41" y="47"/>
                  </a:cubicBezTo>
                  <a:cubicBezTo>
                    <a:pt x="43" y="49"/>
                    <a:pt x="44" y="49"/>
                    <a:pt x="41" y="52"/>
                  </a:cubicBezTo>
                  <a:cubicBezTo>
                    <a:pt x="43" y="55"/>
                    <a:pt x="43" y="54"/>
                    <a:pt x="42" y="58"/>
                  </a:cubicBezTo>
                  <a:cubicBezTo>
                    <a:pt x="35" y="56"/>
                    <a:pt x="35" y="57"/>
                    <a:pt x="36" y="65"/>
                  </a:cubicBezTo>
                  <a:cubicBezTo>
                    <a:pt x="36" y="67"/>
                    <a:pt x="33" y="68"/>
                    <a:pt x="34" y="70"/>
                  </a:cubicBezTo>
                  <a:cubicBezTo>
                    <a:pt x="34" y="71"/>
                    <a:pt x="36" y="72"/>
                    <a:pt x="36" y="72"/>
                  </a:cubicBezTo>
                  <a:cubicBezTo>
                    <a:pt x="33" y="75"/>
                    <a:pt x="32" y="78"/>
                    <a:pt x="27" y="80"/>
                  </a:cubicBezTo>
                  <a:cubicBezTo>
                    <a:pt x="24" y="83"/>
                    <a:pt x="24" y="84"/>
                    <a:pt x="20" y="85"/>
                  </a:cubicBezTo>
                  <a:cubicBezTo>
                    <a:pt x="20" y="86"/>
                    <a:pt x="20" y="87"/>
                    <a:pt x="19" y="87"/>
                  </a:cubicBezTo>
                  <a:cubicBezTo>
                    <a:pt x="16" y="88"/>
                    <a:pt x="15" y="84"/>
                    <a:pt x="13" y="82"/>
                  </a:cubicBezTo>
                  <a:cubicBezTo>
                    <a:pt x="10" y="85"/>
                    <a:pt x="12" y="84"/>
                    <a:pt x="9" y="85"/>
                  </a:cubicBezTo>
                  <a:cubicBezTo>
                    <a:pt x="7" y="84"/>
                    <a:pt x="2" y="84"/>
                    <a:pt x="4" y="82"/>
                  </a:cubicBezTo>
                  <a:cubicBezTo>
                    <a:pt x="4" y="80"/>
                    <a:pt x="4" y="75"/>
                    <a:pt x="6" y="72"/>
                  </a:cubicBezTo>
                  <a:cubicBezTo>
                    <a:pt x="7" y="71"/>
                    <a:pt x="9" y="69"/>
                    <a:pt x="9" y="69"/>
                  </a:cubicBezTo>
                  <a:cubicBezTo>
                    <a:pt x="8" y="67"/>
                    <a:pt x="5" y="64"/>
                    <a:pt x="5" y="64"/>
                  </a:cubicBezTo>
                  <a:cubicBezTo>
                    <a:pt x="7" y="57"/>
                    <a:pt x="6" y="58"/>
                    <a:pt x="3" y="51"/>
                  </a:cubicBezTo>
                  <a:cubicBezTo>
                    <a:pt x="2" y="49"/>
                    <a:pt x="0" y="45"/>
                    <a:pt x="0" y="45"/>
                  </a:cubicBezTo>
                  <a:cubicBezTo>
                    <a:pt x="0" y="43"/>
                    <a:pt x="3" y="38"/>
                    <a:pt x="3" y="38"/>
                  </a:cubicBezTo>
                  <a:cubicBezTo>
                    <a:pt x="4" y="35"/>
                    <a:pt x="5" y="32"/>
                    <a:pt x="2" y="29"/>
                  </a:cubicBezTo>
                  <a:cubicBezTo>
                    <a:pt x="2" y="27"/>
                    <a:pt x="5" y="22"/>
                    <a:pt x="5" y="22"/>
                  </a:cubicBezTo>
                  <a:cubicBezTo>
                    <a:pt x="8" y="25"/>
                    <a:pt x="17" y="18"/>
                    <a:pt x="17" y="18"/>
                  </a:cubicBezTo>
                  <a:cubicBezTo>
                    <a:pt x="16" y="11"/>
                    <a:pt x="16" y="13"/>
                    <a:pt x="14" y="9"/>
                  </a:cubicBezTo>
                  <a:cubicBezTo>
                    <a:pt x="14" y="8"/>
                    <a:pt x="15" y="6"/>
                    <a:pt x="15" y="6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3" name="Вадский"/>
            <p:cNvSpPr>
              <a:spLocks/>
            </p:cNvSpPr>
            <p:nvPr/>
          </p:nvSpPr>
          <p:spPr bwMode="auto">
            <a:xfrm>
              <a:off x="3098309" y="5592761"/>
              <a:ext cx="523875" cy="723900"/>
            </a:xfrm>
            <a:custGeom>
              <a:avLst/>
              <a:gdLst>
                <a:gd name="T0" fmla="*/ 2147483646 w 55"/>
                <a:gd name="T1" fmla="*/ 2147483646 h 76"/>
                <a:gd name="T2" fmla="*/ 2147483646 w 55"/>
                <a:gd name="T3" fmla="*/ 2147483646 h 76"/>
                <a:gd name="T4" fmla="*/ 2147483646 w 55"/>
                <a:gd name="T5" fmla="*/ 2147483646 h 76"/>
                <a:gd name="T6" fmla="*/ 0 w 55"/>
                <a:gd name="T7" fmla="*/ 2147483646 h 76"/>
                <a:gd name="T8" fmla="*/ 2147483646 w 55"/>
                <a:gd name="T9" fmla="*/ 2147483646 h 76"/>
                <a:gd name="T10" fmla="*/ 2147483646 w 55"/>
                <a:gd name="T11" fmla="*/ 2147483646 h 76"/>
                <a:gd name="T12" fmla="*/ 2147483646 w 55"/>
                <a:gd name="T13" fmla="*/ 2147483646 h 76"/>
                <a:gd name="T14" fmla="*/ 2147483646 w 55"/>
                <a:gd name="T15" fmla="*/ 2147483646 h 76"/>
                <a:gd name="T16" fmla="*/ 2147483646 w 55"/>
                <a:gd name="T17" fmla="*/ 2147483646 h 76"/>
                <a:gd name="T18" fmla="*/ 2147483646 w 55"/>
                <a:gd name="T19" fmla="*/ 2147483646 h 76"/>
                <a:gd name="T20" fmla="*/ 2147483646 w 55"/>
                <a:gd name="T21" fmla="*/ 2147483646 h 76"/>
                <a:gd name="T22" fmla="*/ 2147483646 w 55"/>
                <a:gd name="T23" fmla="*/ 2147483646 h 76"/>
                <a:gd name="T24" fmla="*/ 2147483646 w 55"/>
                <a:gd name="T25" fmla="*/ 2147483646 h 76"/>
                <a:gd name="T26" fmla="*/ 2147483646 w 55"/>
                <a:gd name="T27" fmla="*/ 2147483646 h 76"/>
                <a:gd name="T28" fmla="*/ 2147483646 w 55"/>
                <a:gd name="T29" fmla="*/ 2147483646 h 76"/>
                <a:gd name="T30" fmla="*/ 2147483646 w 55"/>
                <a:gd name="T31" fmla="*/ 2147483646 h 76"/>
                <a:gd name="T32" fmla="*/ 2147483646 w 55"/>
                <a:gd name="T33" fmla="*/ 2147483646 h 76"/>
                <a:gd name="T34" fmla="*/ 2147483646 w 55"/>
                <a:gd name="T35" fmla="*/ 2147483646 h 76"/>
                <a:gd name="T36" fmla="*/ 2147483646 w 55"/>
                <a:gd name="T37" fmla="*/ 2147483646 h 76"/>
                <a:gd name="T38" fmla="*/ 2147483646 w 55"/>
                <a:gd name="T39" fmla="*/ 2147483646 h 76"/>
                <a:gd name="T40" fmla="*/ 2147483646 w 55"/>
                <a:gd name="T41" fmla="*/ 2147483646 h 76"/>
                <a:gd name="T42" fmla="*/ 2147483646 w 55"/>
                <a:gd name="T43" fmla="*/ 2147483646 h 76"/>
                <a:gd name="T44" fmla="*/ 2147483646 w 55"/>
                <a:gd name="T45" fmla="*/ 2147483646 h 7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5"/>
                <a:gd name="T70" fmla="*/ 0 h 76"/>
                <a:gd name="T71" fmla="*/ 55 w 55"/>
                <a:gd name="T72" fmla="*/ 76 h 7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5" h="76">
                  <a:moveTo>
                    <a:pt x="7" y="20"/>
                  </a:moveTo>
                  <a:cubicBezTo>
                    <a:pt x="5" y="22"/>
                    <a:pt x="1" y="24"/>
                    <a:pt x="1" y="24"/>
                  </a:cubicBezTo>
                  <a:cubicBezTo>
                    <a:pt x="0" y="27"/>
                    <a:pt x="1" y="31"/>
                    <a:pt x="2" y="34"/>
                  </a:cubicBezTo>
                  <a:cubicBezTo>
                    <a:pt x="2" y="38"/>
                    <a:pt x="0" y="42"/>
                    <a:pt x="0" y="46"/>
                  </a:cubicBezTo>
                  <a:cubicBezTo>
                    <a:pt x="0" y="49"/>
                    <a:pt x="7" y="61"/>
                    <a:pt x="10" y="62"/>
                  </a:cubicBezTo>
                  <a:cubicBezTo>
                    <a:pt x="14" y="64"/>
                    <a:pt x="18" y="66"/>
                    <a:pt x="22" y="68"/>
                  </a:cubicBezTo>
                  <a:cubicBezTo>
                    <a:pt x="23" y="69"/>
                    <a:pt x="26" y="70"/>
                    <a:pt x="26" y="70"/>
                  </a:cubicBezTo>
                  <a:cubicBezTo>
                    <a:pt x="24" y="75"/>
                    <a:pt x="25" y="76"/>
                    <a:pt x="30" y="75"/>
                  </a:cubicBezTo>
                  <a:cubicBezTo>
                    <a:pt x="32" y="73"/>
                    <a:pt x="39" y="71"/>
                    <a:pt x="39" y="71"/>
                  </a:cubicBezTo>
                  <a:lnTo>
                    <a:pt x="46" y="75"/>
                  </a:lnTo>
                  <a:cubicBezTo>
                    <a:pt x="46" y="75"/>
                    <a:pt x="47" y="76"/>
                    <a:pt x="47" y="76"/>
                  </a:cubicBezTo>
                  <a:cubicBezTo>
                    <a:pt x="49" y="74"/>
                    <a:pt x="48" y="73"/>
                    <a:pt x="46" y="71"/>
                  </a:cubicBezTo>
                  <a:cubicBezTo>
                    <a:pt x="48" y="69"/>
                    <a:pt x="47" y="68"/>
                    <a:pt x="49" y="70"/>
                  </a:cubicBezTo>
                  <a:cubicBezTo>
                    <a:pt x="55" y="68"/>
                    <a:pt x="54" y="64"/>
                    <a:pt x="50" y="60"/>
                  </a:cubicBezTo>
                  <a:cubicBezTo>
                    <a:pt x="47" y="63"/>
                    <a:pt x="49" y="62"/>
                    <a:pt x="43" y="61"/>
                  </a:cubicBezTo>
                  <a:cubicBezTo>
                    <a:pt x="39" y="57"/>
                    <a:pt x="42" y="50"/>
                    <a:pt x="45" y="47"/>
                  </a:cubicBezTo>
                  <a:cubicBezTo>
                    <a:pt x="44" y="44"/>
                    <a:pt x="43" y="43"/>
                    <a:pt x="42" y="41"/>
                  </a:cubicBezTo>
                  <a:cubicBezTo>
                    <a:pt x="45" y="35"/>
                    <a:pt x="39" y="29"/>
                    <a:pt x="37" y="23"/>
                  </a:cubicBezTo>
                  <a:cubicBezTo>
                    <a:pt x="38" y="20"/>
                    <a:pt x="38" y="17"/>
                    <a:pt x="40" y="15"/>
                  </a:cubicBezTo>
                  <a:cubicBezTo>
                    <a:pt x="40" y="11"/>
                    <a:pt x="42" y="5"/>
                    <a:pt x="39" y="2"/>
                  </a:cubicBezTo>
                  <a:cubicBezTo>
                    <a:pt x="36" y="5"/>
                    <a:pt x="40" y="0"/>
                    <a:pt x="37" y="7"/>
                  </a:cubicBezTo>
                  <a:cubicBezTo>
                    <a:pt x="33" y="15"/>
                    <a:pt x="18" y="20"/>
                    <a:pt x="11" y="22"/>
                  </a:cubicBezTo>
                  <a:cubicBezTo>
                    <a:pt x="8" y="21"/>
                    <a:pt x="6" y="21"/>
                    <a:pt x="7" y="20"/>
                  </a:cubicBezTo>
                  <a:close/>
                </a:path>
              </a:pathLst>
            </a:custGeom>
            <a:solidFill>
              <a:srgbClr val="E28750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" name="Большемурашкинский"/>
            <p:cNvSpPr>
              <a:spLocks/>
            </p:cNvSpPr>
            <p:nvPr/>
          </p:nvSpPr>
          <p:spPr bwMode="auto">
            <a:xfrm>
              <a:off x="3565034" y="5268911"/>
              <a:ext cx="533400" cy="466725"/>
            </a:xfrm>
            <a:custGeom>
              <a:avLst/>
              <a:gdLst>
                <a:gd name="T0" fmla="*/ 2147483646 w 56"/>
                <a:gd name="T1" fmla="*/ 2147483646 h 49"/>
                <a:gd name="T2" fmla="*/ 2147483646 w 56"/>
                <a:gd name="T3" fmla="*/ 2147483646 h 49"/>
                <a:gd name="T4" fmla="*/ 2147483646 w 56"/>
                <a:gd name="T5" fmla="*/ 2147483646 h 49"/>
                <a:gd name="T6" fmla="*/ 2147483646 w 56"/>
                <a:gd name="T7" fmla="*/ 2147483646 h 49"/>
                <a:gd name="T8" fmla="*/ 2147483646 w 56"/>
                <a:gd name="T9" fmla="*/ 2147483646 h 49"/>
                <a:gd name="T10" fmla="*/ 2147483646 w 56"/>
                <a:gd name="T11" fmla="*/ 2147483646 h 49"/>
                <a:gd name="T12" fmla="*/ 2147483646 w 56"/>
                <a:gd name="T13" fmla="*/ 2147483646 h 49"/>
                <a:gd name="T14" fmla="*/ 2147483646 w 56"/>
                <a:gd name="T15" fmla="*/ 2147483646 h 49"/>
                <a:gd name="T16" fmla="*/ 2147483646 w 56"/>
                <a:gd name="T17" fmla="*/ 2147483646 h 49"/>
                <a:gd name="T18" fmla="*/ 2147483646 w 56"/>
                <a:gd name="T19" fmla="*/ 2147483646 h 49"/>
                <a:gd name="T20" fmla="*/ 2147483646 w 56"/>
                <a:gd name="T21" fmla="*/ 2147483646 h 49"/>
                <a:gd name="T22" fmla="*/ 2147483646 w 56"/>
                <a:gd name="T23" fmla="*/ 2147483646 h 49"/>
                <a:gd name="T24" fmla="*/ 2147483646 w 56"/>
                <a:gd name="T25" fmla="*/ 2147483646 h 49"/>
                <a:gd name="T26" fmla="*/ 2147483646 w 56"/>
                <a:gd name="T27" fmla="*/ 2147483646 h 49"/>
                <a:gd name="T28" fmla="*/ 2147483646 w 56"/>
                <a:gd name="T29" fmla="*/ 2147483646 h 49"/>
                <a:gd name="T30" fmla="*/ 2147483646 w 56"/>
                <a:gd name="T31" fmla="*/ 2147483646 h 49"/>
                <a:gd name="T32" fmla="*/ 0 w 56"/>
                <a:gd name="T33" fmla="*/ 2147483646 h 49"/>
                <a:gd name="T34" fmla="*/ 2147483646 w 56"/>
                <a:gd name="T35" fmla="*/ 2147483646 h 49"/>
                <a:gd name="T36" fmla="*/ 2147483646 w 56"/>
                <a:gd name="T37" fmla="*/ 0 h 49"/>
                <a:gd name="T38" fmla="*/ 2147483646 w 56"/>
                <a:gd name="T39" fmla="*/ 2147483646 h 49"/>
                <a:gd name="T40" fmla="*/ 2147483646 w 56"/>
                <a:gd name="T41" fmla="*/ 2147483646 h 49"/>
                <a:gd name="T42" fmla="*/ 2147483646 w 56"/>
                <a:gd name="T43" fmla="*/ 2147483646 h 4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6"/>
                <a:gd name="T67" fmla="*/ 0 h 49"/>
                <a:gd name="T68" fmla="*/ 56 w 56"/>
                <a:gd name="T69" fmla="*/ 49 h 4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6" h="49">
                  <a:moveTo>
                    <a:pt x="52" y="8"/>
                  </a:moveTo>
                  <a:cubicBezTo>
                    <a:pt x="51" y="16"/>
                    <a:pt x="52" y="12"/>
                    <a:pt x="48" y="16"/>
                  </a:cubicBezTo>
                  <a:cubicBezTo>
                    <a:pt x="49" y="26"/>
                    <a:pt x="50" y="28"/>
                    <a:pt x="46" y="35"/>
                  </a:cubicBezTo>
                  <a:cubicBezTo>
                    <a:pt x="48" y="39"/>
                    <a:pt x="48" y="38"/>
                    <a:pt x="53" y="39"/>
                  </a:cubicBezTo>
                  <a:cubicBezTo>
                    <a:pt x="56" y="42"/>
                    <a:pt x="53" y="38"/>
                    <a:pt x="53" y="41"/>
                  </a:cubicBezTo>
                  <a:cubicBezTo>
                    <a:pt x="53" y="43"/>
                    <a:pt x="56" y="45"/>
                    <a:pt x="56" y="45"/>
                  </a:cubicBezTo>
                  <a:cubicBezTo>
                    <a:pt x="55" y="47"/>
                    <a:pt x="51" y="49"/>
                    <a:pt x="51" y="49"/>
                  </a:cubicBezTo>
                  <a:cubicBezTo>
                    <a:pt x="45" y="48"/>
                    <a:pt x="42" y="47"/>
                    <a:pt x="36" y="46"/>
                  </a:cubicBezTo>
                  <a:cubicBezTo>
                    <a:pt x="35" y="45"/>
                    <a:pt x="32" y="42"/>
                    <a:pt x="32" y="42"/>
                  </a:cubicBezTo>
                  <a:cubicBezTo>
                    <a:pt x="28" y="46"/>
                    <a:pt x="21" y="43"/>
                    <a:pt x="16" y="41"/>
                  </a:cubicBezTo>
                  <a:cubicBezTo>
                    <a:pt x="15" y="40"/>
                    <a:pt x="13" y="38"/>
                    <a:pt x="13" y="38"/>
                  </a:cubicBezTo>
                  <a:lnTo>
                    <a:pt x="11" y="32"/>
                  </a:lnTo>
                  <a:cubicBezTo>
                    <a:pt x="11" y="32"/>
                    <a:pt x="10" y="31"/>
                    <a:pt x="10" y="31"/>
                  </a:cubicBezTo>
                  <a:cubicBezTo>
                    <a:pt x="11" y="29"/>
                    <a:pt x="14" y="26"/>
                    <a:pt x="14" y="26"/>
                  </a:cubicBezTo>
                  <a:cubicBezTo>
                    <a:pt x="11" y="23"/>
                    <a:pt x="16" y="27"/>
                    <a:pt x="11" y="26"/>
                  </a:cubicBezTo>
                  <a:cubicBezTo>
                    <a:pt x="8" y="25"/>
                    <a:pt x="6" y="19"/>
                    <a:pt x="4" y="17"/>
                  </a:cubicBezTo>
                  <a:cubicBezTo>
                    <a:pt x="0" y="21"/>
                    <a:pt x="3" y="18"/>
                    <a:pt x="0" y="15"/>
                  </a:cubicBezTo>
                  <a:cubicBezTo>
                    <a:pt x="2" y="10"/>
                    <a:pt x="4" y="9"/>
                    <a:pt x="9" y="7"/>
                  </a:cubicBezTo>
                  <a:cubicBezTo>
                    <a:pt x="12" y="4"/>
                    <a:pt x="14" y="3"/>
                    <a:pt x="17" y="0"/>
                  </a:cubicBezTo>
                  <a:cubicBezTo>
                    <a:pt x="26" y="3"/>
                    <a:pt x="25" y="3"/>
                    <a:pt x="36" y="4"/>
                  </a:cubicBezTo>
                  <a:cubicBezTo>
                    <a:pt x="42" y="3"/>
                    <a:pt x="46" y="4"/>
                    <a:pt x="51" y="6"/>
                  </a:cubicBezTo>
                  <a:cubicBezTo>
                    <a:pt x="52" y="7"/>
                    <a:pt x="52" y="7"/>
                    <a:pt x="52" y="8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" name="Княгининский"/>
            <p:cNvSpPr>
              <a:spLocks/>
            </p:cNvSpPr>
            <p:nvPr/>
          </p:nvSpPr>
          <p:spPr bwMode="auto">
            <a:xfrm>
              <a:off x="3993659" y="5278436"/>
              <a:ext cx="666750" cy="466725"/>
            </a:xfrm>
            <a:custGeom>
              <a:avLst/>
              <a:gdLst>
                <a:gd name="T0" fmla="*/ 2147483646 w 70"/>
                <a:gd name="T1" fmla="*/ 2147483646 h 49"/>
                <a:gd name="T2" fmla="*/ 2147483646 w 70"/>
                <a:gd name="T3" fmla="*/ 2147483646 h 49"/>
                <a:gd name="T4" fmla="*/ 2147483646 w 70"/>
                <a:gd name="T5" fmla="*/ 2147483646 h 49"/>
                <a:gd name="T6" fmla="*/ 2147483646 w 70"/>
                <a:gd name="T7" fmla="*/ 2147483646 h 49"/>
                <a:gd name="T8" fmla="*/ 2147483646 w 70"/>
                <a:gd name="T9" fmla="*/ 2147483646 h 49"/>
                <a:gd name="T10" fmla="*/ 2147483646 w 70"/>
                <a:gd name="T11" fmla="*/ 2147483646 h 49"/>
                <a:gd name="T12" fmla="*/ 2147483646 w 70"/>
                <a:gd name="T13" fmla="*/ 2147483646 h 49"/>
                <a:gd name="T14" fmla="*/ 2147483646 w 70"/>
                <a:gd name="T15" fmla="*/ 2147483646 h 49"/>
                <a:gd name="T16" fmla="*/ 2147483646 w 70"/>
                <a:gd name="T17" fmla="*/ 2147483646 h 49"/>
                <a:gd name="T18" fmla="*/ 2147483646 w 70"/>
                <a:gd name="T19" fmla="*/ 2147483646 h 49"/>
                <a:gd name="T20" fmla="*/ 2147483646 w 70"/>
                <a:gd name="T21" fmla="*/ 2147483646 h 49"/>
                <a:gd name="T22" fmla="*/ 2147483646 w 70"/>
                <a:gd name="T23" fmla="*/ 2147483646 h 49"/>
                <a:gd name="T24" fmla="*/ 2147483646 w 70"/>
                <a:gd name="T25" fmla="*/ 2147483646 h 49"/>
                <a:gd name="T26" fmla="*/ 2147483646 w 70"/>
                <a:gd name="T27" fmla="*/ 2147483646 h 49"/>
                <a:gd name="T28" fmla="*/ 2147483646 w 70"/>
                <a:gd name="T29" fmla="*/ 2147483646 h 49"/>
                <a:gd name="T30" fmla="*/ 2147483646 w 70"/>
                <a:gd name="T31" fmla="*/ 2147483646 h 49"/>
                <a:gd name="T32" fmla="*/ 2147483646 w 70"/>
                <a:gd name="T33" fmla="*/ 2147483646 h 49"/>
                <a:gd name="T34" fmla="*/ 2147483646 w 70"/>
                <a:gd name="T35" fmla="*/ 2147483646 h 49"/>
                <a:gd name="T36" fmla="*/ 2147483646 w 70"/>
                <a:gd name="T37" fmla="*/ 2147483646 h 49"/>
                <a:gd name="T38" fmla="*/ 2147483646 w 70"/>
                <a:gd name="T39" fmla="*/ 2147483646 h 49"/>
                <a:gd name="T40" fmla="*/ 2147483646 w 70"/>
                <a:gd name="T41" fmla="*/ 2147483646 h 49"/>
                <a:gd name="T42" fmla="*/ 2147483646 w 70"/>
                <a:gd name="T43" fmla="*/ 0 h 49"/>
                <a:gd name="T44" fmla="*/ 2147483646 w 70"/>
                <a:gd name="T45" fmla="*/ 2147483646 h 49"/>
                <a:gd name="T46" fmla="*/ 2147483646 w 70"/>
                <a:gd name="T47" fmla="*/ 2147483646 h 49"/>
                <a:gd name="T48" fmla="*/ 2147483646 w 70"/>
                <a:gd name="T49" fmla="*/ 2147483646 h 4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0"/>
                <a:gd name="T76" fmla="*/ 0 h 49"/>
                <a:gd name="T77" fmla="*/ 70 w 70"/>
                <a:gd name="T78" fmla="*/ 49 h 4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0" h="49">
                  <a:moveTo>
                    <a:pt x="53" y="13"/>
                  </a:moveTo>
                  <a:cubicBezTo>
                    <a:pt x="54" y="15"/>
                    <a:pt x="56" y="18"/>
                    <a:pt x="56" y="18"/>
                  </a:cubicBezTo>
                  <a:cubicBezTo>
                    <a:pt x="55" y="19"/>
                    <a:pt x="53" y="20"/>
                    <a:pt x="52" y="21"/>
                  </a:cubicBezTo>
                  <a:cubicBezTo>
                    <a:pt x="52" y="23"/>
                    <a:pt x="55" y="28"/>
                    <a:pt x="55" y="28"/>
                  </a:cubicBezTo>
                  <a:cubicBezTo>
                    <a:pt x="56" y="32"/>
                    <a:pt x="59" y="30"/>
                    <a:pt x="65" y="31"/>
                  </a:cubicBezTo>
                  <a:cubicBezTo>
                    <a:pt x="70" y="34"/>
                    <a:pt x="63" y="35"/>
                    <a:pt x="61" y="35"/>
                  </a:cubicBezTo>
                  <a:cubicBezTo>
                    <a:pt x="57" y="39"/>
                    <a:pt x="57" y="43"/>
                    <a:pt x="52" y="45"/>
                  </a:cubicBezTo>
                  <a:cubicBezTo>
                    <a:pt x="50" y="44"/>
                    <a:pt x="49" y="43"/>
                    <a:pt x="47" y="43"/>
                  </a:cubicBezTo>
                  <a:cubicBezTo>
                    <a:pt x="45" y="43"/>
                    <a:pt x="43" y="48"/>
                    <a:pt x="43" y="48"/>
                  </a:cubicBezTo>
                  <a:cubicBezTo>
                    <a:pt x="39" y="47"/>
                    <a:pt x="37" y="49"/>
                    <a:pt x="33" y="47"/>
                  </a:cubicBezTo>
                  <a:cubicBezTo>
                    <a:pt x="31" y="46"/>
                    <a:pt x="29" y="44"/>
                    <a:pt x="29" y="44"/>
                  </a:cubicBezTo>
                  <a:cubicBezTo>
                    <a:pt x="28" y="40"/>
                    <a:pt x="27" y="35"/>
                    <a:pt x="24" y="33"/>
                  </a:cubicBezTo>
                  <a:cubicBezTo>
                    <a:pt x="22" y="34"/>
                    <a:pt x="20" y="34"/>
                    <a:pt x="22" y="36"/>
                  </a:cubicBezTo>
                  <a:cubicBezTo>
                    <a:pt x="23" y="40"/>
                    <a:pt x="25" y="42"/>
                    <a:pt x="21" y="44"/>
                  </a:cubicBezTo>
                  <a:lnTo>
                    <a:pt x="14" y="39"/>
                  </a:lnTo>
                  <a:cubicBezTo>
                    <a:pt x="14" y="39"/>
                    <a:pt x="13" y="38"/>
                    <a:pt x="13" y="38"/>
                  </a:cubicBezTo>
                  <a:cubicBezTo>
                    <a:pt x="9" y="39"/>
                    <a:pt x="7" y="37"/>
                    <a:pt x="3" y="36"/>
                  </a:cubicBezTo>
                  <a:cubicBezTo>
                    <a:pt x="2" y="35"/>
                    <a:pt x="0" y="35"/>
                    <a:pt x="1" y="34"/>
                  </a:cubicBezTo>
                  <a:cubicBezTo>
                    <a:pt x="2" y="33"/>
                    <a:pt x="3" y="32"/>
                    <a:pt x="3" y="32"/>
                  </a:cubicBezTo>
                  <a:cubicBezTo>
                    <a:pt x="5" y="24"/>
                    <a:pt x="2" y="9"/>
                    <a:pt x="12" y="4"/>
                  </a:cubicBezTo>
                  <a:cubicBezTo>
                    <a:pt x="16" y="8"/>
                    <a:pt x="30" y="7"/>
                    <a:pt x="32" y="7"/>
                  </a:cubicBezTo>
                  <a:cubicBezTo>
                    <a:pt x="36" y="5"/>
                    <a:pt x="36" y="3"/>
                    <a:pt x="39" y="0"/>
                  </a:cubicBezTo>
                  <a:cubicBezTo>
                    <a:pt x="41" y="1"/>
                    <a:pt x="42" y="2"/>
                    <a:pt x="45" y="3"/>
                  </a:cubicBezTo>
                  <a:cubicBezTo>
                    <a:pt x="46" y="4"/>
                    <a:pt x="50" y="6"/>
                    <a:pt x="50" y="6"/>
                  </a:cubicBezTo>
                  <a:cubicBezTo>
                    <a:pt x="50" y="8"/>
                    <a:pt x="55" y="15"/>
                    <a:pt x="53" y="13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" name="Спасский"/>
            <p:cNvSpPr>
              <a:spLocks/>
            </p:cNvSpPr>
            <p:nvPr/>
          </p:nvSpPr>
          <p:spPr bwMode="auto">
            <a:xfrm>
              <a:off x="4479434" y="5049836"/>
              <a:ext cx="533400" cy="581025"/>
            </a:xfrm>
            <a:custGeom>
              <a:avLst/>
              <a:gdLst>
                <a:gd name="T0" fmla="*/ 2147483646 w 56"/>
                <a:gd name="T1" fmla="*/ 2147483646 h 61"/>
                <a:gd name="T2" fmla="*/ 2147483646 w 56"/>
                <a:gd name="T3" fmla="*/ 2147483646 h 61"/>
                <a:gd name="T4" fmla="*/ 2147483646 w 56"/>
                <a:gd name="T5" fmla="*/ 2147483646 h 61"/>
                <a:gd name="T6" fmla="*/ 2147483646 w 56"/>
                <a:gd name="T7" fmla="*/ 2147483646 h 61"/>
                <a:gd name="T8" fmla="*/ 2147483646 w 56"/>
                <a:gd name="T9" fmla="*/ 2147483646 h 61"/>
                <a:gd name="T10" fmla="*/ 2147483646 w 56"/>
                <a:gd name="T11" fmla="*/ 2147483646 h 61"/>
                <a:gd name="T12" fmla="*/ 2147483646 w 56"/>
                <a:gd name="T13" fmla="*/ 2147483646 h 61"/>
                <a:gd name="T14" fmla="*/ 2147483646 w 56"/>
                <a:gd name="T15" fmla="*/ 2147483646 h 61"/>
                <a:gd name="T16" fmla="*/ 2147483646 w 56"/>
                <a:gd name="T17" fmla="*/ 2147483646 h 61"/>
                <a:gd name="T18" fmla="*/ 2147483646 w 56"/>
                <a:gd name="T19" fmla="*/ 2147483646 h 61"/>
                <a:gd name="T20" fmla="*/ 2147483646 w 56"/>
                <a:gd name="T21" fmla="*/ 2147483646 h 61"/>
                <a:gd name="T22" fmla="*/ 2147483646 w 56"/>
                <a:gd name="T23" fmla="*/ 2147483646 h 61"/>
                <a:gd name="T24" fmla="*/ 2147483646 w 56"/>
                <a:gd name="T25" fmla="*/ 2147483646 h 61"/>
                <a:gd name="T26" fmla="*/ 2147483646 w 56"/>
                <a:gd name="T27" fmla="*/ 2147483646 h 61"/>
                <a:gd name="T28" fmla="*/ 0 w 56"/>
                <a:gd name="T29" fmla="*/ 2147483646 h 61"/>
                <a:gd name="T30" fmla="*/ 2147483646 w 56"/>
                <a:gd name="T31" fmla="*/ 2147483646 h 61"/>
                <a:gd name="T32" fmla="*/ 2147483646 w 56"/>
                <a:gd name="T33" fmla="*/ 2147483646 h 61"/>
                <a:gd name="T34" fmla="*/ 2147483646 w 56"/>
                <a:gd name="T35" fmla="*/ 2147483646 h 61"/>
                <a:gd name="T36" fmla="*/ 2147483646 w 56"/>
                <a:gd name="T37" fmla="*/ 0 h 61"/>
                <a:gd name="T38" fmla="*/ 2147483646 w 56"/>
                <a:gd name="T39" fmla="*/ 2147483646 h 61"/>
                <a:gd name="T40" fmla="*/ 2147483646 w 56"/>
                <a:gd name="T41" fmla="*/ 2147483646 h 61"/>
                <a:gd name="T42" fmla="*/ 2147483646 w 56"/>
                <a:gd name="T43" fmla="*/ 2147483646 h 61"/>
                <a:gd name="T44" fmla="*/ 2147483646 w 56"/>
                <a:gd name="T45" fmla="*/ 2147483646 h 61"/>
                <a:gd name="T46" fmla="*/ 2147483646 w 56"/>
                <a:gd name="T47" fmla="*/ 2147483646 h 61"/>
                <a:gd name="T48" fmla="*/ 2147483646 w 56"/>
                <a:gd name="T49" fmla="*/ 2147483646 h 6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6"/>
                <a:gd name="T76" fmla="*/ 0 h 61"/>
                <a:gd name="T77" fmla="*/ 56 w 56"/>
                <a:gd name="T78" fmla="*/ 61 h 6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6" h="61">
                  <a:moveTo>
                    <a:pt x="53" y="33"/>
                  </a:moveTo>
                  <a:cubicBezTo>
                    <a:pt x="51" y="34"/>
                    <a:pt x="49" y="36"/>
                    <a:pt x="47" y="38"/>
                  </a:cubicBezTo>
                  <a:cubicBezTo>
                    <a:pt x="46" y="39"/>
                    <a:pt x="43" y="41"/>
                    <a:pt x="43" y="41"/>
                  </a:cubicBezTo>
                  <a:cubicBezTo>
                    <a:pt x="42" y="54"/>
                    <a:pt x="45" y="55"/>
                    <a:pt x="36" y="58"/>
                  </a:cubicBezTo>
                  <a:cubicBezTo>
                    <a:pt x="34" y="60"/>
                    <a:pt x="29" y="61"/>
                    <a:pt x="29" y="61"/>
                  </a:cubicBezTo>
                  <a:cubicBezTo>
                    <a:pt x="26" y="59"/>
                    <a:pt x="30" y="54"/>
                    <a:pt x="31" y="51"/>
                  </a:cubicBezTo>
                  <a:cubicBezTo>
                    <a:pt x="30" y="48"/>
                    <a:pt x="28" y="51"/>
                    <a:pt x="25" y="52"/>
                  </a:cubicBezTo>
                  <a:cubicBezTo>
                    <a:pt x="23" y="54"/>
                    <a:pt x="17" y="56"/>
                    <a:pt x="17" y="56"/>
                  </a:cubicBezTo>
                  <a:cubicBezTo>
                    <a:pt x="14" y="55"/>
                    <a:pt x="13" y="54"/>
                    <a:pt x="10" y="55"/>
                  </a:cubicBezTo>
                  <a:cubicBezTo>
                    <a:pt x="4" y="54"/>
                    <a:pt x="4" y="51"/>
                    <a:pt x="1" y="48"/>
                  </a:cubicBezTo>
                  <a:cubicBezTo>
                    <a:pt x="2" y="45"/>
                    <a:pt x="5" y="41"/>
                    <a:pt x="5" y="41"/>
                  </a:cubicBezTo>
                  <a:cubicBezTo>
                    <a:pt x="4" y="40"/>
                    <a:pt x="3" y="39"/>
                    <a:pt x="3" y="38"/>
                  </a:cubicBezTo>
                  <a:cubicBezTo>
                    <a:pt x="3" y="36"/>
                    <a:pt x="7" y="33"/>
                    <a:pt x="7" y="33"/>
                  </a:cubicBezTo>
                  <a:cubicBezTo>
                    <a:pt x="6" y="30"/>
                    <a:pt x="6" y="26"/>
                    <a:pt x="4" y="24"/>
                  </a:cubicBezTo>
                  <a:cubicBezTo>
                    <a:pt x="3" y="22"/>
                    <a:pt x="0" y="20"/>
                    <a:pt x="0" y="20"/>
                  </a:cubicBezTo>
                  <a:cubicBezTo>
                    <a:pt x="1" y="18"/>
                    <a:pt x="3" y="14"/>
                    <a:pt x="3" y="14"/>
                  </a:cubicBezTo>
                  <a:cubicBezTo>
                    <a:pt x="5" y="16"/>
                    <a:pt x="5" y="14"/>
                    <a:pt x="6" y="12"/>
                  </a:cubicBezTo>
                  <a:cubicBezTo>
                    <a:pt x="6" y="9"/>
                    <a:pt x="6" y="7"/>
                    <a:pt x="7" y="4"/>
                  </a:cubicBezTo>
                  <a:cubicBezTo>
                    <a:pt x="8" y="2"/>
                    <a:pt x="11" y="0"/>
                    <a:pt x="11" y="0"/>
                  </a:cubicBezTo>
                  <a:cubicBezTo>
                    <a:pt x="13" y="2"/>
                    <a:pt x="15" y="2"/>
                    <a:pt x="18" y="3"/>
                  </a:cubicBezTo>
                  <a:cubicBezTo>
                    <a:pt x="23" y="8"/>
                    <a:pt x="27" y="9"/>
                    <a:pt x="34" y="10"/>
                  </a:cubicBezTo>
                  <a:cubicBezTo>
                    <a:pt x="44" y="20"/>
                    <a:pt x="29" y="18"/>
                    <a:pt x="52" y="20"/>
                  </a:cubicBezTo>
                  <a:cubicBezTo>
                    <a:pt x="53" y="21"/>
                    <a:pt x="56" y="23"/>
                    <a:pt x="56" y="23"/>
                  </a:cubicBezTo>
                  <a:cubicBezTo>
                    <a:pt x="55" y="26"/>
                    <a:pt x="52" y="31"/>
                    <a:pt x="52" y="31"/>
                  </a:cubicBezTo>
                  <a:cubicBezTo>
                    <a:pt x="53" y="33"/>
                    <a:pt x="53" y="34"/>
                    <a:pt x="51" y="34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7" name="Пильненский"/>
            <p:cNvSpPr>
              <a:spLocks/>
            </p:cNvSpPr>
            <p:nvPr/>
          </p:nvSpPr>
          <p:spPr bwMode="auto">
            <a:xfrm>
              <a:off x="4755659" y="5230811"/>
              <a:ext cx="781050" cy="1085850"/>
            </a:xfrm>
            <a:custGeom>
              <a:avLst/>
              <a:gdLst>
                <a:gd name="T0" fmla="*/ 2147483646 w 82"/>
                <a:gd name="T1" fmla="*/ 0 h 114"/>
                <a:gd name="T2" fmla="*/ 2147483646 w 82"/>
                <a:gd name="T3" fmla="*/ 2147483646 h 114"/>
                <a:gd name="T4" fmla="*/ 2147483646 w 82"/>
                <a:gd name="T5" fmla="*/ 2147483646 h 114"/>
                <a:gd name="T6" fmla="*/ 2147483646 w 82"/>
                <a:gd name="T7" fmla="*/ 2147483646 h 114"/>
                <a:gd name="T8" fmla="*/ 2147483646 w 82"/>
                <a:gd name="T9" fmla="*/ 2147483646 h 114"/>
                <a:gd name="T10" fmla="*/ 2147483646 w 82"/>
                <a:gd name="T11" fmla="*/ 2147483646 h 114"/>
                <a:gd name="T12" fmla="*/ 2147483646 w 82"/>
                <a:gd name="T13" fmla="*/ 2147483646 h 114"/>
                <a:gd name="T14" fmla="*/ 2147483646 w 82"/>
                <a:gd name="T15" fmla="*/ 2147483646 h 114"/>
                <a:gd name="T16" fmla="*/ 2147483646 w 82"/>
                <a:gd name="T17" fmla="*/ 2147483646 h 114"/>
                <a:gd name="T18" fmla="*/ 2147483646 w 82"/>
                <a:gd name="T19" fmla="*/ 2147483646 h 114"/>
                <a:gd name="T20" fmla="*/ 2147483646 w 82"/>
                <a:gd name="T21" fmla="*/ 2147483646 h 114"/>
                <a:gd name="T22" fmla="*/ 2147483646 w 82"/>
                <a:gd name="T23" fmla="*/ 2147483646 h 114"/>
                <a:gd name="T24" fmla="*/ 2147483646 w 82"/>
                <a:gd name="T25" fmla="*/ 2147483646 h 114"/>
                <a:gd name="T26" fmla="*/ 2147483646 w 82"/>
                <a:gd name="T27" fmla="*/ 2147483646 h 114"/>
                <a:gd name="T28" fmla="*/ 2147483646 w 82"/>
                <a:gd name="T29" fmla="*/ 2147483646 h 114"/>
                <a:gd name="T30" fmla="*/ 2147483646 w 82"/>
                <a:gd name="T31" fmla="*/ 2147483646 h 114"/>
                <a:gd name="T32" fmla="*/ 2147483646 w 82"/>
                <a:gd name="T33" fmla="*/ 2147483646 h 114"/>
                <a:gd name="T34" fmla="*/ 2147483646 w 82"/>
                <a:gd name="T35" fmla="*/ 2147483646 h 114"/>
                <a:gd name="T36" fmla="*/ 2147483646 w 82"/>
                <a:gd name="T37" fmla="*/ 2147483646 h 114"/>
                <a:gd name="T38" fmla="*/ 2147483646 w 82"/>
                <a:gd name="T39" fmla="*/ 2147483646 h 114"/>
                <a:gd name="T40" fmla="*/ 2147483646 w 82"/>
                <a:gd name="T41" fmla="*/ 2147483646 h 114"/>
                <a:gd name="T42" fmla="*/ 2147483646 w 82"/>
                <a:gd name="T43" fmla="*/ 2147483646 h 114"/>
                <a:gd name="T44" fmla="*/ 2147483646 w 82"/>
                <a:gd name="T45" fmla="*/ 2147483646 h 114"/>
                <a:gd name="T46" fmla="*/ 2147483646 w 82"/>
                <a:gd name="T47" fmla="*/ 2147483646 h 114"/>
                <a:gd name="T48" fmla="*/ 0 w 82"/>
                <a:gd name="T49" fmla="*/ 2147483646 h 114"/>
                <a:gd name="T50" fmla="*/ 2147483646 w 82"/>
                <a:gd name="T51" fmla="*/ 2147483646 h 114"/>
                <a:gd name="T52" fmla="*/ 2147483646 w 82"/>
                <a:gd name="T53" fmla="*/ 2147483646 h 114"/>
                <a:gd name="T54" fmla="*/ 0 w 82"/>
                <a:gd name="T55" fmla="*/ 2147483646 h 114"/>
                <a:gd name="T56" fmla="*/ 2147483646 w 82"/>
                <a:gd name="T57" fmla="*/ 2147483646 h 114"/>
                <a:gd name="T58" fmla="*/ 2147483646 w 82"/>
                <a:gd name="T59" fmla="*/ 2147483646 h 114"/>
                <a:gd name="T60" fmla="*/ 2147483646 w 82"/>
                <a:gd name="T61" fmla="*/ 2147483646 h 114"/>
                <a:gd name="T62" fmla="*/ 2147483646 w 82"/>
                <a:gd name="T63" fmla="*/ 2147483646 h 114"/>
                <a:gd name="T64" fmla="*/ 2147483646 w 82"/>
                <a:gd name="T65" fmla="*/ 2147483646 h 114"/>
                <a:gd name="T66" fmla="*/ 2147483646 w 82"/>
                <a:gd name="T67" fmla="*/ 2147483646 h 114"/>
                <a:gd name="T68" fmla="*/ 2147483646 w 82"/>
                <a:gd name="T69" fmla="*/ 2147483646 h 114"/>
                <a:gd name="T70" fmla="*/ 2147483646 w 82"/>
                <a:gd name="T71" fmla="*/ 2147483646 h 114"/>
                <a:gd name="T72" fmla="*/ 2147483646 w 82"/>
                <a:gd name="T73" fmla="*/ 0 h 1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2"/>
                <a:gd name="T112" fmla="*/ 0 h 114"/>
                <a:gd name="T113" fmla="*/ 82 w 82"/>
                <a:gd name="T114" fmla="*/ 114 h 11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2" h="114">
                  <a:moveTo>
                    <a:pt x="49" y="0"/>
                  </a:moveTo>
                  <a:cubicBezTo>
                    <a:pt x="47" y="4"/>
                    <a:pt x="52" y="5"/>
                    <a:pt x="55" y="6"/>
                  </a:cubicBezTo>
                  <a:cubicBezTo>
                    <a:pt x="58" y="9"/>
                    <a:pt x="49" y="13"/>
                    <a:pt x="47" y="15"/>
                  </a:cubicBezTo>
                  <a:cubicBezTo>
                    <a:pt x="48" y="24"/>
                    <a:pt x="51" y="29"/>
                    <a:pt x="41" y="31"/>
                  </a:cubicBezTo>
                  <a:cubicBezTo>
                    <a:pt x="36" y="36"/>
                    <a:pt x="42" y="37"/>
                    <a:pt x="34" y="39"/>
                  </a:cubicBezTo>
                  <a:cubicBezTo>
                    <a:pt x="33" y="40"/>
                    <a:pt x="31" y="42"/>
                    <a:pt x="31" y="42"/>
                  </a:cubicBezTo>
                  <a:cubicBezTo>
                    <a:pt x="28" y="53"/>
                    <a:pt x="32" y="64"/>
                    <a:pt x="43" y="66"/>
                  </a:cubicBezTo>
                  <a:cubicBezTo>
                    <a:pt x="48" y="69"/>
                    <a:pt x="50" y="73"/>
                    <a:pt x="52" y="78"/>
                  </a:cubicBezTo>
                  <a:cubicBezTo>
                    <a:pt x="53" y="80"/>
                    <a:pt x="56" y="83"/>
                    <a:pt x="56" y="83"/>
                  </a:cubicBezTo>
                  <a:cubicBezTo>
                    <a:pt x="58" y="81"/>
                    <a:pt x="60" y="82"/>
                    <a:pt x="62" y="84"/>
                  </a:cubicBezTo>
                  <a:cubicBezTo>
                    <a:pt x="65" y="79"/>
                    <a:pt x="69" y="85"/>
                    <a:pt x="73" y="86"/>
                  </a:cubicBezTo>
                  <a:cubicBezTo>
                    <a:pt x="76" y="89"/>
                    <a:pt x="72" y="90"/>
                    <a:pt x="80" y="92"/>
                  </a:cubicBezTo>
                  <a:cubicBezTo>
                    <a:pt x="82" y="94"/>
                    <a:pt x="82" y="93"/>
                    <a:pt x="80" y="98"/>
                  </a:cubicBezTo>
                  <a:cubicBezTo>
                    <a:pt x="79" y="101"/>
                    <a:pt x="75" y="102"/>
                    <a:pt x="72" y="103"/>
                  </a:cubicBezTo>
                  <a:cubicBezTo>
                    <a:pt x="63" y="107"/>
                    <a:pt x="72" y="104"/>
                    <a:pt x="65" y="106"/>
                  </a:cubicBezTo>
                  <a:cubicBezTo>
                    <a:pt x="62" y="109"/>
                    <a:pt x="67" y="103"/>
                    <a:pt x="63" y="112"/>
                  </a:cubicBezTo>
                  <a:cubicBezTo>
                    <a:pt x="62" y="114"/>
                    <a:pt x="60" y="110"/>
                    <a:pt x="58" y="109"/>
                  </a:cubicBezTo>
                  <a:cubicBezTo>
                    <a:pt x="54" y="108"/>
                    <a:pt x="56" y="108"/>
                    <a:pt x="51" y="107"/>
                  </a:cubicBezTo>
                  <a:cubicBezTo>
                    <a:pt x="48" y="110"/>
                    <a:pt x="43" y="114"/>
                    <a:pt x="43" y="114"/>
                  </a:cubicBezTo>
                  <a:cubicBezTo>
                    <a:pt x="40" y="111"/>
                    <a:pt x="38" y="108"/>
                    <a:pt x="34" y="106"/>
                  </a:cubicBezTo>
                  <a:cubicBezTo>
                    <a:pt x="34" y="106"/>
                    <a:pt x="27" y="108"/>
                    <a:pt x="26" y="106"/>
                  </a:cubicBezTo>
                  <a:cubicBezTo>
                    <a:pt x="25" y="104"/>
                    <a:pt x="29" y="101"/>
                    <a:pt x="29" y="101"/>
                  </a:cubicBezTo>
                  <a:cubicBezTo>
                    <a:pt x="28" y="95"/>
                    <a:pt x="21" y="91"/>
                    <a:pt x="15" y="90"/>
                  </a:cubicBezTo>
                  <a:cubicBezTo>
                    <a:pt x="23" y="82"/>
                    <a:pt x="13" y="79"/>
                    <a:pt x="7" y="78"/>
                  </a:cubicBezTo>
                  <a:cubicBezTo>
                    <a:pt x="5" y="70"/>
                    <a:pt x="6" y="75"/>
                    <a:pt x="0" y="73"/>
                  </a:cubicBezTo>
                  <a:cubicBezTo>
                    <a:pt x="0" y="71"/>
                    <a:pt x="0" y="69"/>
                    <a:pt x="1" y="68"/>
                  </a:cubicBezTo>
                  <a:cubicBezTo>
                    <a:pt x="2" y="67"/>
                    <a:pt x="5" y="66"/>
                    <a:pt x="5" y="66"/>
                  </a:cubicBezTo>
                  <a:cubicBezTo>
                    <a:pt x="4" y="64"/>
                    <a:pt x="0" y="61"/>
                    <a:pt x="0" y="61"/>
                  </a:cubicBezTo>
                  <a:cubicBezTo>
                    <a:pt x="2" y="53"/>
                    <a:pt x="4" y="61"/>
                    <a:pt x="8" y="63"/>
                  </a:cubicBezTo>
                  <a:cubicBezTo>
                    <a:pt x="11" y="60"/>
                    <a:pt x="10" y="62"/>
                    <a:pt x="9" y="58"/>
                  </a:cubicBezTo>
                  <a:cubicBezTo>
                    <a:pt x="10" y="56"/>
                    <a:pt x="12" y="52"/>
                    <a:pt x="12" y="52"/>
                  </a:cubicBezTo>
                  <a:cubicBezTo>
                    <a:pt x="14" y="53"/>
                    <a:pt x="16" y="53"/>
                    <a:pt x="18" y="51"/>
                  </a:cubicBezTo>
                  <a:cubicBezTo>
                    <a:pt x="16" y="39"/>
                    <a:pt x="16" y="44"/>
                    <a:pt x="10" y="38"/>
                  </a:cubicBezTo>
                  <a:cubicBezTo>
                    <a:pt x="12" y="37"/>
                    <a:pt x="13" y="36"/>
                    <a:pt x="14" y="34"/>
                  </a:cubicBezTo>
                  <a:cubicBezTo>
                    <a:pt x="15" y="22"/>
                    <a:pt x="17" y="15"/>
                    <a:pt x="29" y="13"/>
                  </a:cubicBezTo>
                  <a:cubicBezTo>
                    <a:pt x="35" y="10"/>
                    <a:pt x="32" y="11"/>
                    <a:pt x="39" y="10"/>
                  </a:cubicBezTo>
                  <a:cubicBezTo>
                    <a:pt x="41" y="8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8" name="Вачский"/>
            <p:cNvSpPr>
              <a:spLocks/>
            </p:cNvSpPr>
            <p:nvPr/>
          </p:nvSpPr>
          <p:spPr bwMode="auto">
            <a:xfrm>
              <a:off x="1507634" y="5116511"/>
              <a:ext cx="666750" cy="676275"/>
            </a:xfrm>
            <a:custGeom>
              <a:avLst/>
              <a:gdLst>
                <a:gd name="T0" fmla="*/ 2147483646 w 70"/>
                <a:gd name="T1" fmla="*/ 0 h 71"/>
                <a:gd name="T2" fmla="*/ 2147483646 w 70"/>
                <a:gd name="T3" fmla="*/ 2147483646 h 71"/>
                <a:gd name="T4" fmla="*/ 2147483646 w 70"/>
                <a:gd name="T5" fmla="*/ 2147483646 h 71"/>
                <a:gd name="T6" fmla="*/ 2147483646 w 70"/>
                <a:gd name="T7" fmla="*/ 2147483646 h 71"/>
                <a:gd name="T8" fmla="*/ 2147483646 w 70"/>
                <a:gd name="T9" fmla="*/ 2147483646 h 71"/>
                <a:gd name="T10" fmla="*/ 2147483646 w 70"/>
                <a:gd name="T11" fmla="*/ 2147483646 h 71"/>
                <a:gd name="T12" fmla="*/ 0 w 70"/>
                <a:gd name="T13" fmla="*/ 2147483646 h 71"/>
                <a:gd name="T14" fmla="*/ 2147483646 w 70"/>
                <a:gd name="T15" fmla="*/ 2147483646 h 71"/>
                <a:gd name="T16" fmla="*/ 2147483646 w 70"/>
                <a:gd name="T17" fmla="*/ 2147483646 h 71"/>
                <a:gd name="T18" fmla="*/ 2147483646 w 70"/>
                <a:gd name="T19" fmla="*/ 2147483646 h 71"/>
                <a:gd name="T20" fmla="*/ 2147483646 w 70"/>
                <a:gd name="T21" fmla="*/ 2147483646 h 71"/>
                <a:gd name="T22" fmla="*/ 2147483646 w 70"/>
                <a:gd name="T23" fmla="*/ 2147483646 h 71"/>
                <a:gd name="T24" fmla="*/ 2147483646 w 70"/>
                <a:gd name="T25" fmla="*/ 2147483646 h 71"/>
                <a:gd name="T26" fmla="*/ 2147483646 w 70"/>
                <a:gd name="T27" fmla="*/ 2147483646 h 71"/>
                <a:gd name="T28" fmla="*/ 2147483646 w 70"/>
                <a:gd name="T29" fmla="*/ 2147483646 h 71"/>
                <a:gd name="T30" fmla="*/ 2147483646 w 70"/>
                <a:gd name="T31" fmla="*/ 2147483646 h 71"/>
                <a:gd name="T32" fmla="*/ 2147483646 w 70"/>
                <a:gd name="T33" fmla="*/ 2147483646 h 71"/>
                <a:gd name="T34" fmla="*/ 2147483646 w 70"/>
                <a:gd name="T35" fmla="*/ 2147483646 h 71"/>
                <a:gd name="T36" fmla="*/ 2147483646 w 70"/>
                <a:gd name="T37" fmla="*/ 2147483646 h 71"/>
                <a:gd name="T38" fmla="*/ 2147483646 w 70"/>
                <a:gd name="T39" fmla="*/ 2147483646 h 71"/>
                <a:gd name="T40" fmla="*/ 2147483646 w 70"/>
                <a:gd name="T41" fmla="*/ 2147483646 h 71"/>
                <a:gd name="T42" fmla="*/ 2147483646 w 70"/>
                <a:gd name="T43" fmla="*/ 2147483646 h 71"/>
                <a:gd name="T44" fmla="*/ 2147483646 w 70"/>
                <a:gd name="T45" fmla="*/ 2147483646 h 71"/>
                <a:gd name="T46" fmla="*/ 2147483646 w 70"/>
                <a:gd name="T47" fmla="*/ 0 h 7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70"/>
                <a:gd name="T73" fmla="*/ 0 h 71"/>
                <a:gd name="T74" fmla="*/ 70 w 70"/>
                <a:gd name="T75" fmla="*/ 71 h 7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70" h="71">
                  <a:moveTo>
                    <a:pt x="39" y="0"/>
                  </a:moveTo>
                  <a:cubicBezTo>
                    <a:pt x="36" y="3"/>
                    <a:pt x="38" y="2"/>
                    <a:pt x="32" y="3"/>
                  </a:cubicBezTo>
                  <a:cubicBezTo>
                    <a:pt x="29" y="6"/>
                    <a:pt x="30" y="8"/>
                    <a:pt x="26" y="10"/>
                  </a:cubicBezTo>
                  <a:cubicBezTo>
                    <a:pt x="24" y="9"/>
                    <a:pt x="22" y="7"/>
                    <a:pt x="20" y="8"/>
                  </a:cubicBezTo>
                  <a:cubicBezTo>
                    <a:pt x="18" y="8"/>
                    <a:pt x="16" y="12"/>
                    <a:pt x="16" y="12"/>
                  </a:cubicBezTo>
                  <a:cubicBezTo>
                    <a:pt x="15" y="21"/>
                    <a:pt x="15" y="25"/>
                    <a:pt x="9" y="31"/>
                  </a:cubicBezTo>
                  <a:cubicBezTo>
                    <a:pt x="6" y="34"/>
                    <a:pt x="0" y="39"/>
                    <a:pt x="0" y="39"/>
                  </a:cubicBezTo>
                  <a:cubicBezTo>
                    <a:pt x="3" y="42"/>
                    <a:pt x="5" y="44"/>
                    <a:pt x="8" y="47"/>
                  </a:cubicBezTo>
                  <a:cubicBezTo>
                    <a:pt x="7" y="54"/>
                    <a:pt x="6" y="58"/>
                    <a:pt x="13" y="60"/>
                  </a:cubicBezTo>
                  <a:cubicBezTo>
                    <a:pt x="16" y="63"/>
                    <a:pt x="14" y="62"/>
                    <a:pt x="20" y="63"/>
                  </a:cubicBezTo>
                  <a:cubicBezTo>
                    <a:pt x="23" y="66"/>
                    <a:pt x="21" y="65"/>
                    <a:pt x="27" y="64"/>
                  </a:cubicBezTo>
                  <a:cubicBezTo>
                    <a:pt x="29" y="62"/>
                    <a:pt x="34" y="61"/>
                    <a:pt x="34" y="61"/>
                  </a:cubicBezTo>
                  <a:lnTo>
                    <a:pt x="39" y="65"/>
                  </a:lnTo>
                  <a:cubicBezTo>
                    <a:pt x="39" y="65"/>
                    <a:pt x="40" y="66"/>
                    <a:pt x="40" y="66"/>
                  </a:cubicBezTo>
                  <a:cubicBezTo>
                    <a:pt x="38" y="68"/>
                    <a:pt x="37" y="68"/>
                    <a:pt x="40" y="71"/>
                  </a:cubicBezTo>
                  <a:cubicBezTo>
                    <a:pt x="44" y="70"/>
                    <a:pt x="45" y="67"/>
                    <a:pt x="49" y="66"/>
                  </a:cubicBezTo>
                  <a:cubicBezTo>
                    <a:pt x="52" y="63"/>
                    <a:pt x="60" y="60"/>
                    <a:pt x="64" y="59"/>
                  </a:cubicBezTo>
                  <a:cubicBezTo>
                    <a:pt x="62" y="57"/>
                    <a:pt x="59" y="54"/>
                    <a:pt x="59" y="54"/>
                  </a:cubicBezTo>
                  <a:cubicBezTo>
                    <a:pt x="57" y="41"/>
                    <a:pt x="62" y="36"/>
                    <a:pt x="70" y="28"/>
                  </a:cubicBezTo>
                  <a:cubicBezTo>
                    <a:pt x="68" y="26"/>
                    <a:pt x="68" y="23"/>
                    <a:pt x="67" y="21"/>
                  </a:cubicBezTo>
                  <a:cubicBezTo>
                    <a:pt x="63" y="22"/>
                    <a:pt x="57" y="21"/>
                    <a:pt x="55" y="16"/>
                  </a:cubicBezTo>
                  <a:cubicBezTo>
                    <a:pt x="54" y="14"/>
                    <a:pt x="51" y="11"/>
                    <a:pt x="51" y="11"/>
                  </a:cubicBezTo>
                  <a:cubicBezTo>
                    <a:pt x="52" y="7"/>
                    <a:pt x="54" y="4"/>
                    <a:pt x="51" y="1"/>
                  </a:cubicBezTo>
                  <a:cubicBezTo>
                    <a:pt x="46" y="2"/>
                    <a:pt x="43" y="0"/>
                    <a:pt x="39" y="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9" name="Сосновский"/>
            <p:cNvSpPr>
              <a:spLocks/>
            </p:cNvSpPr>
            <p:nvPr/>
          </p:nvSpPr>
          <p:spPr bwMode="auto">
            <a:xfrm>
              <a:off x="2060084" y="5192711"/>
              <a:ext cx="733425" cy="723900"/>
            </a:xfrm>
            <a:custGeom>
              <a:avLst/>
              <a:gdLst>
                <a:gd name="T0" fmla="*/ 2147483646 w 77"/>
                <a:gd name="T1" fmla="*/ 2147483646 h 76"/>
                <a:gd name="T2" fmla="*/ 2147483646 w 77"/>
                <a:gd name="T3" fmla="*/ 2147483646 h 76"/>
                <a:gd name="T4" fmla="*/ 2147483646 w 77"/>
                <a:gd name="T5" fmla="*/ 2147483646 h 76"/>
                <a:gd name="T6" fmla="*/ 2147483646 w 77"/>
                <a:gd name="T7" fmla="*/ 2147483646 h 76"/>
                <a:gd name="T8" fmla="*/ 2147483646 w 77"/>
                <a:gd name="T9" fmla="*/ 2147483646 h 76"/>
                <a:gd name="T10" fmla="*/ 2147483646 w 77"/>
                <a:gd name="T11" fmla="*/ 2147483646 h 76"/>
                <a:gd name="T12" fmla="*/ 2147483646 w 77"/>
                <a:gd name="T13" fmla="*/ 2147483646 h 76"/>
                <a:gd name="T14" fmla="*/ 2147483646 w 77"/>
                <a:gd name="T15" fmla="*/ 2147483646 h 76"/>
                <a:gd name="T16" fmla="*/ 2147483646 w 77"/>
                <a:gd name="T17" fmla="*/ 2147483646 h 76"/>
                <a:gd name="T18" fmla="*/ 2147483646 w 77"/>
                <a:gd name="T19" fmla="*/ 2147483646 h 76"/>
                <a:gd name="T20" fmla="*/ 2147483646 w 77"/>
                <a:gd name="T21" fmla="*/ 2147483646 h 76"/>
                <a:gd name="T22" fmla="*/ 2147483646 w 77"/>
                <a:gd name="T23" fmla="*/ 2147483646 h 76"/>
                <a:gd name="T24" fmla="*/ 2147483646 w 77"/>
                <a:gd name="T25" fmla="*/ 2147483646 h 76"/>
                <a:gd name="T26" fmla="*/ 2147483646 w 77"/>
                <a:gd name="T27" fmla="*/ 2147483646 h 76"/>
                <a:gd name="T28" fmla="*/ 2147483646 w 77"/>
                <a:gd name="T29" fmla="*/ 2147483646 h 76"/>
                <a:gd name="T30" fmla="*/ 2147483646 w 77"/>
                <a:gd name="T31" fmla="*/ 2147483646 h 76"/>
                <a:gd name="T32" fmla="*/ 2147483646 w 77"/>
                <a:gd name="T33" fmla="*/ 2147483646 h 76"/>
                <a:gd name="T34" fmla="*/ 2147483646 w 77"/>
                <a:gd name="T35" fmla="*/ 2147483646 h 76"/>
                <a:gd name="T36" fmla="*/ 2147483646 w 77"/>
                <a:gd name="T37" fmla="*/ 2147483646 h 76"/>
                <a:gd name="T38" fmla="*/ 2147483646 w 77"/>
                <a:gd name="T39" fmla="*/ 0 h 76"/>
                <a:gd name="T40" fmla="*/ 2147483646 w 77"/>
                <a:gd name="T41" fmla="*/ 2147483646 h 76"/>
                <a:gd name="T42" fmla="*/ 2147483646 w 77"/>
                <a:gd name="T43" fmla="*/ 2147483646 h 76"/>
                <a:gd name="T44" fmla="*/ 2147483646 w 77"/>
                <a:gd name="T45" fmla="*/ 2147483646 h 76"/>
                <a:gd name="T46" fmla="*/ 2147483646 w 77"/>
                <a:gd name="T47" fmla="*/ 2147483646 h 76"/>
                <a:gd name="T48" fmla="*/ 2147483646 w 77"/>
                <a:gd name="T49" fmla="*/ 2147483646 h 76"/>
                <a:gd name="T50" fmla="*/ 2147483646 w 77"/>
                <a:gd name="T51" fmla="*/ 2147483646 h 76"/>
                <a:gd name="T52" fmla="*/ 2147483646 w 77"/>
                <a:gd name="T53" fmla="*/ 2147483646 h 76"/>
                <a:gd name="T54" fmla="*/ 2147483646 w 77"/>
                <a:gd name="T55" fmla="*/ 2147483646 h 7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77"/>
                <a:gd name="T85" fmla="*/ 0 h 76"/>
                <a:gd name="T86" fmla="*/ 77 w 77"/>
                <a:gd name="T87" fmla="*/ 76 h 7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77" h="76">
                  <a:moveTo>
                    <a:pt x="6" y="52"/>
                  </a:moveTo>
                  <a:cubicBezTo>
                    <a:pt x="7" y="53"/>
                    <a:pt x="9" y="55"/>
                    <a:pt x="9" y="55"/>
                  </a:cubicBezTo>
                  <a:cubicBezTo>
                    <a:pt x="8" y="58"/>
                    <a:pt x="4" y="64"/>
                    <a:pt x="4" y="64"/>
                  </a:cubicBezTo>
                  <a:cubicBezTo>
                    <a:pt x="3" y="68"/>
                    <a:pt x="6" y="76"/>
                    <a:pt x="6" y="76"/>
                  </a:cubicBezTo>
                  <a:cubicBezTo>
                    <a:pt x="8" y="75"/>
                    <a:pt x="12" y="71"/>
                    <a:pt x="12" y="71"/>
                  </a:cubicBezTo>
                  <a:cubicBezTo>
                    <a:pt x="14" y="73"/>
                    <a:pt x="17" y="70"/>
                    <a:pt x="20" y="72"/>
                  </a:cubicBezTo>
                  <a:cubicBezTo>
                    <a:pt x="21" y="72"/>
                    <a:pt x="23" y="72"/>
                    <a:pt x="24" y="71"/>
                  </a:cubicBezTo>
                  <a:cubicBezTo>
                    <a:pt x="25" y="70"/>
                    <a:pt x="22" y="69"/>
                    <a:pt x="22" y="69"/>
                  </a:cubicBezTo>
                  <a:cubicBezTo>
                    <a:pt x="23" y="65"/>
                    <a:pt x="25" y="65"/>
                    <a:pt x="28" y="68"/>
                  </a:cubicBezTo>
                  <a:cubicBezTo>
                    <a:pt x="31" y="67"/>
                    <a:pt x="34" y="67"/>
                    <a:pt x="36" y="65"/>
                  </a:cubicBezTo>
                  <a:cubicBezTo>
                    <a:pt x="40" y="67"/>
                    <a:pt x="45" y="64"/>
                    <a:pt x="49" y="63"/>
                  </a:cubicBezTo>
                  <a:cubicBezTo>
                    <a:pt x="50" y="61"/>
                    <a:pt x="51" y="60"/>
                    <a:pt x="53" y="59"/>
                  </a:cubicBezTo>
                  <a:cubicBezTo>
                    <a:pt x="53" y="57"/>
                    <a:pt x="53" y="52"/>
                    <a:pt x="55" y="52"/>
                  </a:cubicBezTo>
                  <a:cubicBezTo>
                    <a:pt x="58" y="52"/>
                    <a:pt x="63" y="54"/>
                    <a:pt x="63" y="54"/>
                  </a:cubicBezTo>
                  <a:cubicBezTo>
                    <a:pt x="69" y="51"/>
                    <a:pt x="64" y="50"/>
                    <a:pt x="72" y="48"/>
                  </a:cubicBezTo>
                  <a:cubicBezTo>
                    <a:pt x="74" y="47"/>
                    <a:pt x="76" y="47"/>
                    <a:pt x="74" y="45"/>
                  </a:cubicBezTo>
                  <a:cubicBezTo>
                    <a:pt x="77" y="40"/>
                    <a:pt x="72" y="35"/>
                    <a:pt x="70" y="30"/>
                  </a:cubicBezTo>
                  <a:cubicBezTo>
                    <a:pt x="69" y="28"/>
                    <a:pt x="67" y="25"/>
                    <a:pt x="67" y="25"/>
                  </a:cubicBezTo>
                  <a:cubicBezTo>
                    <a:pt x="64" y="26"/>
                    <a:pt x="64" y="27"/>
                    <a:pt x="61" y="26"/>
                  </a:cubicBezTo>
                  <a:cubicBezTo>
                    <a:pt x="59" y="18"/>
                    <a:pt x="58" y="7"/>
                    <a:pt x="54" y="0"/>
                  </a:cubicBezTo>
                  <a:cubicBezTo>
                    <a:pt x="52" y="3"/>
                    <a:pt x="51" y="4"/>
                    <a:pt x="48" y="5"/>
                  </a:cubicBezTo>
                  <a:cubicBezTo>
                    <a:pt x="44" y="9"/>
                    <a:pt x="42" y="5"/>
                    <a:pt x="38" y="3"/>
                  </a:cubicBezTo>
                  <a:cubicBezTo>
                    <a:pt x="27" y="5"/>
                    <a:pt x="25" y="18"/>
                    <a:pt x="15" y="23"/>
                  </a:cubicBezTo>
                  <a:cubicBezTo>
                    <a:pt x="12" y="20"/>
                    <a:pt x="14" y="21"/>
                    <a:pt x="10" y="22"/>
                  </a:cubicBezTo>
                  <a:cubicBezTo>
                    <a:pt x="8" y="24"/>
                    <a:pt x="7" y="26"/>
                    <a:pt x="5" y="28"/>
                  </a:cubicBezTo>
                  <a:cubicBezTo>
                    <a:pt x="4" y="29"/>
                    <a:pt x="2" y="31"/>
                    <a:pt x="2" y="31"/>
                  </a:cubicBezTo>
                  <a:cubicBezTo>
                    <a:pt x="0" y="37"/>
                    <a:pt x="0" y="41"/>
                    <a:pt x="2" y="47"/>
                  </a:cubicBezTo>
                  <a:cubicBezTo>
                    <a:pt x="2" y="48"/>
                    <a:pt x="9" y="55"/>
                    <a:pt x="6" y="52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0" name="Арзамасский"/>
            <p:cNvSpPr>
              <a:spLocks/>
            </p:cNvSpPr>
            <p:nvPr/>
          </p:nvSpPr>
          <p:spPr bwMode="auto">
            <a:xfrm>
              <a:off x="2374409" y="5640386"/>
              <a:ext cx="952500" cy="962025"/>
            </a:xfrm>
            <a:custGeom>
              <a:avLst/>
              <a:gdLst>
                <a:gd name="T0" fmla="*/ 2147483646 w 100"/>
                <a:gd name="T1" fmla="*/ 2147483646 h 101"/>
                <a:gd name="T2" fmla="*/ 2147483646 w 100"/>
                <a:gd name="T3" fmla="*/ 2147483646 h 101"/>
                <a:gd name="T4" fmla="*/ 2147483646 w 100"/>
                <a:gd name="T5" fmla="*/ 2147483646 h 101"/>
                <a:gd name="T6" fmla="*/ 2147483646 w 100"/>
                <a:gd name="T7" fmla="*/ 2147483646 h 101"/>
                <a:gd name="T8" fmla="*/ 2147483646 w 100"/>
                <a:gd name="T9" fmla="*/ 2147483646 h 101"/>
                <a:gd name="T10" fmla="*/ 2147483646 w 100"/>
                <a:gd name="T11" fmla="*/ 2147483646 h 101"/>
                <a:gd name="T12" fmla="*/ 2147483646 w 100"/>
                <a:gd name="T13" fmla="*/ 2147483646 h 101"/>
                <a:gd name="T14" fmla="*/ 2147483646 w 100"/>
                <a:gd name="T15" fmla="*/ 2147483646 h 101"/>
                <a:gd name="T16" fmla="*/ 2147483646 w 100"/>
                <a:gd name="T17" fmla="*/ 2147483646 h 101"/>
                <a:gd name="T18" fmla="*/ 2147483646 w 100"/>
                <a:gd name="T19" fmla="*/ 2147483646 h 101"/>
                <a:gd name="T20" fmla="*/ 2147483646 w 100"/>
                <a:gd name="T21" fmla="*/ 2147483646 h 101"/>
                <a:gd name="T22" fmla="*/ 2147483646 w 100"/>
                <a:gd name="T23" fmla="*/ 2147483646 h 101"/>
                <a:gd name="T24" fmla="*/ 2147483646 w 100"/>
                <a:gd name="T25" fmla="*/ 2147483646 h 101"/>
                <a:gd name="T26" fmla="*/ 2147483646 w 100"/>
                <a:gd name="T27" fmla="*/ 2147483646 h 101"/>
                <a:gd name="T28" fmla="*/ 2147483646 w 100"/>
                <a:gd name="T29" fmla="*/ 2147483646 h 101"/>
                <a:gd name="T30" fmla="*/ 2147483646 w 100"/>
                <a:gd name="T31" fmla="*/ 2147483646 h 101"/>
                <a:gd name="T32" fmla="*/ 2147483646 w 100"/>
                <a:gd name="T33" fmla="*/ 2147483646 h 101"/>
                <a:gd name="T34" fmla="*/ 2147483646 w 100"/>
                <a:gd name="T35" fmla="*/ 2147483646 h 101"/>
                <a:gd name="T36" fmla="*/ 2147483646 w 100"/>
                <a:gd name="T37" fmla="*/ 2147483646 h 101"/>
                <a:gd name="T38" fmla="*/ 2147483646 w 100"/>
                <a:gd name="T39" fmla="*/ 2147483646 h 101"/>
                <a:gd name="T40" fmla="*/ 2147483646 w 100"/>
                <a:gd name="T41" fmla="*/ 2147483646 h 101"/>
                <a:gd name="T42" fmla="*/ 2147483646 w 100"/>
                <a:gd name="T43" fmla="*/ 2147483646 h 101"/>
                <a:gd name="T44" fmla="*/ 2147483646 w 100"/>
                <a:gd name="T45" fmla="*/ 2147483646 h 101"/>
                <a:gd name="T46" fmla="*/ 2147483646 w 100"/>
                <a:gd name="T47" fmla="*/ 2147483646 h 101"/>
                <a:gd name="T48" fmla="*/ 2147483646 w 100"/>
                <a:gd name="T49" fmla="*/ 2147483646 h 101"/>
                <a:gd name="T50" fmla="*/ 2147483646 w 100"/>
                <a:gd name="T51" fmla="*/ 2147483646 h 101"/>
                <a:gd name="T52" fmla="*/ 2147483646 w 100"/>
                <a:gd name="T53" fmla="*/ 2147483646 h 101"/>
                <a:gd name="T54" fmla="*/ 2147483646 w 100"/>
                <a:gd name="T55" fmla="*/ 2147483646 h 101"/>
                <a:gd name="T56" fmla="*/ 2147483646 w 100"/>
                <a:gd name="T57" fmla="*/ 2147483646 h 101"/>
                <a:gd name="T58" fmla="*/ 2147483646 w 100"/>
                <a:gd name="T59" fmla="*/ 2147483646 h 101"/>
                <a:gd name="T60" fmla="*/ 2147483646 w 100"/>
                <a:gd name="T61" fmla="*/ 2147483646 h 101"/>
                <a:gd name="T62" fmla="*/ 2147483646 w 100"/>
                <a:gd name="T63" fmla="*/ 2147483646 h 101"/>
                <a:gd name="T64" fmla="*/ 2147483646 w 100"/>
                <a:gd name="T65" fmla="*/ 0 h 101"/>
                <a:gd name="T66" fmla="*/ 2147483646 w 100"/>
                <a:gd name="T67" fmla="*/ 2147483646 h 101"/>
                <a:gd name="T68" fmla="*/ 2147483646 w 100"/>
                <a:gd name="T69" fmla="*/ 2147483646 h 101"/>
                <a:gd name="T70" fmla="*/ 2147483646 w 100"/>
                <a:gd name="T71" fmla="*/ 2147483646 h 101"/>
                <a:gd name="T72" fmla="*/ 2147483646 w 100"/>
                <a:gd name="T73" fmla="*/ 2147483646 h 10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0"/>
                <a:gd name="T112" fmla="*/ 0 h 101"/>
                <a:gd name="T113" fmla="*/ 100 w 100"/>
                <a:gd name="T114" fmla="*/ 101 h 10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0" h="101">
                  <a:moveTo>
                    <a:pt x="11" y="16"/>
                  </a:moveTo>
                  <a:cubicBezTo>
                    <a:pt x="13" y="19"/>
                    <a:pt x="11" y="23"/>
                    <a:pt x="10" y="26"/>
                  </a:cubicBezTo>
                  <a:cubicBezTo>
                    <a:pt x="12" y="32"/>
                    <a:pt x="13" y="33"/>
                    <a:pt x="19" y="34"/>
                  </a:cubicBezTo>
                  <a:cubicBezTo>
                    <a:pt x="17" y="36"/>
                    <a:pt x="17" y="38"/>
                    <a:pt x="16" y="41"/>
                  </a:cubicBezTo>
                  <a:cubicBezTo>
                    <a:pt x="12" y="37"/>
                    <a:pt x="15" y="39"/>
                    <a:pt x="5" y="40"/>
                  </a:cubicBezTo>
                  <a:cubicBezTo>
                    <a:pt x="0" y="45"/>
                    <a:pt x="11" y="48"/>
                    <a:pt x="14" y="49"/>
                  </a:cubicBezTo>
                  <a:cubicBezTo>
                    <a:pt x="17" y="52"/>
                    <a:pt x="16" y="54"/>
                    <a:pt x="12" y="55"/>
                  </a:cubicBezTo>
                  <a:cubicBezTo>
                    <a:pt x="9" y="58"/>
                    <a:pt x="14" y="68"/>
                    <a:pt x="14" y="68"/>
                  </a:cubicBezTo>
                  <a:cubicBezTo>
                    <a:pt x="16" y="76"/>
                    <a:pt x="15" y="78"/>
                    <a:pt x="24" y="79"/>
                  </a:cubicBezTo>
                  <a:cubicBezTo>
                    <a:pt x="25" y="80"/>
                    <a:pt x="24" y="81"/>
                    <a:pt x="25" y="84"/>
                  </a:cubicBezTo>
                  <a:lnTo>
                    <a:pt x="32" y="81"/>
                  </a:lnTo>
                  <a:cubicBezTo>
                    <a:pt x="32" y="81"/>
                    <a:pt x="33" y="80"/>
                    <a:pt x="33" y="80"/>
                  </a:cubicBezTo>
                  <a:cubicBezTo>
                    <a:pt x="33" y="77"/>
                    <a:pt x="36" y="72"/>
                    <a:pt x="36" y="72"/>
                  </a:cubicBezTo>
                  <a:cubicBezTo>
                    <a:pt x="39" y="75"/>
                    <a:pt x="38" y="73"/>
                    <a:pt x="37" y="77"/>
                  </a:cubicBezTo>
                  <a:cubicBezTo>
                    <a:pt x="38" y="84"/>
                    <a:pt x="38" y="88"/>
                    <a:pt x="44" y="90"/>
                  </a:cubicBezTo>
                  <a:cubicBezTo>
                    <a:pt x="46" y="94"/>
                    <a:pt x="44" y="98"/>
                    <a:pt x="47" y="101"/>
                  </a:cubicBezTo>
                  <a:cubicBezTo>
                    <a:pt x="51" y="99"/>
                    <a:pt x="51" y="95"/>
                    <a:pt x="55" y="93"/>
                  </a:cubicBezTo>
                  <a:cubicBezTo>
                    <a:pt x="57" y="88"/>
                    <a:pt x="60" y="87"/>
                    <a:pt x="63" y="84"/>
                  </a:cubicBezTo>
                  <a:cubicBezTo>
                    <a:pt x="59" y="80"/>
                    <a:pt x="64" y="77"/>
                    <a:pt x="67" y="75"/>
                  </a:cubicBezTo>
                  <a:cubicBezTo>
                    <a:pt x="70" y="78"/>
                    <a:pt x="76" y="72"/>
                    <a:pt x="79" y="71"/>
                  </a:cubicBezTo>
                  <a:cubicBezTo>
                    <a:pt x="85" y="72"/>
                    <a:pt x="86" y="72"/>
                    <a:pt x="91" y="74"/>
                  </a:cubicBezTo>
                  <a:cubicBezTo>
                    <a:pt x="93" y="78"/>
                    <a:pt x="93" y="77"/>
                    <a:pt x="98" y="76"/>
                  </a:cubicBezTo>
                  <a:cubicBezTo>
                    <a:pt x="95" y="73"/>
                    <a:pt x="100" y="69"/>
                    <a:pt x="97" y="65"/>
                  </a:cubicBezTo>
                  <a:cubicBezTo>
                    <a:pt x="94" y="61"/>
                    <a:pt x="85" y="59"/>
                    <a:pt x="85" y="59"/>
                  </a:cubicBezTo>
                  <a:cubicBezTo>
                    <a:pt x="83" y="57"/>
                    <a:pt x="80" y="55"/>
                    <a:pt x="78" y="53"/>
                  </a:cubicBezTo>
                  <a:cubicBezTo>
                    <a:pt x="77" y="52"/>
                    <a:pt x="75" y="50"/>
                    <a:pt x="75" y="50"/>
                  </a:cubicBezTo>
                  <a:cubicBezTo>
                    <a:pt x="74" y="48"/>
                    <a:pt x="72" y="43"/>
                    <a:pt x="72" y="43"/>
                  </a:cubicBezTo>
                  <a:cubicBezTo>
                    <a:pt x="73" y="38"/>
                    <a:pt x="74" y="36"/>
                    <a:pt x="73" y="32"/>
                  </a:cubicBezTo>
                  <a:cubicBezTo>
                    <a:pt x="72" y="22"/>
                    <a:pt x="73" y="20"/>
                    <a:pt x="79" y="14"/>
                  </a:cubicBezTo>
                  <a:cubicBezTo>
                    <a:pt x="77" y="12"/>
                    <a:pt x="74" y="9"/>
                    <a:pt x="74" y="9"/>
                  </a:cubicBezTo>
                  <a:cubicBezTo>
                    <a:pt x="75" y="8"/>
                    <a:pt x="72" y="3"/>
                    <a:pt x="72" y="3"/>
                  </a:cubicBezTo>
                  <a:cubicBezTo>
                    <a:pt x="61" y="4"/>
                    <a:pt x="59" y="4"/>
                    <a:pt x="49" y="3"/>
                  </a:cubicBezTo>
                  <a:cubicBezTo>
                    <a:pt x="46" y="1"/>
                    <a:pt x="42" y="1"/>
                    <a:pt x="39" y="0"/>
                  </a:cubicBezTo>
                  <a:cubicBezTo>
                    <a:pt x="35" y="1"/>
                    <a:pt x="34" y="1"/>
                    <a:pt x="31" y="3"/>
                  </a:cubicBezTo>
                  <a:cubicBezTo>
                    <a:pt x="29" y="4"/>
                    <a:pt x="27" y="7"/>
                    <a:pt x="27" y="7"/>
                  </a:cubicBezTo>
                  <a:cubicBezTo>
                    <a:pt x="23" y="6"/>
                    <a:pt x="22" y="5"/>
                    <a:pt x="18" y="6"/>
                  </a:cubicBezTo>
                  <a:cubicBezTo>
                    <a:pt x="17" y="7"/>
                    <a:pt x="11" y="17"/>
                    <a:pt x="11" y="18"/>
                  </a:cubicBezTo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1" name="Бутурлинский"/>
            <p:cNvSpPr>
              <a:spLocks/>
            </p:cNvSpPr>
            <p:nvPr/>
          </p:nvSpPr>
          <p:spPr bwMode="auto">
            <a:xfrm>
              <a:off x="3593609" y="5602286"/>
              <a:ext cx="819150" cy="771525"/>
            </a:xfrm>
            <a:custGeom>
              <a:avLst/>
              <a:gdLst>
                <a:gd name="T0" fmla="*/ 2147483646 w 86"/>
                <a:gd name="T1" fmla="*/ 2147483646 h 81"/>
                <a:gd name="T2" fmla="*/ 2147483646 w 86"/>
                <a:gd name="T3" fmla="*/ 2147483646 h 81"/>
                <a:gd name="T4" fmla="*/ 2147483646 w 86"/>
                <a:gd name="T5" fmla="*/ 2147483646 h 81"/>
                <a:gd name="T6" fmla="*/ 2147483646 w 86"/>
                <a:gd name="T7" fmla="*/ 2147483646 h 81"/>
                <a:gd name="T8" fmla="*/ 2147483646 w 86"/>
                <a:gd name="T9" fmla="*/ 2147483646 h 81"/>
                <a:gd name="T10" fmla="*/ 2147483646 w 86"/>
                <a:gd name="T11" fmla="*/ 2147483646 h 81"/>
                <a:gd name="T12" fmla="*/ 2147483646 w 86"/>
                <a:gd name="T13" fmla="*/ 2147483646 h 81"/>
                <a:gd name="T14" fmla="*/ 2147483646 w 86"/>
                <a:gd name="T15" fmla="*/ 2147483646 h 81"/>
                <a:gd name="T16" fmla="*/ 2147483646 w 86"/>
                <a:gd name="T17" fmla="*/ 2147483646 h 81"/>
                <a:gd name="T18" fmla="*/ 2147483646 w 86"/>
                <a:gd name="T19" fmla="*/ 2147483646 h 81"/>
                <a:gd name="T20" fmla="*/ 2147483646 w 86"/>
                <a:gd name="T21" fmla="*/ 2147483646 h 81"/>
                <a:gd name="T22" fmla="*/ 2147483646 w 86"/>
                <a:gd name="T23" fmla="*/ 2147483646 h 81"/>
                <a:gd name="T24" fmla="*/ 2147483646 w 86"/>
                <a:gd name="T25" fmla="*/ 2147483646 h 81"/>
                <a:gd name="T26" fmla="*/ 2147483646 w 86"/>
                <a:gd name="T27" fmla="*/ 2147483646 h 81"/>
                <a:gd name="T28" fmla="*/ 2147483646 w 86"/>
                <a:gd name="T29" fmla="*/ 2147483646 h 81"/>
                <a:gd name="T30" fmla="*/ 2147483646 w 86"/>
                <a:gd name="T31" fmla="*/ 2147483646 h 81"/>
                <a:gd name="T32" fmla="*/ 2147483646 w 86"/>
                <a:gd name="T33" fmla="*/ 2147483646 h 81"/>
                <a:gd name="T34" fmla="*/ 2147483646 w 86"/>
                <a:gd name="T35" fmla="*/ 0 h 81"/>
                <a:gd name="T36" fmla="*/ 2147483646 w 86"/>
                <a:gd name="T37" fmla="*/ 2147483646 h 81"/>
                <a:gd name="T38" fmla="*/ 2147483646 w 86"/>
                <a:gd name="T39" fmla="*/ 2147483646 h 81"/>
                <a:gd name="T40" fmla="*/ 2147483646 w 86"/>
                <a:gd name="T41" fmla="*/ 2147483646 h 81"/>
                <a:gd name="T42" fmla="*/ 2147483646 w 86"/>
                <a:gd name="T43" fmla="*/ 2147483646 h 81"/>
                <a:gd name="T44" fmla="*/ 2147483646 w 86"/>
                <a:gd name="T45" fmla="*/ 2147483646 h 81"/>
                <a:gd name="T46" fmla="*/ 2147483646 w 86"/>
                <a:gd name="T47" fmla="*/ 2147483646 h 81"/>
                <a:gd name="T48" fmla="*/ 2147483646 w 86"/>
                <a:gd name="T49" fmla="*/ 2147483646 h 81"/>
                <a:gd name="T50" fmla="*/ 2147483646 w 86"/>
                <a:gd name="T51" fmla="*/ 2147483646 h 81"/>
                <a:gd name="T52" fmla="*/ 2147483646 w 86"/>
                <a:gd name="T53" fmla="*/ 2147483646 h 81"/>
                <a:gd name="T54" fmla="*/ 2147483646 w 86"/>
                <a:gd name="T55" fmla="*/ 2147483646 h 81"/>
                <a:gd name="T56" fmla="*/ 2147483646 w 86"/>
                <a:gd name="T57" fmla="*/ 2147483646 h 81"/>
                <a:gd name="T58" fmla="*/ 2147483646 w 86"/>
                <a:gd name="T59" fmla="*/ 2147483646 h 81"/>
                <a:gd name="T60" fmla="*/ 2147483646 w 86"/>
                <a:gd name="T61" fmla="*/ 2147483646 h 81"/>
                <a:gd name="T62" fmla="*/ 2147483646 w 86"/>
                <a:gd name="T63" fmla="*/ 2147483646 h 81"/>
                <a:gd name="T64" fmla="*/ 2147483646 w 86"/>
                <a:gd name="T65" fmla="*/ 2147483646 h 81"/>
                <a:gd name="T66" fmla="*/ 2147483646 w 86"/>
                <a:gd name="T67" fmla="*/ 2147483646 h 81"/>
                <a:gd name="T68" fmla="*/ 2147483646 w 86"/>
                <a:gd name="T69" fmla="*/ 2147483646 h 81"/>
                <a:gd name="T70" fmla="*/ 2147483646 w 86"/>
                <a:gd name="T71" fmla="*/ 2147483646 h 81"/>
                <a:gd name="T72" fmla="*/ 0 w 86"/>
                <a:gd name="T73" fmla="*/ 2147483646 h 81"/>
                <a:gd name="T74" fmla="*/ 2147483646 w 86"/>
                <a:gd name="T75" fmla="*/ 2147483646 h 81"/>
                <a:gd name="T76" fmla="*/ 2147483646 w 86"/>
                <a:gd name="T77" fmla="*/ 2147483646 h 8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6"/>
                <a:gd name="T118" fmla="*/ 0 h 81"/>
                <a:gd name="T119" fmla="*/ 86 w 86"/>
                <a:gd name="T120" fmla="*/ 81 h 81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6" h="81">
                  <a:moveTo>
                    <a:pt x="1" y="66"/>
                  </a:moveTo>
                  <a:cubicBezTo>
                    <a:pt x="4" y="69"/>
                    <a:pt x="8" y="74"/>
                    <a:pt x="8" y="74"/>
                  </a:cubicBezTo>
                  <a:cubicBezTo>
                    <a:pt x="11" y="72"/>
                    <a:pt x="10" y="72"/>
                    <a:pt x="14" y="73"/>
                  </a:cubicBezTo>
                  <a:cubicBezTo>
                    <a:pt x="17" y="76"/>
                    <a:pt x="15" y="75"/>
                    <a:pt x="21" y="76"/>
                  </a:cubicBezTo>
                  <a:cubicBezTo>
                    <a:pt x="19" y="81"/>
                    <a:pt x="22" y="80"/>
                    <a:pt x="26" y="79"/>
                  </a:cubicBezTo>
                  <a:cubicBezTo>
                    <a:pt x="28" y="77"/>
                    <a:pt x="33" y="74"/>
                    <a:pt x="33" y="74"/>
                  </a:cubicBezTo>
                  <a:cubicBezTo>
                    <a:pt x="34" y="72"/>
                    <a:pt x="36" y="69"/>
                    <a:pt x="36" y="69"/>
                  </a:cubicBezTo>
                  <a:cubicBezTo>
                    <a:pt x="38" y="62"/>
                    <a:pt x="36" y="62"/>
                    <a:pt x="44" y="63"/>
                  </a:cubicBezTo>
                  <a:cubicBezTo>
                    <a:pt x="45" y="64"/>
                    <a:pt x="47" y="66"/>
                    <a:pt x="47" y="66"/>
                  </a:cubicBezTo>
                  <a:cubicBezTo>
                    <a:pt x="52" y="64"/>
                    <a:pt x="51" y="63"/>
                    <a:pt x="58" y="62"/>
                  </a:cubicBezTo>
                  <a:cubicBezTo>
                    <a:pt x="60" y="60"/>
                    <a:pt x="61" y="58"/>
                    <a:pt x="63" y="56"/>
                  </a:cubicBezTo>
                  <a:cubicBezTo>
                    <a:pt x="67" y="57"/>
                    <a:pt x="67" y="58"/>
                    <a:pt x="71" y="57"/>
                  </a:cubicBezTo>
                  <a:cubicBezTo>
                    <a:pt x="74" y="54"/>
                    <a:pt x="72" y="47"/>
                    <a:pt x="70" y="43"/>
                  </a:cubicBezTo>
                  <a:cubicBezTo>
                    <a:pt x="69" y="42"/>
                    <a:pt x="67" y="40"/>
                    <a:pt x="67" y="40"/>
                  </a:cubicBezTo>
                  <a:cubicBezTo>
                    <a:pt x="68" y="34"/>
                    <a:pt x="70" y="28"/>
                    <a:pt x="76" y="25"/>
                  </a:cubicBezTo>
                  <a:cubicBezTo>
                    <a:pt x="73" y="19"/>
                    <a:pt x="75" y="18"/>
                    <a:pt x="81" y="16"/>
                  </a:cubicBezTo>
                  <a:cubicBezTo>
                    <a:pt x="86" y="11"/>
                    <a:pt x="76" y="14"/>
                    <a:pt x="73" y="11"/>
                  </a:cubicBezTo>
                  <a:cubicBezTo>
                    <a:pt x="70" y="8"/>
                    <a:pt x="69" y="4"/>
                    <a:pt x="67" y="0"/>
                  </a:cubicBezTo>
                  <a:cubicBezTo>
                    <a:pt x="63" y="1"/>
                    <a:pt x="64" y="2"/>
                    <a:pt x="66" y="4"/>
                  </a:cubicBezTo>
                  <a:cubicBezTo>
                    <a:pt x="65" y="6"/>
                    <a:pt x="63" y="10"/>
                    <a:pt x="63" y="10"/>
                  </a:cubicBezTo>
                  <a:cubicBezTo>
                    <a:pt x="61" y="8"/>
                    <a:pt x="55" y="4"/>
                    <a:pt x="55" y="4"/>
                  </a:cubicBezTo>
                  <a:cubicBezTo>
                    <a:pt x="53" y="4"/>
                    <a:pt x="50" y="4"/>
                    <a:pt x="50" y="6"/>
                  </a:cubicBezTo>
                  <a:cubicBezTo>
                    <a:pt x="50" y="8"/>
                    <a:pt x="53" y="10"/>
                    <a:pt x="53" y="10"/>
                  </a:cubicBezTo>
                  <a:cubicBezTo>
                    <a:pt x="52" y="11"/>
                    <a:pt x="49" y="14"/>
                    <a:pt x="49" y="14"/>
                  </a:cubicBezTo>
                  <a:cubicBezTo>
                    <a:pt x="44" y="13"/>
                    <a:pt x="33" y="11"/>
                    <a:pt x="33" y="11"/>
                  </a:cubicBezTo>
                  <a:cubicBezTo>
                    <a:pt x="32" y="10"/>
                    <a:pt x="30" y="8"/>
                    <a:pt x="30" y="8"/>
                  </a:cubicBezTo>
                  <a:cubicBezTo>
                    <a:pt x="27" y="9"/>
                    <a:pt x="22" y="12"/>
                    <a:pt x="22" y="12"/>
                  </a:cubicBezTo>
                  <a:cubicBezTo>
                    <a:pt x="23" y="13"/>
                    <a:pt x="25" y="15"/>
                    <a:pt x="25" y="15"/>
                  </a:cubicBezTo>
                  <a:cubicBezTo>
                    <a:pt x="24" y="16"/>
                    <a:pt x="21" y="19"/>
                    <a:pt x="21" y="19"/>
                  </a:cubicBezTo>
                  <a:lnTo>
                    <a:pt x="27" y="25"/>
                  </a:lnTo>
                  <a:cubicBezTo>
                    <a:pt x="27" y="25"/>
                    <a:pt x="28" y="26"/>
                    <a:pt x="28" y="26"/>
                  </a:cubicBezTo>
                  <a:cubicBezTo>
                    <a:pt x="26" y="28"/>
                    <a:pt x="25" y="28"/>
                    <a:pt x="28" y="31"/>
                  </a:cubicBezTo>
                  <a:cubicBezTo>
                    <a:pt x="26" y="35"/>
                    <a:pt x="26" y="34"/>
                    <a:pt x="21" y="35"/>
                  </a:cubicBezTo>
                  <a:cubicBezTo>
                    <a:pt x="20" y="39"/>
                    <a:pt x="18" y="42"/>
                    <a:pt x="19" y="46"/>
                  </a:cubicBezTo>
                  <a:cubicBezTo>
                    <a:pt x="19" y="47"/>
                    <a:pt x="21" y="48"/>
                    <a:pt x="21" y="48"/>
                  </a:cubicBezTo>
                  <a:lnTo>
                    <a:pt x="1" y="64"/>
                  </a:lnTo>
                  <a:cubicBezTo>
                    <a:pt x="1" y="64"/>
                    <a:pt x="0" y="65"/>
                    <a:pt x="0" y="65"/>
                  </a:cubicBezTo>
                  <a:lnTo>
                    <a:pt x="2" y="67"/>
                  </a:lnTo>
                  <a:cubicBezTo>
                    <a:pt x="2" y="67"/>
                    <a:pt x="1" y="66"/>
                    <a:pt x="1" y="66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2" name="Сергачский"/>
            <p:cNvSpPr>
              <a:spLocks/>
            </p:cNvSpPr>
            <p:nvPr/>
          </p:nvSpPr>
          <p:spPr bwMode="auto">
            <a:xfrm>
              <a:off x="4231784" y="5516561"/>
              <a:ext cx="704850" cy="857250"/>
            </a:xfrm>
            <a:custGeom>
              <a:avLst/>
              <a:gdLst>
                <a:gd name="T0" fmla="*/ 2147483646 w 74"/>
                <a:gd name="T1" fmla="*/ 2147483646 h 90"/>
                <a:gd name="T2" fmla="*/ 2147483646 w 74"/>
                <a:gd name="T3" fmla="*/ 2147483646 h 90"/>
                <a:gd name="T4" fmla="*/ 2147483646 w 74"/>
                <a:gd name="T5" fmla="*/ 2147483646 h 90"/>
                <a:gd name="T6" fmla="*/ 2147483646 w 74"/>
                <a:gd name="T7" fmla="*/ 2147483646 h 90"/>
                <a:gd name="T8" fmla="*/ 2147483646 w 74"/>
                <a:gd name="T9" fmla="*/ 2147483646 h 90"/>
                <a:gd name="T10" fmla="*/ 2147483646 w 74"/>
                <a:gd name="T11" fmla="*/ 2147483646 h 90"/>
                <a:gd name="T12" fmla="*/ 2147483646 w 74"/>
                <a:gd name="T13" fmla="*/ 2147483646 h 90"/>
                <a:gd name="T14" fmla="*/ 2147483646 w 74"/>
                <a:gd name="T15" fmla="*/ 2147483646 h 90"/>
                <a:gd name="T16" fmla="*/ 2147483646 w 74"/>
                <a:gd name="T17" fmla="*/ 2147483646 h 90"/>
                <a:gd name="T18" fmla="*/ 2147483646 w 74"/>
                <a:gd name="T19" fmla="*/ 2147483646 h 90"/>
                <a:gd name="T20" fmla="*/ 2147483646 w 74"/>
                <a:gd name="T21" fmla="*/ 2147483646 h 90"/>
                <a:gd name="T22" fmla="*/ 2147483646 w 74"/>
                <a:gd name="T23" fmla="*/ 2147483646 h 90"/>
                <a:gd name="T24" fmla="*/ 2147483646 w 74"/>
                <a:gd name="T25" fmla="*/ 2147483646 h 90"/>
                <a:gd name="T26" fmla="*/ 2147483646 w 74"/>
                <a:gd name="T27" fmla="*/ 2147483646 h 90"/>
                <a:gd name="T28" fmla="*/ 2147483646 w 74"/>
                <a:gd name="T29" fmla="*/ 2147483646 h 90"/>
                <a:gd name="T30" fmla="*/ 2147483646 w 74"/>
                <a:gd name="T31" fmla="*/ 2147483646 h 90"/>
                <a:gd name="T32" fmla="*/ 2147483646 w 74"/>
                <a:gd name="T33" fmla="*/ 2147483646 h 90"/>
                <a:gd name="T34" fmla="*/ 2147483646 w 74"/>
                <a:gd name="T35" fmla="*/ 2147483646 h 90"/>
                <a:gd name="T36" fmla="*/ 2147483646 w 74"/>
                <a:gd name="T37" fmla="*/ 2147483646 h 90"/>
                <a:gd name="T38" fmla="*/ 2147483646 w 74"/>
                <a:gd name="T39" fmla="*/ 2147483646 h 90"/>
                <a:gd name="T40" fmla="*/ 2147483646 w 74"/>
                <a:gd name="T41" fmla="*/ 2147483646 h 90"/>
                <a:gd name="T42" fmla="*/ 2147483646 w 74"/>
                <a:gd name="T43" fmla="*/ 2147483646 h 90"/>
                <a:gd name="T44" fmla="*/ 2147483646 w 74"/>
                <a:gd name="T45" fmla="*/ 2147483646 h 90"/>
                <a:gd name="T46" fmla="*/ 2147483646 w 74"/>
                <a:gd name="T47" fmla="*/ 2147483646 h 90"/>
                <a:gd name="T48" fmla="*/ 2147483646 w 74"/>
                <a:gd name="T49" fmla="*/ 2147483646 h 90"/>
                <a:gd name="T50" fmla="*/ 2147483646 w 74"/>
                <a:gd name="T51" fmla="*/ 2147483646 h 90"/>
                <a:gd name="T52" fmla="*/ 2147483646 w 74"/>
                <a:gd name="T53" fmla="*/ 2147483646 h 90"/>
                <a:gd name="T54" fmla="*/ 2147483646 w 74"/>
                <a:gd name="T55" fmla="*/ 2147483646 h 90"/>
                <a:gd name="T56" fmla="*/ 2147483646 w 74"/>
                <a:gd name="T57" fmla="*/ 2147483646 h 90"/>
                <a:gd name="T58" fmla="*/ 2147483646 w 74"/>
                <a:gd name="T59" fmla="*/ 2147483646 h 90"/>
                <a:gd name="T60" fmla="*/ 2147483646 w 74"/>
                <a:gd name="T61" fmla="*/ 2147483646 h 90"/>
                <a:gd name="T62" fmla="*/ 2147483646 w 74"/>
                <a:gd name="T63" fmla="*/ 2147483646 h 90"/>
                <a:gd name="T64" fmla="*/ 2147483646 w 74"/>
                <a:gd name="T65" fmla="*/ 2147483646 h 90"/>
                <a:gd name="T66" fmla="*/ 2147483646 w 74"/>
                <a:gd name="T67" fmla="*/ 2147483646 h 90"/>
                <a:gd name="T68" fmla="*/ 2147483646 w 74"/>
                <a:gd name="T69" fmla="*/ 2147483646 h 90"/>
                <a:gd name="T70" fmla="*/ 2147483646 w 74"/>
                <a:gd name="T71" fmla="*/ 2147483646 h 90"/>
                <a:gd name="T72" fmla="*/ 2147483646 w 74"/>
                <a:gd name="T73" fmla="*/ 2147483646 h 90"/>
                <a:gd name="T74" fmla="*/ 2147483646 w 74"/>
                <a:gd name="T75" fmla="*/ 2147483646 h 90"/>
                <a:gd name="T76" fmla="*/ 2147483646 w 74"/>
                <a:gd name="T77" fmla="*/ 2147483646 h 90"/>
                <a:gd name="T78" fmla="*/ 2147483646 w 74"/>
                <a:gd name="T79" fmla="*/ 2147483646 h 90"/>
                <a:gd name="T80" fmla="*/ 2147483646 w 74"/>
                <a:gd name="T81" fmla="*/ 2147483646 h 90"/>
                <a:gd name="T82" fmla="*/ 0 w 74"/>
                <a:gd name="T83" fmla="*/ 2147483646 h 90"/>
                <a:gd name="T84" fmla="*/ 2147483646 w 74"/>
                <a:gd name="T85" fmla="*/ 2147483646 h 90"/>
                <a:gd name="T86" fmla="*/ 2147483646 w 74"/>
                <a:gd name="T87" fmla="*/ 2147483646 h 90"/>
                <a:gd name="T88" fmla="*/ 2147483646 w 74"/>
                <a:gd name="T89" fmla="*/ 2147483646 h 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74"/>
                <a:gd name="T136" fmla="*/ 0 h 90"/>
                <a:gd name="T137" fmla="*/ 74 w 74"/>
                <a:gd name="T138" fmla="*/ 90 h 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74" h="90">
                  <a:moveTo>
                    <a:pt x="3" y="67"/>
                  </a:moveTo>
                  <a:cubicBezTo>
                    <a:pt x="2" y="70"/>
                    <a:pt x="1" y="76"/>
                    <a:pt x="1" y="76"/>
                  </a:cubicBezTo>
                  <a:cubicBezTo>
                    <a:pt x="2" y="77"/>
                    <a:pt x="2" y="79"/>
                    <a:pt x="4" y="79"/>
                  </a:cubicBezTo>
                  <a:cubicBezTo>
                    <a:pt x="5" y="79"/>
                    <a:pt x="8" y="77"/>
                    <a:pt x="8" y="77"/>
                  </a:cubicBezTo>
                  <a:cubicBezTo>
                    <a:pt x="13" y="80"/>
                    <a:pt x="4" y="77"/>
                    <a:pt x="9" y="83"/>
                  </a:cubicBezTo>
                  <a:cubicBezTo>
                    <a:pt x="11" y="85"/>
                    <a:pt x="17" y="87"/>
                    <a:pt x="17" y="87"/>
                  </a:cubicBezTo>
                  <a:cubicBezTo>
                    <a:pt x="19" y="90"/>
                    <a:pt x="20" y="89"/>
                    <a:pt x="19" y="86"/>
                  </a:cubicBezTo>
                  <a:cubicBezTo>
                    <a:pt x="21" y="81"/>
                    <a:pt x="20" y="83"/>
                    <a:pt x="23" y="81"/>
                  </a:cubicBezTo>
                  <a:cubicBezTo>
                    <a:pt x="25" y="77"/>
                    <a:pt x="27" y="81"/>
                    <a:pt x="30" y="79"/>
                  </a:cubicBezTo>
                  <a:cubicBezTo>
                    <a:pt x="28" y="76"/>
                    <a:pt x="25" y="74"/>
                    <a:pt x="23" y="70"/>
                  </a:cubicBezTo>
                  <a:cubicBezTo>
                    <a:pt x="23" y="69"/>
                    <a:pt x="23" y="67"/>
                    <a:pt x="24" y="67"/>
                  </a:cubicBezTo>
                  <a:cubicBezTo>
                    <a:pt x="25" y="67"/>
                    <a:pt x="28" y="69"/>
                    <a:pt x="28" y="69"/>
                  </a:cubicBezTo>
                  <a:cubicBezTo>
                    <a:pt x="34" y="66"/>
                    <a:pt x="31" y="67"/>
                    <a:pt x="37" y="68"/>
                  </a:cubicBezTo>
                  <a:cubicBezTo>
                    <a:pt x="43" y="67"/>
                    <a:pt x="41" y="65"/>
                    <a:pt x="43" y="60"/>
                  </a:cubicBezTo>
                  <a:cubicBezTo>
                    <a:pt x="49" y="61"/>
                    <a:pt x="54" y="62"/>
                    <a:pt x="58" y="66"/>
                  </a:cubicBezTo>
                  <a:cubicBezTo>
                    <a:pt x="64" y="64"/>
                    <a:pt x="60" y="60"/>
                    <a:pt x="67" y="63"/>
                  </a:cubicBezTo>
                  <a:cubicBezTo>
                    <a:pt x="72" y="61"/>
                    <a:pt x="71" y="61"/>
                    <a:pt x="73" y="56"/>
                  </a:cubicBezTo>
                  <a:cubicBezTo>
                    <a:pt x="71" y="50"/>
                    <a:pt x="69" y="49"/>
                    <a:pt x="63" y="48"/>
                  </a:cubicBezTo>
                  <a:cubicBezTo>
                    <a:pt x="60" y="42"/>
                    <a:pt x="62" y="44"/>
                    <a:pt x="56" y="43"/>
                  </a:cubicBezTo>
                  <a:cubicBezTo>
                    <a:pt x="55" y="40"/>
                    <a:pt x="55" y="38"/>
                    <a:pt x="58" y="37"/>
                  </a:cubicBezTo>
                  <a:cubicBezTo>
                    <a:pt x="59" y="34"/>
                    <a:pt x="59" y="33"/>
                    <a:pt x="56" y="32"/>
                  </a:cubicBezTo>
                  <a:cubicBezTo>
                    <a:pt x="56" y="32"/>
                    <a:pt x="53" y="28"/>
                    <a:pt x="56" y="28"/>
                  </a:cubicBezTo>
                  <a:cubicBezTo>
                    <a:pt x="57" y="28"/>
                    <a:pt x="60" y="30"/>
                    <a:pt x="60" y="30"/>
                  </a:cubicBezTo>
                  <a:cubicBezTo>
                    <a:pt x="61" y="33"/>
                    <a:pt x="62" y="34"/>
                    <a:pt x="64" y="31"/>
                  </a:cubicBezTo>
                  <a:cubicBezTo>
                    <a:pt x="63" y="28"/>
                    <a:pt x="63" y="27"/>
                    <a:pt x="66" y="26"/>
                  </a:cubicBezTo>
                  <a:cubicBezTo>
                    <a:pt x="67" y="23"/>
                    <a:pt x="68" y="21"/>
                    <a:pt x="71" y="23"/>
                  </a:cubicBezTo>
                  <a:cubicBezTo>
                    <a:pt x="73" y="19"/>
                    <a:pt x="74" y="14"/>
                    <a:pt x="69" y="12"/>
                  </a:cubicBezTo>
                  <a:cubicBezTo>
                    <a:pt x="68" y="11"/>
                    <a:pt x="68" y="9"/>
                    <a:pt x="66" y="9"/>
                  </a:cubicBezTo>
                  <a:cubicBezTo>
                    <a:pt x="63" y="9"/>
                    <a:pt x="58" y="12"/>
                    <a:pt x="58" y="12"/>
                  </a:cubicBezTo>
                  <a:cubicBezTo>
                    <a:pt x="57" y="12"/>
                    <a:pt x="54" y="11"/>
                    <a:pt x="54" y="9"/>
                  </a:cubicBezTo>
                  <a:cubicBezTo>
                    <a:pt x="54" y="7"/>
                    <a:pt x="57" y="3"/>
                    <a:pt x="57" y="3"/>
                  </a:cubicBezTo>
                  <a:cubicBezTo>
                    <a:pt x="56" y="0"/>
                    <a:pt x="44" y="7"/>
                    <a:pt x="40" y="9"/>
                  </a:cubicBezTo>
                  <a:cubicBezTo>
                    <a:pt x="38" y="10"/>
                    <a:pt x="34" y="12"/>
                    <a:pt x="34" y="12"/>
                  </a:cubicBezTo>
                  <a:cubicBezTo>
                    <a:pt x="32" y="17"/>
                    <a:pt x="33" y="15"/>
                    <a:pt x="30" y="17"/>
                  </a:cubicBezTo>
                  <a:cubicBezTo>
                    <a:pt x="29" y="18"/>
                    <a:pt x="29" y="20"/>
                    <a:pt x="27" y="20"/>
                  </a:cubicBezTo>
                  <a:cubicBezTo>
                    <a:pt x="26" y="20"/>
                    <a:pt x="23" y="18"/>
                    <a:pt x="23" y="18"/>
                  </a:cubicBezTo>
                  <a:cubicBezTo>
                    <a:pt x="19" y="19"/>
                    <a:pt x="19" y="20"/>
                    <a:pt x="18" y="24"/>
                  </a:cubicBezTo>
                  <a:cubicBezTo>
                    <a:pt x="14" y="22"/>
                    <a:pt x="12" y="26"/>
                    <a:pt x="9" y="28"/>
                  </a:cubicBezTo>
                  <a:cubicBezTo>
                    <a:pt x="8" y="28"/>
                    <a:pt x="7" y="29"/>
                    <a:pt x="7" y="29"/>
                  </a:cubicBezTo>
                  <a:cubicBezTo>
                    <a:pt x="8" y="33"/>
                    <a:pt x="10" y="35"/>
                    <a:pt x="6" y="37"/>
                  </a:cubicBezTo>
                  <a:cubicBezTo>
                    <a:pt x="4" y="40"/>
                    <a:pt x="3" y="40"/>
                    <a:pt x="1" y="44"/>
                  </a:cubicBezTo>
                  <a:cubicBezTo>
                    <a:pt x="1" y="45"/>
                    <a:pt x="0" y="46"/>
                    <a:pt x="0" y="46"/>
                  </a:cubicBezTo>
                  <a:cubicBezTo>
                    <a:pt x="2" y="49"/>
                    <a:pt x="3" y="52"/>
                    <a:pt x="4" y="55"/>
                  </a:cubicBezTo>
                  <a:cubicBezTo>
                    <a:pt x="5" y="56"/>
                    <a:pt x="6" y="59"/>
                    <a:pt x="6" y="59"/>
                  </a:cubicBezTo>
                  <a:cubicBezTo>
                    <a:pt x="5" y="63"/>
                    <a:pt x="2" y="66"/>
                    <a:pt x="2" y="70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3" name="Краснооктябрьский"/>
            <p:cNvSpPr>
              <a:spLocks/>
            </p:cNvSpPr>
            <p:nvPr/>
          </p:nvSpPr>
          <p:spPr bwMode="auto">
            <a:xfrm>
              <a:off x="4393709" y="6088061"/>
              <a:ext cx="590550" cy="714375"/>
            </a:xfrm>
            <a:custGeom>
              <a:avLst/>
              <a:gdLst>
                <a:gd name="T0" fmla="*/ 2147483646 w 62"/>
                <a:gd name="T1" fmla="*/ 2147483646 h 75"/>
                <a:gd name="T2" fmla="*/ 2147483646 w 62"/>
                <a:gd name="T3" fmla="*/ 2147483646 h 75"/>
                <a:gd name="T4" fmla="*/ 2147483646 w 62"/>
                <a:gd name="T5" fmla="*/ 2147483646 h 75"/>
                <a:gd name="T6" fmla="*/ 2147483646 w 62"/>
                <a:gd name="T7" fmla="*/ 2147483646 h 75"/>
                <a:gd name="T8" fmla="*/ 0 w 62"/>
                <a:gd name="T9" fmla="*/ 2147483646 h 75"/>
                <a:gd name="T10" fmla="*/ 2147483646 w 62"/>
                <a:gd name="T11" fmla="*/ 2147483646 h 75"/>
                <a:gd name="T12" fmla="*/ 2147483646 w 62"/>
                <a:gd name="T13" fmla="*/ 2147483646 h 75"/>
                <a:gd name="T14" fmla="*/ 2147483646 w 62"/>
                <a:gd name="T15" fmla="*/ 2147483646 h 75"/>
                <a:gd name="T16" fmla="*/ 2147483646 w 62"/>
                <a:gd name="T17" fmla="*/ 2147483646 h 75"/>
                <a:gd name="T18" fmla="*/ 2147483646 w 62"/>
                <a:gd name="T19" fmla="*/ 2147483646 h 75"/>
                <a:gd name="T20" fmla="*/ 2147483646 w 62"/>
                <a:gd name="T21" fmla="*/ 2147483646 h 75"/>
                <a:gd name="T22" fmla="*/ 2147483646 w 62"/>
                <a:gd name="T23" fmla="*/ 2147483646 h 75"/>
                <a:gd name="T24" fmla="*/ 2147483646 w 62"/>
                <a:gd name="T25" fmla="*/ 2147483646 h 75"/>
                <a:gd name="T26" fmla="*/ 2147483646 w 62"/>
                <a:gd name="T27" fmla="*/ 2147483646 h 75"/>
                <a:gd name="T28" fmla="*/ 2147483646 w 62"/>
                <a:gd name="T29" fmla="*/ 2147483646 h 75"/>
                <a:gd name="T30" fmla="*/ 2147483646 w 62"/>
                <a:gd name="T31" fmla="*/ 2147483646 h 75"/>
                <a:gd name="T32" fmla="*/ 2147483646 w 62"/>
                <a:gd name="T33" fmla="*/ 2147483646 h 75"/>
                <a:gd name="T34" fmla="*/ 2147483646 w 62"/>
                <a:gd name="T35" fmla="*/ 2147483646 h 75"/>
                <a:gd name="T36" fmla="*/ 2147483646 w 62"/>
                <a:gd name="T37" fmla="*/ 2147483646 h 75"/>
                <a:gd name="T38" fmla="*/ 2147483646 w 62"/>
                <a:gd name="T39" fmla="*/ 0 h 75"/>
                <a:gd name="T40" fmla="*/ 2147483646 w 62"/>
                <a:gd name="T41" fmla="*/ 2147483646 h 75"/>
                <a:gd name="T42" fmla="*/ 2147483646 w 62"/>
                <a:gd name="T43" fmla="*/ 2147483646 h 75"/>
                <a:gd name="T44" fmla="*/ 2147483646 w 62"/>
                <a:gd name="T45" fmla="*/ 0 h 75"/>
                <a:gd name="T46" fmla="*/ 2147483646 w 62"/>
                <a:gd name="T47" fmla="*/ 2147483646 h 75"/>
                <a:gd name="T48" fmla="*/ 2147483646 w 62"/>
                <a:gd name="T49" fmla="*/ 2147483646 h 75"/>
                <a:gd name="T50" fmla="*/ 2147483646 w 62"/>
                <a:gd name="T51" fmla="*/ 2147483646 h 75"/>
                <a:gd name="T52" fmla="*/ 2147483646 w 62"/>
                <a:gd name="T53" fmla="*/ 2147483646 h 75"/>
                <a:gd name="T54" fmla="*/ 2147483646 w 62"/>
                <a:gd name="T55" fmla="*/ 2147483646 h 75"/>
                <a:gd name="T56" fmla="*/ 2147483646 w 62"/>
                <a:gd name="T57" fmla="*/ 2147483646 h 75"/>
                <a:gd name="T58" fmla="*/ 2147483646 w 62"/>
                <a:gd name="T59" fmla="*/ 2147483646 h 7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"/>
                <a:gd name="T91" fmla="*/ 0 h 75"/>
                <a:gd name="T92" fmla="*/ 62 w 62"/>
                <a:gd name="T93" fmla="*/ 75 h 7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" h="75">
                  <a:moveTo>
                    <a:pt x="2" y="29"/>
                  </a:moveTo>
                  <a:cubicBezTo>
                    <a:pt x="3" y="31"/>
                    <a:pt x="5" y="32"/>
                    <a:pt x="6" y="34"/>
                  </a:cubicBezTo>
                  <a:cubicBezTo>
                    <a:pt x="5" y="36"/>
                    <a:pt x="7" y="41"/>
                    <a:pt x="7" y="41"/>
                  </a:cubicBezTo>
                  <a:cubicBezTo>
                    <a:pt x="4" y="42"/>
                    <a:pt x="2" y="42"/>
                    <a:pt x="1" y="45"/>
                  </a:cubicBezTo>
                  <a:cubicBezTo>
                    <a:pt x="2" y="48"/>
                    <a:pt x="1" y="49"/>
                    <a:pt x="0" y="52"/>
                  </a:cubicBezTo>
                  <a:cubicBezTo>
                    <a:pt x="0" y="53"/>
                    <a:pt x="0" y="54"/>
                    <a:pt x="1" y="54"/>
                  </a:cubicBezTo>
                  <a:cubicBezTo>
                    <a:pt x="2" y="54"/>
                    <a:pt x="5" y="52"/>
                    <a:pt x="5" y="52"/>
                  </a:cubicBezTo>
                  <a:cubicBezTo>
                    <a:pt x="15" y="53"/>
                    <a:pt x="12" y="55"/>
                    <a:pt x="19" y="59"/>
                  </a:cubicBezTo>
                  <a:cubicBezTo>
                    <a:pt x="21" y="63"/>
                    <a:pt x="21" y="70"/>
                    <a:pt x="26" y="72"/>
                  </a:cubicBezTo>
                  <a:cubicBezTo>
                    <a:pt x="28" y="75"/>
                    <a:pt x="29" y="74"/>
                    <a:pt x="30" y="71"/>
                  </a:cubicBezTo>
                  <a:cubicBezTo>
                    <a:pt x="28" y="64"/>
                    <a:pt x="33" y="63"/>
                    <a:pt x="38" y="61"/>
                  </a:cubicBezTo>
                  <a:cubicBezTo>
                    <a:pt x="40" y="58"/>
                    <a:pt x="38" y="55"/>
                    <a:pt x="35" y="54"/>
                  </a:cubicBezTo>
                  <a:cubicBezTo>
                    <a:pt x="33" y="50"/>
                    <a:pt x="30" y="44"/>
                    <a:pt x="36" y="41"/>
                  </a:cubicBezTo>
                  <a:cubicBezTo>
                    <a:pt x="37" y="38"/>
                    <a:pt x="37" y="36"/>
                    <a:pt x="40" y="35"/>
                  </a:cubicBezTo>
                  <a:cubicBezTo>
                    <a:pt x="41" y="33"/>
                    <a:pt x="43" y="32"/>
                    <a:pt x="45" y="30"/>
                  </a:cubicBezTo>
                  <a:cubicBezTo>
                    <a:pt x="52" y="32"/>
                    <a:pt x="49" y="33"/>
                    <a:pt x="55" y="31"/>
                  </a:cubicBezTo>
                  <a:cubicBezTo>
                    <a:pt x="57" y="28"/>
                    <a:pt x="57" y="26"/>
                    <a:pt x="60" y="24"/>
                  </a:cubicBezTo>
                  <a:cubicBezTo>
                    <a:pt x="62" y="21"/>
                    <a:pt x="60" y="18"/>
                    <a:pt x="59" y="15"/>
                  </a:cubicBezTo>
                  <a:cubicBezTo>
                    <a:pt x="60" y="12"/>
                    <a:pt x="61" y="9"/>
                    <a:pt x="62" y="6"/>
                  </a:cubicBezTo>
                  <a:cubicBezTo>
                    <a:pt x="61" y="3"/>
                    <a:pt x="57" y="0"/>
                    <a:pt x="57" y="0"/>
                  </a:cubicBezTo>
                  <a:cubicBezTo>
                    <a:pt x="55" y="1"/>
                    <a:pt x="50" y="3"/>
                    <a:pt x="50" y="3"/>
                  </a:cubicBezTo>
                  <a:cubicBezTo>
                    <a:pt x="47" y="2"/>
                    <a:pt x="46" y="2"/>
                    <a:pt x="44" y="5"/>
                  </a:cubicBezTo>
                  <a:cubicBezTo>
                    <a:pt x="39" y="4"/>
                    <a:pt x="35" y="2"/>
                    <a:pt x="30" y="0"/>
                  </a:cubicBezTo>
                  <a:cubicBezTo>
                    <a:pt x="24" y="1"/>
                    <a:pt x="26" y="6"/>
                    <a:pt x="21" y="8"/>
                  </a:cubicBezTo>
                  <a:cubicBezTo>
                    <a:pt x="18" y="7"/>
                    <a:pt x="12" y="9"/>
                    <a:pt x="12" y="9"/>
                  </a:cubicBezTo>
                  <a:cubicBezTo>
                    <a:pt x="7" y="7"/>
                    <a:pt x="9" y="6"/>
                    <a:pt x="6" y="8"/>
                  </a:cubicBezTo>
                  <a:cubicBezTo>
                    <a:pt x="8" y="12"/>
                    <a:pt x="8" y="16"/>
                    <a:pt x="12" y="18"/>
                  </a:cubicBezTo>
                  <a:cubicBezTo>
                    <a:pt x="10" y="21"/>
                    <a:pt x="8" y="21"/>
                    <a:pt x="5" y="22"/>
                  </a:cubicBezTo>
                  <a:cubicBezTo>
                    <a:pt x="4" y="24"/>
                    <a:pt x="2" y="26"/>
                    <a:pt x="1" y="28"/>
                  </a:cubicBezTo>
                  <a:cubicBezTo>
                    <a:pt x="2" y="30"/>
                    <a:pt x="1" y="29"/>
                    <a:pt x="3" y="31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" name="Сеченовский"/>
            <p:cNvSpPr>
              <a:spLocks/>
            </p:cNvSpPr>
            <p:nvPr/>
          </p:nvSpPr>
          <p:spPr bwMode="auto">
            <a:xfrm>
              <a:off x="4688984" y="6135686"/>
              <a:ext cx="762000" cy="847725"/>
            </a:xfrm>
            <a:custGeom>
              <a:avLst/>
              <a:gdLst>
                <a:gd name="T0" fmla="*/ 2147483646 w 80"/>
                <a:gd name="T1" fmla="*/ 2147483646 h 89"/>
                <a:gd name="T2" fmla="*/ 2147483646 w 80"/>
                <a:gd name="T3" fmla="*/ 2147483646 h 89"/>
                <a:gd name="T4" fmla="*/ 2147483646 w 80"/>
                <a:gd name="T5" fmla="*/ 2147483646 h 89"/>
                <a:gd name="T6" fmla="*/ 2147483646 w 80"/>
                <a:gd name="T7" fmla="*/ 2147483646 h 89"/>
                <a:gd name="T8" fmla="*/ 2147483646 w 80"/>
                <a:gd name="T9" fmla="*/ 2147483646 h 89"/>
                <a:gd name="T10" fmla="*/ 2147483646 w 80"/>
                <a:gd name="T11" fmla="*/ 2147483646 h 89"/>
                <a:gd name="T12" fmla="*/ 2147483646 w 80"/>
                <a:gd name="T13" fmla="*/ 2147483646 h 89"/>
                <a:gd name="T14" fmla="*/ 2147483646 w 80"/>
                <a:gd name="T15" fmla="*/ 2147483646 h 89"/>
                <a:gd name="T16" fmla="*/ 2147483646 w 80"/>
                <a:gd name="T17" fmla="*/ 2147483646 h 89"/>
                <a:gd name="T18" fmla="*/ 2147483646 w 80"/>
                <a:gd name="T19" fmla="*/ 2147483646 h 89"/>
                <a:gd name="T20" fmla="*/ 2147483646 w 80"/>
                <a:gd name="T21" fmla="*/ 2147483646 h 89"/>
                <a:gd name="T22" fmla="*/ 2147483646 w 80"/>
                <a:gd name="T23" fmla="*/ 2147483646 h 89"/>
                <a:gd name="T24" fmla="*/ 2147483646 w 80"/>
                <a:gd name="T25" fmla="*/ 2147483646 h 89"/>
                <a:gd name="T26" fmla="*/ 2147483646 w 80"/>
                <a:gd name="T27" fmla="*/ 2147483646 h 89"/>
                <a:gd name="T28" fmla="*/ 2147483646 w 80"/>
                <a:gd name="T29" fmla="*/ 2147483646 h 89"/>
                <a:gd name="T30" fmla="*/ 2147483646 w 80"/>
                <a:gd name="T31" fmla="*/ 2147483646 h 89"/>
                <a:gd name="T32" fmla="*/ 2147483646 w 80"/>
                <a:gd name="T33" fmla="*/ 2147483646 h 89"/>
                <a:gd name="T34" fmla="*/ 2147483646 w 80"/>
                <a:gd name="T35" fmla="*/ 2147483646 h 89"/>
                <a:gd name="T36" fmla="*/ 2147483646 w 80"/>
                <a:gd name="T37" fmla="*/ 2147483646 h 89"/>
                <a:gd name="T38" fmla="*/ 2147483646 w 80"/>
                <a:gd name="T39" fmla="*/ 2147483646 h 89"/>
                <a:gd name="T40" fmla="*/ 2147483646 w 80"/>
                <a:gd name="T41" fmla="*/ 2147483646 h 89"/>
                <a:gd name="T42" fmla="*/ 2147483646 w 80"/>
                <a:gd name="T43" fmla="*/ 2147483646 h 89"/>
                <a:gd name="T44" fmla="*/ 2147483646 w 80"/>
                <a:gd name="T45" fmla="*/ 2147483646 h 89"/>
                <a:gd name="T46" fmla="*/ 2147483646 w 80"/>
                <a:gd name="T47" fmla="*/ 2147483646 h 89"/>
                <a:gd name="T48" fmla="*/ 2147483646 w 80"/>
                <a:gd name="T49" fmla="*/ 2147483646 h 89"/>
                <a:gd name="T50" fmla="*/ 2147483646 w 80"/>
                <a:gd name="T51" fmla="*/ 2147483646 h 89"/>
                <a:gd name="T52" fmla="*/ 2147483646 w 80"/>
                <a:gd name="T53" fmla="*/ 0 h 89"/>
                <a:gd name="T54" fmla="*/ 2147483646 w 80"/>
                <a:gd name="T55" fmla="*/ 2147483646 h 89"/>
                <a:gd name="T56" fmla="*/ 2147483646 w 80"/>
                <a:gd name="T57" fmla="*/ 2147483646 h 89"/>
                <a:gd name="T58" fmla="*/ 2147483646 w 80"/>
                <a:gd name="T59" fmla="*/ 2147483646 h 89"/>
                <a:gd name="T60" fmla="*/ 2147483646 w 80"/>
                <a:gd name="T61" fmla="*/ 2147483646 h 89"/>
                <a:gd name="T62" fmla="*/ 2147483646 w 80"/>
                <a:gd name="T63" fmla="*/ 2147483646 h 89"/>
                <a:gd name="T64" fmla="*/ 2147483646 w 80"/>
                <a:gd name="T65" fmla="*/ 2147483646 h 89"/>
                <a:gd name="T66" fmla="*/ 2147483646 w 80"/>
                <a:gd name="T67" fmla="*/ 2147483646 h 89"/>
                <a:gd name="T68" fmla="*/ 2147483646 w 80"/>
                <a:gd name="T69" fmla="*/ 2147483646 h 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0"/>
                <a:gd name="T106" fmla="*/ 0 h 89"/>
                <a:gd name="T107" fmla="*/ 80 w 80"/>
                <a:gd name="T108" fmla="*/ 89 h 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0" h="89">
                  <a:moveTo>
                    <a:pt x="7" y="51"/>
                  </a:moveTo>
                  <a:cubicBezTo>
                    <a:pt x="9" y="50"/>
                    <a:pt x="13" y="48"/>
                    <a:pt x="13" y="48"/>
                  </a:cubicBezTo>
                  <a:cubicBezTo>
                    <a:pt x="16" y="49"/>
                    <a:pt x="23" y="51"/>
                    <a:pt x="23" y="51"/>
                  </a:cubicBezTo>
                  <a:cubicBezTo>
                    <a:pt x="24" y="54"/>
                    <a:pt x="25" y="56"/>
                    <a:pt x="26" y="59"/>
                  </a:cubicBezTo>
                  <a:cubicBezTo>
                    <a:pt x="25" y="62"/>
                    <a:pt x="25" y="64"/>
                    <a:pt x="22" y="65"/>
                  </a:cubicBezTo>
                  <a:cubicBezTo>
                    <a:pt x="21" y="69"/>
                    <a:pt x="20" y="75"/>
                    <a:pt x="19" y="79"/>
                  </a:cubicBezTo>
                  <a:cubicBezTo>
                    <a:pt x="19" y="80"/>
                    <a:pt x="17" y="83"/>
                    <a:pt x="17" y="83"/>
                  </a:cubicBezTo>
                  <a:cubicBezTo>
                    <a:pt x="19" y="89"/>
                    <a:pt x="19" y="82"/>
                    <a:pt x="21" y="87"/>
                  </a:cubicBezTo>
                  <a:cubicBezTo>
                    <a:pt x="23" y="82"/>
                    <a:pt x="26" y="82"/>
                    <a:pt x="30" y="81"/>
                  </a:cubicBezTo>
                  <a:cubicBezTo>
                    <a:pt x="33" y="82"/>
                    <a:pt x="38" y="84"/>
                    <a:pt x="38" y="84"/>
                  </a:cubicBezTo>
                  <a:cubicBezTo>
                    <a:pt x="41" y="83"/>
                    <a:pt x="44" y="81"/>
                    <a:pt x="47" y="80"/>
                  </a:cubicBezTo>
                  <a:cubicBezTo>
                    <a:pt x="48" y="78"/>
                    <a:pt x="52" y="76"/>
                    <a:pt x="52" y="76"/>
                  </a:cubicBezTo>
                  <a:cubicBezTo>
                    <a:pt x="53" y="73"/>
                    <a:pt x="56" y="68"/>
                    <a:pt x="56" y="68"/>
                  </a:cubicBezTo>
                  <a:cubicBezTo>
                    <a:pt x="55" y="66"/>
                    <a:pt x="53" y="61"/>
                    <a:pt x="53" y="61"/>
                  </a:cubicBezTo>
                  <a:cubicBezTo>
                    <a:pt x="54" y="55"/>
                    <a:pt x="52" y="50"/>
                    <a:pt x="57" y="47"/>
                  </a:cubicBezTo>
                  <a:cubicBezTo>
                    <a:pt x="58" y="44"/>
                    <a:pt x="63" y="41"/>
                    <a:pt x="63" y="41"/>
                  </a:cubicBezTo>
                  <a:cubicBezTo>
                    <a:pt x="65" y="38"/>
                    <a:pt x="66" y="38"/>
                    <a:pt x="68" y="34"/>
                  </a:cubicBezTo>
                  <a:cubicBezTo>
                    <a:pt x="69" y="33"/>
                    <a:pt x="72" y="32"/>
                    <a:pt x="72" y="32"/>
                  </a:cubicBezTo>
                  <a:cubicBezTo>
                    <a:pt x="75" y="26"/>
                    <a:pt x="69" y="17"/>
                    <a:pt x="77" y="13"/>
                  </a:cubicBezTo>
                  <a:cubicBezTo>
                    <a:pt x="77" y="13"/>
                    <a:pt x="80" y="9"/>
                    <a:pt x="77" y="9"/>
                  </a:cubicBezTo>
                  <a:cubicBezTo>
                    <a:pt x="76" y="9"/>
                    <a:pt x="73" y="11"/>
                    <a:pt x="73" y="11"/>
                  </a:cubicBezTo>
                  <a:cubicBezTo>
                    <a:pt x="71" y="14"/>
                    <a:pt x="71" y="16"/>
                    <a:pt x="68" y="18"/>
                  </a:cubicBezTo>
                  <a:cubicBezTo>
                    <a:pt x="67" y="15"/>
                    <a:pt x="61" y="13"/>
                    <a:pt x="61" y="13"/>
                  </a:cubicBezTo>
                  <a:cubicBezTo>
                    <a:pt x="58" y="14"/>
                    <a:pt x="51" y="17"/>
                    <a:pt x="51" y="17"/>
                  </a:cubicBezTo>
                  <a:cubicBezTo>
                    <a:pt x="50" y="20"/>
                    <a:pt x="43" y="14"/>
                    <a:pt x="43" y="14"/>
                  </a:cubicBezTo>
                  <a:cubicBezTo>
                    <a:pt x="41" y="10"/>
                    <a:pt x="37" y="14"/>
                    <a:pt x="33" y="12"/>
                  </a:cubicBezTo>
                  <a:cubicBezTo>
                    <a:pt x="34" y="6"/>
                    <a:pt x="36" y="3"/>
                    <a:pt x="30" y="0"/>
                  </a:cubicBezTo>
                  <a:cubicBezTo>
                    <a:pt x="29" y="3"/>
                    <a:pt x="30" y="5"/>
                    <a:pt x="28" y="9"/>
                  </a:cubicBezTo>
                  <a:cubicBezTo>
                    <a:pt x="29" y="15"/>
                    <a:pt x="32" y="22"/>
                    <a:pt x="25" y="25"/>
                  </a:cubicBezTo>
                  <a:cubicBezTo>
                    <a:pt x="23" y="29"/>
                    <a:pt x="19" y="27"/>
                    <a:pt x="16" y="25"/>
                  </a:cubicBezTo>
                  <a:cubicBezTo>
                    <a:pt x="14" y="26"/>
                    <a:pt x="10" y="28"/>
                    <a:pt x="10" y="28"/>
                  </a:cubicBezTo>
                  <a:cubicBezTo>
                    <a:pt x="8" y="33"/>
                    <a:pt x="9" y="31"/>
                    <a:pt x="6" y="33"/>
                  </a:cubicBezTo>
                  <a:cubicBezTo>
                    <a:pt x="4" y="38"/>
                    <a:pt x="5" y="36"/>
                    <a:pt x="2" y="38"/>
                  </a:cubicBezTo>
                  <a:cubicBezTo>
                    <a:pt x="0" y="42"/>
                    <a:pt x="3" y="49"/>
                    <a:pt x="7" y="51"/>
                  </a:cubicBezTo>
                  <a:cubicBezTo>
                    <a:pt x="10" y="50"/>
                    <a:pt x="11" y="50"/>
                    <a:pt x="9" y="50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" name="Навашинский"/>
            <p:cNvSpPr>
              <a:spLocks/>
            </p:cNvSpPr>
            <p:nvPr/>
          </p:nvSpPr>
          <p:spPr bwMode="auto">
            <a:xfrm>
              <a:off x="1155209" y="5497511"/>
              <a:ext cx="1000125" cy="600075"/>
            </a:xfrm>
            <a:custGeom>
              <a:avLst/>
              <a:gdLst>
                <a:gd name="T0" fmla="*/ 2147483646 w 105"/>
                <a:gd name="T1" fmla="*/ 0 h 63"/>
                <a:gd name="T2" fmla="*/ 2147483646 w 105"/>
                <a:gd name="T3" fmla="*/ 2147483646 h 63"/>
                <a:gd name="T4" fmla="*/ 2147483646 w 105"/>
                <a:gd name="T5" fmla="*/ 2147483646 h 63"/>
                <a:gd name="T6" fmla="*/ 2147483646 w 105"/>
                <a:gd name="T7" fmla="*/ 2147483646 h 63"/>
                <a:gd name="T8" fmla="*/ 2147483646 w 105"/>
                <a:gd name="T9" fmla="*/ 2147483646 h 63"/>
                <a:gd name="T10" fmla="*/ 0 w 105"/>
                <a:gd name="T11" fmla="*/ 2147483646 h 63"/>
                <a:gd name="T12" fmla="*/ 2147483646 w 105"/>
                <a:gd name="T13" fmla="*/ 2147483646 h 63"/>
                <a:gd name="T14" fmla="*/ 2147483646 w 105"/>
                <a:gd name="T15" fmla="*/ 2147483646 h 63"/>
                <a:gd name="T16" fmla="*/ 2147483646 w 105"/>
                <a:gd name="T17" fmla="*/ 2147483646 h 63"/>
                <a:gd name="T18" fmla="*/ 2147483646 w 105"/>
                <a:gd name="T19" fmla="*/ 2147483646 h 63"/>
                <a:gd name="T20" fmla="*/ 2147483646 w 105"/>
                <a:gd name="T21" fmla="*/ 2147483646 h 63"/>
                <a:gd name="T22" fmla="*/ 2147483646 w 105"/>
                <a:gd name="T23" fmla="*/ 2147483646 h 63"/>
                <a:gd name="T24" fmla="*/ 2147483646 w 105"/>
                <a:gd name="T25" fmla="*/ 2147483646 h 63"/>
                <a:gd name="T26" fmla="*/ 2147483646 w 105"/>
                <a:gd name="T27" fmla="*/ 2147483646 h 63"/>
                <a:gd name="T28" fmla="*/ 2147483646 w 105"/>
                <a:gd name="T29" fmla="*/ 2147483646 h 63"/>
                <a:gd name="T30" fmla="*/ 2147483646 w 105"/>
                <a:gd name="T31" fmla="*/ 2147483646 h 63"/>
                <a:gd name="T32" fmla="*/ 2147483646 w 105"/>
                <a:gd name="T33" fmla="*/ 2147483646 h 63"/>
                <a:gd name="T34" fmla="*/ 2147483646 w 105"/>
                <a:gd name="T35" fmla="*/ 2147483646 h 63"/>
                <a:gd name="T36" fmla="*/ 2147483646 w 105"/>
                <a:gd name="T37" fmla="*/ 2147483646 h 63"/>
                <a:gd name="T38" fmla="*/ 2147483646 w 105"/>
                <a:gd name="T39" fmla="*/ 2147483646 h 63"/>
                <a:gd name="T40" fmla="*/ 2147483646 w 105"/>
                <a:gd name="T41" fmla="*/ 2147483646 h 63"/>
                <a:gd name="T42" fmla="*/ 2147483646 w 105"/>
                <a:gd name="T43" fmla="*/ 2147483646 h 63"/>
                <a:gd name="T44" fmla="*/ 2147483646 w 105"/>
                <a:gd name="T45" fmla="*/ 2147483646 h 63"/>
                <a:gd name="T46" fmla="*/ 2147483646 w 105"/>
                <a:gd name="T47" fmla="*/ 2147483646 h 63"/>
                <a:gd name="T48" fmla="*/ 2147483646 w 105"/>
                <a:gd name="T49" fmla="*/ 2147483646 h 63"/>
                <a:gd name="T50" fmla="*/ 2147483646 w 105"/>
                <a:gd name="T51" fmla="*/ 2147483646 h 63"/>
                <a:gd name="T52" fmla="*/ 2147483646 w 105"/>
                <a:gd name="T53" fmla="*/ 2147483646 h 63"/>
                <a:gd name="T54" fmla="*/ 2147483646 w 105"/>
                <a:gd name="T55" fmla="*/ 2147483646 h 63"/>
                <a:gd name="T56" fmla="*/ 2147483646 w 105"/>
                <a:gd name="T57" fmla="*/ 2147483646 h 63"/>
                <a:gd name="T58" fmla="*/ 2147483646 w 105"/>
                <a:gd name="T59" fmla="*/ 2147483646 h 63"/>
                <a:gd name="T60" fmla="*/ 2147483646 w 105"/>
                <a:gd name="T61" fmla="*/ 2147483646 h 63"/>
                <a:gd name="T62" fmla="*/ 2147483646 w 105"/>
                <a:gd name="T63" fmla="*/ 0 h 6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5"/>
                <a:gd name="T97" fmla="*/ 0 h 63"/>
                <a:gd name="T98" fmla="*/ 105 w 105"/>
                <a:gd name="T99" fmla="*/ 63 h 6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5" h="63">
                  <a:moveTo>
                    <a:pt x="38" y="0"/>
                  </a:moveTo>
                  <a:cubicBezTo>
                    <a:pt x="33" y="1"/>
                    <a:pt x="29" y="2"/>
                    <a:pt x="24" y="3"/>
                  </a:cubicBezTo>
                  <a:cubicBezTo>
                    <a:pt x="22" y="5"/>
                    <a:pt x="19" y="10"/>
                    <a:pt x="19" y="10"/>
                  </a:cubicBezTo>
                  <a:cubicBezTo>
                    <a:pt x="18" y="13"/>
                    <a:pt x="15" y="17"/>
                    <a:pt x="13" y="19"/>
                  </a:cubicBezTo>
                  <a:cubicBezTo>
                    <a:pt x="11" y="24"/>
                    <a:pt x="8" y="28"/>
                    <a:pt x="5" y="31"/>
                  </a:cubicBezTo>
                  <a:cubicBezTo>
                    <a:pt x="3" y="33"/>
                    <a:pt x="0" y="35"/>
                    <a:pt x="0" y="35"/>
                  </a:cubicBezTo>
                  <a:cubicBezTo>
                    <a:pt x="1" y="38"/>
                    <a:pt x="3" y="41"/>
                    <a:pt x="5" y="43"/>
                  </a:cubicBezTo>
                  <a:cubicBezTo>
                    <a:pt x="6" y="47"/>
                    <a:pt x="6" y="52"/>
                    <a:pt x="8" y="55"/>
                  </a:cubicBezTo>
                  <a:cubicBezTo>
                    <a:pt x="9" y="57"/>
                    <a:pt x="12" y="60"/>
                    <a:pt x="12" y="60"/>
                  </a:cubicBezTo>
                  <a:cubicBezTo>
                    <a:pt x="14" y="58"/>
                    <a:pt x="17" y="56"/>
                    <a:pt x="17" y="56"/>
                  </a:cubicBezTo>
                  <a:cubicBezTo>
                    <a:pt x="18" y="57"/>
                    <a:pt x="21" y="59"/>
                    <a:pt x="21" y="59"/>
                  </a:cubicBezTo>
                  <a:cubicBezTo>
                    <a:pt x="25" y="57"/>
                    <a:pt x="21" y="60"/>
                    <a:pt x="24" y="53"/>
                  </a:cubicBezTo>
                  <a:cubicBezTo>
                    <a:pt x="25" y="51"/>
                    <a:pt x="28" y="49"/>
                    <a:pt x="28" y="49"/>
                  </a:cubicBezTo>
                  <a:cubicBezTo>
                    <a:pt x="31" y="50"/>
                    <a:pt x="33" y="50"/>
                    <a:pt x="35" y="48"/>
                  </a:cubicBezTo>
                  <a:cubicBezTo>
                    <a:pt x="39" y="49"/>
                    <a:pt x="43" y="49"/>
                    <a:pt x="46" y="50"/>
                  </a:cubicBezTo>
                  <a:cubicBezTo>
                    <a:pt x="49" y="51"/>
                    <a:pt x="51" y="56"/>
                    <a:pt x="54" y="58"/>
                  </a:cubicBezTo>
                  <a:cubicBezTo>
                    <a:pt x="58" y="56"/>
                    <a:pt x="57" y="56"/>
                    <a:pt x="64" y="58"/>
                  </a:cubicBezTo>
                  <a:cubicBezTo>
                    <a:pt x="66" y="59"/>
                    <a:pt x="69" y="63"/>
                    <a:pt x="69" y="63"/>
                  </a:cubicBezTo>
                  <a:cubicBezTo>
                    <a:pt x="75" y="62"/>
                    <a:pt x="75" y="61"/>
                    <a:pt x="80" y="60"/>
                  </a:cubicBezTo>
                  <a:cubicBezTo>
                    <a:pt x="83" y="57"/>
                    <a:pt x="87" y="60"/>
                    <a:pt x="90" y="57"/>
                  </a:cubicBezTo>
                  <a:cubicBezTo>
                    <a:pt x="91" y="53"/>
                    <a:pt x="93" y="48"/>
                    <a:pt x="89" y="44"/>
                  </a:cubicBezTo>
                  <a:cubicBezTo>
                    <a:pt x="93" y="40"/>
                    <a:pt x="98" y="42"/>
                    <a:pt x="100" y="37"/>
                  </a:cubicBezTo>
                  <a:cubicBezTo>
                    <a:pt x="101" y="33"/>
                    <a:pt x="102" y="28"/>
                    <a:pt x="105" y="25"/>
                  </a:cubicBezTo>
                  <a:cubicBezTo>
                    <a:pt x="104" y="23"/>
                    <a:pt x="101" y="19"/>
                    <a:pt x="101" y="19"/>
                  </a:cubicBezTo>
                  <a:cubicBezTo>
                    <a:pt x="97" y="21"/>
                    <a:pt x="94" y="23"/>
                    <a:pt x="90" y="24"/>
                  </a:cubicBezTo>
                  <a:cubicBezTo>
                    <a:pt x="86" y="28"/>
                    <a:pt x="81" y="28"/>
                    <a:pt x="78" y="31"/>
                  </a:cubicBezTo>
                  <a:cubicBezTo>
                    <a:pt x="76" y="29"/>
                    <a:pt x="75" y="29"/>
                    <a:pt x="78" y="26"/>
                  </a:cubicBezTo>
                  <a:cubicBezTo>
                    <a:pt x="76" y="24"/>
                    <a:pt x="72" y="21"/>
                    <a:pt x="72" y="21"/>
                  </a:cubicBezTo>
                  <a:cubicBezTo>
                    <a:pt x="68" y="22"/>
                    <a:pt x="61" y="25"/>
                    <a:pt x="61" y="25"/>
                  </a:cubicBezTo>
                  <a:cubicBezTo>
                    <a:pt x="56" y="23"/>
                    <a:pt x="52" y="20"/>
                    <a:pt x="47" y="18"/>
                  </a:cubicBezTo>
                  <a:cubicBezTo>
                    <a:pt x="43" y="14"/>
                    <a:pt x="45" y="17"/>
                    <a:pt x="46" y="8"/>
                  </a:cubicBezTo>
                  <a:cubicBezTo>
                    <a:pt x="42" y="4"/>
                    <a:pt x="41" y="0"/>
                    <a:pt x="36" y="0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" name="Ардатовский"/>
            <p:cNvSpPr>
              <a:spLocks/>
            </p:cNvSpPr>
            <p:nvPr/>
          </p:nvSpPr>
          <p:spPr bwMode="auto">
            <a:xfrm>
              <a:off x="1821959" y="5783261"/>
              <a:ext cx="847725" cy="981075"/>
            </a:xfrm>
            <a:custGeom>
              <a:avLst/>
              <a:gdLst>
                <a:gd name="T0" fmla="*/ 2147483646 w 89"/>
                <a:gd name="T1" fmla="*/ 2147483646 h 103"/>
                <a:gd name="T2" fmla="*/ 2147483646 w 89"/>
                <a:gd name="T3" fmla="*/ 2147483646 h 103"/>
                <a:gd name="T4" fmla="*/ 2147483646 w 89"/>
                <a:gd name="T5" fmla="*/ 2147483646 h 103"/>
                <a:gd name="T6" fmla="*/ 2147483646 w 89"/>
                <a:gd name="T7" fmla="*/ 2147483646 h 103"/>
                <a:gd name="T8" fmla="*/ 2147483646 w 89"/>
                <a:gd name="T9" fmla="*/ 2147483646 h 103"/>
                <a:gd name="T10" fmla="*/ 2147483646 w 89"/>
                <a:gd name="T11" fmla="*/ 2147483646 h 103"/>
                <a:gd name="T12" fmla="*/ 2147483646 w 89"/>
                <a:gd name="T13" fmla="*/ 2147483646 h 103"/>
                <a:gd name="T14" fmla="*/ 2147483646 w 89"/>
                <a:gd name="T15" fmla="*/ 2147483646 h 103"/>
                <a:gd name="T16" fmla="*/ 2147483646 w 89"/>
                <a:gd name="T17" fmla="*/ 2147483646 h 103"/>
                <a:gd name="T18" fmla="*/ 2147483646 w 89"/>
                <a:gd name="T19" fmla="*/ 2147483646 h 103"/>
                <a:gd name="T20" fmla="*/ 2147483646 w 89"/>
                <a:gd name="T21" fmla="*/ 2147483646 h 103"/>
                <a:gd name="T22" fmla="*/ 0 w 89"/>
                <a:gd name="T23" fmla="*/ 2147483646 h 103"/>
                <a:gd name="T24" fmla="*/ 2147483646 w 89"/>
                <a:gd name="T25" fmla="*/ 2147483646 h 103"/>
                <a:gd name="T26" fmla="*/ 2147483646 w 89"/>
                <a:gd name="T27" fmla="*/ 2147483646 h 103"/>
                <a:gd name="T28" fmla="*/ 2147483646 w 89"/>
                <a:gd name="T29" fmla="*/ 2147483646 h 103"/>
                <a:gd name="T30" fmla="*/ 2147483646 w 89"/>
                <a:gd name="T31" fmla="*/ 2147483646 h 103"/>
                <a:gd name="T32" fmla="*/ 2147483646 w 89"/>
                <a:gd name="T33" fmla="*/ 2147483646 h 103"/>
                <a:gd name="T34" fmla="*/ 2147483646 w 89"/>
                <a:gd name="T35" fmla="*/ 2147483646 h 103"/>
                <a:gd name="T36" fmla="*/ 2147483646 w 89"/>
                <a:gd name="T37" fmla="*/ 2147483646 h 103"/>
                <a:gd name="T38" fmla="*/ 2147483646 w 89"/>
                <a:gd name="T39" fmla="*/ 2147483646 h 103"/>
                <a:gd name="T40" fmla="*/ 2147483646 w 89"/>
                <a:gd name="T41" fmla="*/ 2147483646 h 103"/>
                <a:gd name="T42" fmla="*/ 2147483646 w 89"/>
                <a:gd name="T43" fmla="*/ 2147483646 h 103"/>
                <a:gd name="T44" fmla="*/ 2147483646 w 89"/>
                <a:gd name="T45" fmla="*/ 2147483646 h 103"/>
                <a:gd name="T46" fmla="*/ 2147483646 w 89"/>
                <a:gd name="T47" fmla="*/ 2147483646 h 103"/>
                <a:gd name="T48" fmla="*/ 2147483646 w 89"/>
                <a:gd name="T49" fmla="*/ 2147483646 h 103"/>
                <a:gd name="T50" fmla="*/ 2147483646 w 89"/>
                <a:gd name="T51" fmla="*/ 2147483646 h 103"/>
                <a:gd name="T52" fmla="*/ 2147483646 w 89"/>
                <a:gd name="T53" fmla="*/ 2147483646 h 103"/>
                <a:gd name="T54" fmla="*/ 2147483646 w 89"/>
                <a:gd name="T55" fmla="*/ 2147483646 h 103"/>
                <a:gd name="T56" fmla="*/ 2147483646 w 89"/>
                <a:gd name="T57" fmla="*/ 2147483646 h 103"/>
                <a:gd name="T58" fmla="*/ 2147483646 w 89"/>
                <a:gd name="T59" fmla="*/ 2147483646 h 103"/>
                <a:gd name="T60" fmla="*/ 2147483646 w 89"/>
                <a:gd name="T61" fmla="*/ 2147483646 h 103"/>
                <a:gd name="T62" fmla="*/ 2147483646 w 89"/>
                <a:gd name="T63" fmla="*/ 2147483646 h 103"/>
                <a:gd name="T64" fmla="*/ 2147483646 w 89"/>
                <a:gd name="T65" fmla="*/ 2147483646 h 103"/>
                <a:gd name="T66" fmla="*/ 2147483646 w 89"/>
                <a:gd name="T67" fmla="*/ 2147483646 h 103"/>
                <a:gd name="T68" fmla="*/ 2147483646 w 89"/>
                <a:gd name="T69" fmla="*/ 2147483646 h 103"/>
                <a:gd name="T70" fmla="*/ 2147483646 w 89"/>
                <a:gd name="T71" fmla="*/ 2147483646 h 103"/>
                <a:gd name="T72" fmla="*/ 2147483646 w 89"/>
                <a:gd name="T73" fmla="*/ 2147483646 h 103"/>
                <a:gd name="T74" fmla="*/ 2147483646 w 89"/>
                <a:gd name="T75" fmla="*/ 2147483646 h 103"/>
                <a:gd name="T76" fmla="*/ 2147483646 w 89"/>
                <a:gd name="T77" fmla="*/ 2147483646 h 103"/>
                <a:gd name="T78" fmla="*/ 2147483646 w 89"/>
                <a:gd name="T79" fmla="*/ 2147483646 h 103"/>
                <a:gd name="T80" fmla="*/ 2147483646 w 89"/>
                <a:gd name="T81" fmla="*/ 2147483646 h 103"/>
                <a:gd name="T82" fmla="*/ 2147483646 w 89"/>
                <a:gd name="T83" fmla="*/ 2147483646 h 103"/>
                <a:gd name="T84" fmla="*/ 2147483646 w 89"/>
                <a:gd name="T85" fmla="*/ 2147483646 h 103"/>
                <a:gd name="T86" fmla="*/ 2147483646 w 89"/>
                <a:gd name="T87" fmla="*/ 2147483646 h 103"/>
                <a:gd name="T88" fmla="*/ 2147483646 w 89"/>
                <a:gd name="T89" fmla="*/ 2147483646 h 103"/>
                <a:gd name="T90" fmla="*/ 2147483646 w 89"/>
                <a:gd name="T91" fmla="*/ 2147483646 h 103"/>
                <a:gd name="T92" fmla="*/ 2147483646 w 89"/>
                <a:gd name="T93" fmla="*/ 2147483646 h 10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89"/>
                <a:gd name="T142" fmla="*/ 0 h 103"/>
                <a:gd name="T143" fmla="*/ 89 w 89"/>
                <a:gd name="T144" fmla="*/ 103 h 10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9" h="103">
                  <a:moveTo>
                    <a:pt x="18" y="28"/>
                  </a:moveTo>
                  <a:cubicBezTo>
                    <a:pt x="20" y="30"/>
                    <a:pt x="21" y="32"/>
                    <a:pt x="24" y="33"/>
                  </a:cubicBezTo>
                  <a:cubicBezTo>
                    <a:pt x="26" y="38"/>
                    <a:pt x="29" y="38"/>
                    <a:pt x="34" y="39"/>
                  </a:cubicBezTo>
                  <a:cubicBezTo>
                    <a:pt x="36" y="41"/>
                    <a:pt x="37" y="38"/>
                    <a:pt x="39" y="40"/>
                  </a:cubicBezTo>
                  <a:cubicBezTo>
                    <a:pt x="38" y="42"/>
                    <a:pt x="36" y="46"/>
                    <a:pt x="36" y="46"/>
                  </a:cubicBezTo>
                  <a:cubicBezTo>
                    <a:pt x="34" y="51"/>
                    <a:pt x="33" y="48"/>
                    <a:pt x="30" y="46"/>
                  </a:cubicBezTo>
                  <a:cubicBezTo>
                    <a:pt x="29" y="47"/>
                    <a:pt x="26" y="49"/>
                    <a:pt x="26" y="49"/>
                  </a:cubicBezTo>
                  <a:cubicBezTo>
                    <a:pt x="23" y="46"/>
                    <a:pt x="20" y="49"/>
                    <a:pt x="16" y="50"/>
                  </a:cubicBezTo>
                  <a:cubicBezTo>
                    <a:pt x="14" y="52"/>
                    <a:pt x="13" y="54"/>
                    <a:pt x="11" y="55"/>
                  </a:cubicBezTo>
                  <a:cubicBezTo>
                    <a:pt x="10" y="59"/>
                    <a:pt x="11" y="62"/>
                    <a:pt x="6" y="60"/>
                  </a:cubicBezTo>
                  <a:cubicBezTo>
                    <a:pt x="5" y="61"/>
                    <a:pt x="3" y="63"/>
                    <a:pt x="3" y="63"/>
                  </a:cubicBezTo>
                  <a:cubicBezTo>
                    <a:pt x="2" y="62"/>
                    <a:pt x="0" y="64"/>
                    <a:pt x="0" y="64"/>
                  </a:cubicBezTo>
                  <a:cubicBezTo>
                    <a:pt x="3" y="69"/>
                    <a:pt x="2" y="65"/>
                    <a:pt x="1" y="74"/>
                  </a:cubicBezTo>
                  <a:cubicBezTo>
                    <a:pt x="1" y="75"/>
                    <a:pt x="1" y="76"/>
                    <a:pt x="2" y="77"/>
                  </a:cubicBezTo>
                  <a:cubicBezTo>
                    <a:pt x="3" y="78"/>
                    <a:pt x="6" y="74"/>
                    <a:pt x="6" y="74"/>
                  </a:cubicBezTo>
                  <a:cubicBezTo>
                    <a:pt x="10" y="78"/>
                    <a:pt x="4" y="81"/>
                    <a:pt x="1" y="82"/>
                  </a:cubicBezTo>
                  <a:cubicBezTo>
                    <a:pt x="2" y="86"/>
                    <a:pt x="1" y="89"/>
                    <a:pt x="2" y="93"/>
                  </a:cubicBezTo>
                  <a:cubicBezTo>
                    <a:pt x="1" y="96"/>
                    <a:pt x="1" y="99"/>
                    <a:pt x="3" y="101"/>
                  </a:cubicBezTo>
                  <a:cubicBezTo>
                    <a:pt x="5" y="100"/>
                    <a:pt x="8" y="98"/>
                    <a:pt x="8" y="98"/>
                  </a:cubicBezTo>
                  <a:cubicBezTo>
                    <a:pt x="16" y="102"/>
                    <a:pt x="9" y="102"/>
                    <a:pt x="22" y="103"/>
                  </a:cubicBezTo>
                  <a:cubicBezTo>
                    <a:pt x="24" y="101"/>
                    <a:pt x="26" y="102"/>
                    <a:pt x="28" y="100"/>
                  </a:cubicBezTo>
                  <a:cubicBezTo>
                    <a:pt x="29" y="101"/>
                    <a:pt x="33" y="99"/>
                    <a:pt x="35" y="99"/>
                  </a:cubicBezTo>
                  <a:cubicBezTo>
                    <a:pt x="38" y="96"/>
                    <a:pt x="63" y="92"/>
                    <a:pt x="65" y="92"/>
                  </a:cubicBezTo>
                  <a:cubicBezTo>
                    <a:pt x="71" y="86"/>
                    <a:pt x="68" y="74"/>
                    <a:pt x="77" y="71"/>
                  </a:cubicBezTo>
                  <a:cubicBezTo>
                    <a:pt x="81" y="67"/>
                    <a:pt x="78" y="69"/>
                    <a:pt x="86" y="68"/>
                  </a:cubicBezTo>
                  <a:cubicBezTo>
                    <a:pt x="89" y="65"/>
                    <a:pt x="79" y="61"/>
                    <a:pt x="77" y="59"/>
                  </a:cubicBezTo>
                  <a:cubicBezTo>
                    <a:pt x="76" y="54"/>
                    <a:pt x="74" y="50"/>
                    <a:pt x="73" y="45"/>
                  </a:cubicBezTo>
                  <a:lnTo>
                    <a:pt x="77" y="38"/>
                  </a:lnTo>
                  <a:cubicBezTo>
                    <a:pt x="77" y="38"/>
                    <a:pt x="78" y="37"/>
                    <a:pt x="78" y="37"/>
                  </a:cubicBezTo>
                  <a:cubicBezTo>
                    <a:pt x="76" y="33"/>
                    <a:pt x="75" y="32"/>
                    <a:pt x="71" y="31"/>
                  </a:cubicBezTo>
                  <a:cubicBezTo>
                    <a:pt x="68" y="28"/>
                    <a:pt x="73" y="32"/>
                    <a:pt x="67" y="31"/>
                  </a:cubicBezTo>
                  <a:cubicBezTo>
                    <a:pt x="66" y="31"/>
                    <a:pt x="65" y="29"/>
                    <a:pt x="65" y="29"/>
                  </a:cubicBezTo>
                  <a:cubicBezTo>
                    <a:pt x="67" y="25"/>
                    <a:pt x="66" y="26"/>
                    <a:pt x="68" y="24"/>
                  </a:cubicBezTo>
                  <a:cubicBezTo>
                    <a:pt x="69" y="24"/>
                    <a:pt x="78" y="26"/>
                    <a:pt x="79" y="25"/>
                  </a:cubicBezTo>
                  <a:cubicBezTo>
                    <a:pt x="80" y="19"/>
                    <a:pt x="83" y="19"/>
                    <a:pt x="77" y="18"/>
                  </a:cubicBezTo>
                  <a:cubicBezTo>
                    <a:pt x="76" y="17"/>
                    <a:pt x="74" y="16"/>
                    <a:pt x="73" y="15"/>
                  </a:cubicBezTo>
                  <a:cubicBezTo>
                    <a:pt x="73" y="11"/>
                    <a:pt x="71" y="5"/>
                    <a:pt x="74" y="2"/>
                  </a:cubicBezTo>
                  <a:cubicBezTo>
                    <a:pt x="72" y="0"/>
                    <a:pt x="69" y="3"/>
                    <a:pt x="67" y="4"/>
                  </a:cubicBezTo>
                  <a:cubicBezTo>
                    <a:pt x="65" y="4"/>
                    <a:pt x="63" y="3"/>
                    <a:pt x="61" y="3"/>
                  </a:cubicBezTo>
                  <a:cubicBezTo>
                    <a:pt x="59" y="3"/>
                    <a:pt x="57" y="6"/>
                    <a:pt x="57" y="6"/>
                  </a:cubicBezTo>
                  <a:cubicBezTo>
                    <a:pt x="51" y="5"/>
                    <a:pt x="52" y="4"/>
                    <a:pt x="47" y="5"/>
                  </a:cubicBezTo>
                  <a:cubicBezTo>
                    <a:pt x="48" y="8"/>
                    <a:pt x="49" y="7"/>
                    <a:pt x="48" y="10"/>
                  </a:cubicBezTo>
                  <a:cubicBezTo>
                    <a:pt x="39" y="9"/>
                    <a:pt x="38" y="11"/>
                    <a:pt x="31" y="14"/>
                  </a:cubicBezTo>
                  <a:cubicBezTo>
                    <a:pt x="27" y="6"/>
                    <a:pt x="30" y="10"/>
                    <a:pt x="20" y="13"/>
                  </a:cubicBezTo>
                  <a:cubicBezTo>
                    <a:pt x="19" y="14"/>
                    <a:pt x="19" y="14"/>
                    <a:pt x="18" y="15"/>
                  </a:cubicBezTo>
                  <a:cubicBezTo>
                    <a:pt x="17" y="16"/>
                    <a:pt x="20" y="17"/>
                    <a:pt x="20" y="17"/>
                  </a:cubicBezTo>
                  <a:cubicBezTo>
                    <a:pt x="20" y="20"/>
                    <a:pt x="19" y="29"/>
                    <a:pt x="18" y="28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7" name="Шатковский"/>
            <p:cNvSpPr>
              <a:spLocks/>
            </p:cNvSpPr>
            <p:nvPr/>
          </p:nvSpPr>
          <p:spPr bwMode="auto">
            <a:xfrm>
              <a:off x="2879234" y="6230936"/>
              <a:ext cx="1057275" cy="676275"/>
            </a:xfrm>
            <a:custGeom>
              <a:avLst/>
              <a:gdLst>
                <a:gd name="T0" fmla="*/ 0 w 111"/>
                <a:gd name="T1" fmla="*/ 2147483646 h 71"/>
                <a:gd name="T2" fmla="*/ 0 w 111"/>
                <a:gd name="T3" fmla="*/ 2147483646 h 71"/>
                <a:gd name="T4" fmla="*/ 2147483646 w 111"/>
                <a:gd name="T5" fmla="*/ 2147483646 h 71"/>
                <a:gd name="T6" fmla="*/ 2147483646 w 111"/>
                <a:gd name="T7" fmla="*/ 2147483646 h 71"/>
                <a:gd name="T8" fmla="*/ 2147483646 w 111"/>
                <a:gd name="T9" fmla="*/ 2147483646 h 71"/>
                <a:gd name="T10" fmla="*/ 2147483646 w 111"/>
                <a:gd name="T11" fmla="*/ 2147483646 h 71"/>
                <a:gd name="T12" fmla="*/ 2147483646 w 111"/>
                <a:gd name="T13" fmla="*/ 2147483646 h 71"/>
                <a:gd name="T14" fmla="*/ 2147483646 w 111"/>
                <a:gd name="T15" fmla="*/ 2147483646 h 71"/>
                <a:gd name="T16" fmla="*/ 2147483646 w 111"/>
                <a:gd name="T17" fmla="*/ 2147483646 h 71"/>
                <a:gd name="T18" fmla="*/ 2147483646 w 111"/>
                <a:gd name="T19" fmla="*/ 2147483646 h 71"/>
                <a:gd name="T20" fmla="*/ 2147483646 w 111"/>
                <a:gd name="T21" fmla="*/ 2147483646 h 71"/>
                <a:gd name="T22" fmla="*/ 2147483646 w 111"/>
                <a:gd name="T23" fmla="*/ 2147483646 h 71"/>
                <a:gd name="T24" fmla="*/ 2147483646 w 111"/>
                <a:gd name="T25" fmla="*/ 2147483646 h 71"/>
                <a:gd name="T26" fmla="*/ 2147483646 w 111"/>
                <a:gd name="T27" fmla="*/ 2147483646 h 71"/>
                <a:gd name="T28" fmla="*/ 2147483646 w 111"/>
                <a:gd name="T29" fmla="*/ 2147483646 h 71"/>
                <a:gd name="T30" fmla="*/ 2147483646 w 111"/>
                <a:gd name="T31" fmla="*/ 2147483646 h 71"/>
                <a:gd name="T32" fmla="*/ 2147483646 w 111"/>
                <a:gd name="T33" fmla="*/ 2147483646 h 71"/>
                <a:gd name="T34" fmla="*/ 2147483646 w 111"/>
                <a:gd name="T35" fmla="*/ 2147483646 h 71"/>
                <a:gd name="T36" fmla="*/ 2147483646 w 111"/>
                <a:gd name="T37" fmla="*/ 2147483646 h 71"/>
                <a:gd name="T38" fmla="*/ 2147483646 w 111"/>
                <a:gd name="T39" fmla="*/ 2147483646 h 71"/>
                <a:gd name="T40" fmla="*/ 2147483646 w 111"/>
                <a:gd name="T41" fmla="*/ 2147483646 h 71"/>
                <a:gd name="T42" fmla="*/ 2147483646 w 111"/>
                <a:gd name="T43" fmla="*/ 2147483646 h 71"/>
                <a:gd name="T44" fmla="*/ 2147483646 w 111"/>
                <a:gd name="T45" fmla="*/ 2147483646 h 71"/>
                <a:gd name="T46" fmla="*/ 2147483646 w 111"/>
                <a:gd name="T47" fmla="*/ 2147483646 h 71"/>
                <a:gd name="T48" fmla="*/ 2147483646 w 111"/>
                <a:gd name="T49" fmla="*/ 2147483646 h 71"/>
                <a:gd name="T50" fmla="*/ 2147483646 w 111"/>
                <a:gd name="T51" fmla="*/ 2147483646 h 71"/>
                <a:gd name="T52" fmla="*/ 2147483646 w 111"/>
                <a:gd name="T53" fmla="*/ 2147483646 h 71"/>
                <a:gd name="T54" fmla="*/ 2147483646 w 111"/>
                <a:gd name="T55" fmla="*/ 2147483646 h 71"/>
                <a:gd name="T56" fmla="*/ 2147483646 w 111"/>
                <a:gd name="T57" fmla="*/ 0 h 71"/>
                <a:gd name="T58" fmla="*/ 2147483646 w 111"/>
                <a:gd name="T59" fmla="*/ 2147483646 h 71"/>
                <a:gd name="T60" fmla="*/ 2147483646 w 111"/>
                <a:gd name="T61" fmla="*/ 2147483646 h 71"/>
                <a:gd name="T62" fmla="*/ 2147483646 w 111"/>
                <a:gd name="T63" fmla="*/ 2147483646 h 71"/>
                <a:gd name="T64" fmla="*/ 2147483646 w 111"/>
                <a:gd name="T65" fmla="*/ 2147483646 h 71"/>
                <a:gd name="T66" fmla="*/ 2147483646 w 111"/>
                <a:gd name="T67" fmla="*/ 2147483646 h 71"/>
                <a:gd name="T68" fmla="*/ 2147483646 w 111"/>
                <a:gd name="T69" fmla="*/ 2147483646 h 71"/>
                <a:gd name="T70" fmla="*/ 2147483646 w 111"/>
                <a:gd name="T71" fmla="*/ 2147483646 h 71"/>
                <a:gd name="T72" fmla="*/ 2147483646 w 111"/>
                <a:gd name="T73" fmla="*/ 2147483646 h 71"/>
                <a:gd name="T74" fmla="*/ 2147483646 w 111"/>
                <a:gd name="T75" fmla="*/ 2147483646 h 71"/>
                <a:gd name="T76" fmla="*/ 2147483646 w 111"/>
                <a:gd name="T77" fmla="*/ 2147483646 h 71"/>
                <a:gd name="T78" fmla="*/ 2147483646 w 111"/>
                <a:gd name="T79" fmla="*/ 2147483646 h 71"/>
                <a:gd name="T80" fmla="*/ 0 w 111"/>
                <a:gd name="T81" fmla="*/ 2147483646 h 7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1"/>
                <a:gd name="T124" fmla="*/ 0 h 71"/>
                <a:gd name="T125" fmla="*/ 111 w 111"/>
                <a:gd name="T126" fmla="*/ 71 h 7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1" h="71">
                  <a:moveTo>
                    <a:pt x="0" y="37"/>
                  </a:moveTo>
                  <a:cubicBezTo>
                    <a:pt x="2" y="41"/>
                    <a:pt x="2" y="43"/>
                    <a:pt x="0" y="47"/>
                  </a:cubicBezTo>
                  <a:lnTo>
                    <a:pt x="6" y="57"/>
                  </a:lnTo>
                  <a:cubicBezTo>
                    <a:pt x="6" y="57"/>
                    <a:pt x="5" y="56"/>
                    <a:pt x="5" y="56"/>
                  </a:cubicBezTo>
                  <a:cubicBezTo>
                    <a:pt x="4" y="55"/>
                    <a:pt x="6" y="57"/>
                    <a:pt x="6" y="58"/>
                  </a:cubicBezTo>
                  <a:cubicBezTo>
                    <a:pt x="7" y="59"/>
                    <a:pt x="9" y="61"/>
                    <a:pt x="10" y="62"/>
                  </a:cubicBezTo>
                  <a:cubicBezTo>
                    <a:pt x="14" y="66"/>
                    <a:pt x="28" y="67"/>
                    <a:pt x="33" y="68"/>
                  </a:cubicBezTo>
                  <a:cubicBezTo>
                    <a:pt x="36" y="69"/>
                    <a:pt x="41" y="71"/>
                    <a:pt x="41" y="71"/>
                  </a:cubicBezTo>
                  <a:cubicBezTo>
                    <a:pt x="43" y="69"/>
                    <a:pt x="43" y="68"/>
                    <a:pt x="45" y="66"/>
                  </a:cubicBezTo>
                  <a:lnTo>
                    <a:pt x="50" y="59"/>
                  </a:lnTo>
                  <a:cubicBezTo>
                    <a:pt x="50" y="59"/>
                    <a:pt x="51" y="58"/>
                    <a:pt x="51" y="58"/>
                  </a:cubicBezTo>
                  <a:cubicBezTo>
                    <a:pt x="50" y="53"/>
                    <a:pt x="49" y="49"/>
                    <a:pt x="53" y="45"/>
                  </a:cubicBezTo>
                  <a:cubicBezTo>
                    <a:pt x="60" y="47"/>
                    <a:pt x="60" y="51"/>
                    <a:pt x="64" y="55"/>
                  </a:cubicBezTo>
                  <a:cubicBezTo>
                    <a:pt x="66" y="53"/>
                    <a:pt x="67" y="53"/>
                    <a:pt x="69" y="51"/>
                  </a:cubicBezTo>
                  <a:cubicBezTo>
                    <a:pt x="67" y="49"/>
                    <a:pt x="66" y="48"/>
                    <a:pt x="65" y="46"/>
                  </a:cubicBezTo>
                  <a:cubicBezTo>
                    <a:pt x="66" y="41"/>
                    <a:pt x="68" y="37"/>
                    <a:pt x="73" y="35"/>
                  </a:cubicBezTo>
                  <a:cubicBezTo>
                    <a:pt x="78" y="36"/>
                    <a:pt x="78" y="35"/>
                    <a:pt x="80" y="39"/>
                  </a:cubicBezTo>
                  <a:cubicBezTo>
                    <a:pt x="84" y="35"/>
                    <a:pt x="75" y="43"/>
                    <a:pt x="88" y="37"/>
                  </a:cubicBezTo>
                  <a:cubicBezTo>
                    <a:pt x="89" y="36"/>
                    <a:pt x="89" y="34"/>
                    <a:pt x="90" y="33"/>
                  </a:cubicBezTo>
                  <a:cubicBezTo>
                    <a:pt x="93" y="31"/>
                    <a:pt x="96" y="31"/>
                    <a:pt x="99" y="30"/>
                  </a:cubicBezTo>
                  <a:cubicBezTo>
                    <a:pt x="102" y="27"/>
                    <a:pt x="104" y="25"/>
                    <a:pt x="106" y="22"/>
                  </a:cubicBezTo>
                  <a:cubicBezTo>
                    <a:pt x="107" y="21"/>
                    <a:pt x="109" y="19"/>
                    <a:pt x="109" y="19"/>
                  </a:cubicBezTo>
                  <a:cubicBezTo>
                    <a:pt x="110" y="17"/>
                    <a:pt x="111" y="16"/>
                    <a:pt x="111" y="14"/>
                  </a:cubicBezTo>
                  <a:cubicBezTo>
                    <a:pt x="111" y="12"/>
                    <a:pt x="107" y="9"/>
                    <a:pt x="107" y="9"/>
                  </a:cubicBezTo>
                  <a:cubicBezTo>
                    <a:pt x="104" y="10"/>
                    <a:pt x="103" y="13"/>
                    <a:pt x="100" y="14"/>
                  </a:cubicBezTo>
                  <a:cubicBezTo>
                    <a:pt x="94" y="13"/>
                    <a:pt x="96" y="10"/>
                    <a:pt x="90" y="8"/>
                  </a:cubicBezTo>
                  <a:cubicBezTo>
                    <a:pt x="87" y="5"/>
                    <a:pt x="89" y="6"/>
                    <a:pt x="84" y="7"/>
                  </a:cubicBezTo>
                  <a:lnTo>
                    <a:pt x="76" y="1"/>
                  </a:lnTo>
                  <a:cubicBezTo>
                    <a:pt x="76" y="1"/>
                    <a:pt x="75" y="0"/>
                    <a:pt x="75" y="0"/>
                  </a:cubicBezTo>
                  <a:cubicBezTo>
                    <a:pt x="74" y="3"/>
                    <a:pt x="74" y="3"/>
                    <a:pt x="71" y="2"/>
                  </a:cubicBezTo>
                  <a:cubicBezTo>
                    <a:pt x="70" y="3"/>
                    <a:pt x="68" y="3"/>
                    <a:pt x="69" y="4"/>
                  </a:cubicBezTo>
                  <a:cubicBezTo>
                    <a:pt x="70" y="5"/>
                    <a:pt x="71" y="6"/>
                    <a:pt x="71" y="6"/>
                  </a:cubicBezTo>
                  <a:cubicBezTo>
                    <a:pt x="70" y="7"/>
                    <a:pt x="70" y="9"/>
                    <a:pt x="69" y="9"/>
                  </a:cubicBezTo>
                  <a:cubicBezTo>
                    <a:pt x="66" y="8"/>
                    <a:pt x="62" y="4"/>
                    <a:pt x="62" y="4"/>
                  </a:cubicBezTo>
                  <a:cubicBezTo>
                    <a:pt x="57" y="6"/>
                    <a:pt x="53" y="8"/>
                    <a:pt x="48" y="9"/>
                  </a:cubicBezTo>
                  <a:cubicBezTo>
                    <a:pt x="49" y="16"/>
                    <a:pt x="50" y="15"/>
                    <a:pt x="43" y="14"/>
                  </a:cubicBezTo>
                  <a:cubicBezTo>
                    <a:pt x="41" y="12"/>
                    <a:pt x="39" y="11"/>
                    <a:pt x="36" y="10"/>
                  </a:cubicBezTo>
                  <a:cubicBezTo>
                    <a:pt x="31" y="11"/>
                    <a:pt x="26" y="10"/>
                    <a:pt x="22" y="14"/>
                  </a:cubicBezTo>
                  <a:lnTo>
                    <a:pt x="14" y="16"/>
                  </a:lnTo>
                  <a:cubicBezTo>
                    <a:pt x="14" y="16"/>
                    <a:pt x="13" y="17"/>
                    <a:pt x="13" y="17"/>
                  </a:cubicBezTo>
                  <a:cubicBezTo>
                    <a:pt x="15" y="28"/>
                    <a:pt x="0" y="29"/>
                    <a:pt x="0" y="39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8" name="Гагинский"/>
            <p:cNvSpPr>
              <a:spLocks/>
            </p:cNvSpPr>
            <p:nvPr/>
          </p:nvSpPr>
          <p:spPr bwMode="auto">
            <a:xfrm>
              <a:off x="3726959" y="6135686"/>
              <a:ext cx="752475" cy="657225"/>
            </a:xfrm>
            <a:custGeom>
              <a:avLst/>
              <a:gdLst>
                <a:gd name="T0" fmla="*/ 0 w 79"/>
                <a:gd name="T1" fmla="*/ 2147483646 h 69"/>
                <a:gd name="T2" fmla="*/ 2147483646 w 79"/>
                <a:gd name="T3" fmla="*/ 2147483646 h 69"/>
                <a:gd name="T4" fmla="*/ 2147483646 w 79"/>
                <a:gd name="T5" fmla="*/ 2147483646 h 69"/>
                <a:gd name="T6" fmla="*/ 2147483646 w 79"/>
                <a:gd name="T7" fmla="*/ 2147483646 h 69"/>
                <a:gd name="T8" fmla="*/ 2147483646 w 79"/>
                <a:gd name="T9" fmla="*/ 2147483646 h 69"/>
                <a:gd name="T10" fmla="*/ 2147483646 w 79"/>
                <a:gd name="T11" fmla="*/ 2147483646 h 69"/>
                <a:gd name="T12" fmla="*/ 2147483646 w 79"/>
                <a:gd name="T13" fmla="*/ 2147483646 h 69"/>
                <a:gd name="T14" fmla="*/ 2147483646 w 79"/>
                <a:gd name="T15" fmla="*/ 2147483646 h 69"/>
                <a:gd name="T16" fmla="*/ 2147483646 w 79"/>
                <a:gd name="T17" fmla="*/ 2147483646 h 69"/>
                <a:gd name="T18" fmla="*/ 2147483646 w 79"/>
                <a:gd name="T19" fmla="*/ 2147483646 h 69"/>
                <a:gd name="T20" fmla="*/ 2147483646 w 79"/>
                <a:gd name="T21" fmla="*/ 2147483646 h 69"/>
                <a:gd name="T22" fmla="*/ 2147483646 w 79"/>
                <a:gd name="T23" fmla="*/ 2147483646 h 69"/>
                <a:gd name="T24" fmla="*/ 2147483646 w 79"/>
                <a:gd name="T25" fmla="*/ 2147483646 h 69"/>
                <a:gd name="T26" fmla="*/ 2147483646 w 79"/>
                <a:gd name="T27" fmla="*/ 2147483646 h 69"/>
                <a:gd name="T28" fmla="*/ 2147483646 w 79"/>
                <a:gd name="T29" fmla="*/ 2147483646 h 69"/>
                <a:gd name="T30" fmla="*/ 2147483646 w 79"/>
                <a:gd name="T31" fmla="*/ 0 h 69"/>
                <a:gd name="T32" fmla="*/ 2147483646 w 79"/>
                <a:gd name="T33" fmla="*/ 2147483646 h 69"/>
                <a:gd name="T34" fmla="*/ 2147483646 w 79"/>
                <a:gd name="T35" fmla="*/ 2147483646 h 69"/>
                <a:gd name="T36" fmla="*/ 2147483646 w 79"/>
                <a:gd name="T37" fmla="*/ 2147483646 h 69"/>
                <a:gd name="T38" fmla="*/ 2147483646 w 79"/>
                <a:gd name="T39" fmla="*/ 2147483646 h 69"/>
                <a:gd name="T40" fmla="*/ 2147483646 w 79"/>
                <a:gd name="T41" fmla="*/ 2147483646 h 69"/>
                <a:gd name="T42" fmla="*/ 2147483646 w 79"/>
                <a:gd name="T43" fmla="*/ 2147483646 h 69"/>
                <a:gd name="T44" fmla="*/ 0 w 79"/>
                <a:gd name="T45" fmla="*/ 2147483646 h 69"/>
                <a:gd name="T46" fmla="*/ 2147483646 w 79"/>
                <a:gd name="T47" fmla="*/ 2147483646 h 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79"/>
                <a:gd name="T73" fmla="*/ 0 h 69"/>
                <a:gd name="T74" fmla="*/ 79 w 79"/>
                <a:gd name="T75" fmla="*/ 69 h 6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79" h="69">
                  <a:moveTo>
                    <a:pt x="0" y="47"/>
                  </a:moveTo>
                  <a:cubicBezTo>
                    <a:pt x="3" y="50"/>
                    <a:pt x="1" y="49"/>
                    <a:pt x="8" y="50"/>
                  </a:cubicBezTo>
                  <a:cubicBezTo>
                    <a:pt x="14" y="56"/>
                    <a:pt x="21" y="56"/>
                    <a:pt x="28" y="57"/>
                  </a:cubicBezTo>
                  <a:cubicBezTo>
                    <a:pt x="26" y="61"/>
                    <a:pt x="33" y="69"/>
                    <a:pt x="33" y="69"/>
                  </a:cubicBezTo>
                  <a:cubicBezTo>
                    <a:pt x="39" y="68"/>
                    <a:pt x="44" y="67"/>
                    <a:pt x="50" y="66"/>
                  </a:cubicBezTo>
                  <a:cubicBezTo>
                    <a:pt x="54" y="62"/>
                    <a:pt x="51" y="59"/>
                    <a:pt x="57" y="57"/>
                  </a:cubicBezTo>
                  <a:cubicBezTo>
                    <a:pt x="54" y="54"/>
                    <a:pt x="63" y="53"/>
                    <a:pt x="67" y="53"/>
                  </a:cubicBezTo>
                  <a:cubicBezTo>
                    <a:pt x="68" y="52"/>
                    <a:pt x="71" y="50"/>
                    <a:pt x="71" y="50"/>
                  </a:cubicBezTo>
                  <a:cubicBezTo>
                    <a:pt x="72" y="47"/>
                    <a:pt x="74" y="44"/>
                    <a:pt x="72" y="41"/>
                  </a:cubicBezTo>
                  <a:cubicBezTo>
                    <a:pt x="73" y="38"/>
                    <a:pt x="75" y="36"/>
                    <a:pt x="78" y="35"/>
                  </a:cubicBezTo>
                  <a:cubicBezTo>
                    <a:pt x="75" y="32"/>
                    <a:pt x="79" y="37"/>
                    <a:pt x="76" y="28"/>
                  </a:cubicBezTo>
                  <a:cubicBezTo>
                    <a:pt x="75" y="25"/>
                    <a:pt x="69" y="20"/>
                    <a:pt x="66" y="19"/>
                  </a:cubicBezTo>
                  <a:cubicBezTo>
                    <a:pt x="65" y="18"/>
                    <a:pt x="63" y="17"/>
                    <a:pt x="62" y="16"/>
                  </a:cubicBezTo>
                  <a:cubicBezTo>
                    <a:pt x="64" y="11"/>
                    <a:pt x="62" y="13"/>
                    <a:pt x="59" y="14"/>
                  </a:cubicBezTo>
                  <a:cubicBezTo>
                    <a:pt x="58" y="13"/>
                    <a:pt x="55" y="11"/>
                    <a:pt x="55" y="11"/>
                  </a:cubicBezTo>
                  <a:cubicBezTo>
                    <a:pt x="59" y="7"/>
                    <a:pt x="57" y="2"/>
                    <a:pt x="52" y="0"/>
                  </a:cubicBezTo>
                  <a:cubicBezTo>
                    <a:pt x="45" y="2"/>
                    <a:pt x="46" y="7"/>
                    <a:pt x="38" y="8"/>
                  </a:cubicBezTo>
                  <a:cubicBezTo>
                    <a:pt x="35" y="11"/>
                    <a:pt x="31" y="7"/>
                    <a:pt x="27" y="6"/>
                  </a:cubicBezTo>
                  <a:cubicBezTo>
                    <a:pt x="25" y="7"/>
                    <a:pt x="25" y="8"/>
                    <a:pt x="23" y="10"/>
                  </a:cubicBezTo>
                  <a:cubicBezTo>
                    <a:pt x="22" y="14"/>
                    <a:pt x="21" y="15"/>
                    <a:pt x="19" y="18"/>
                  </a:cubicBezTo>
                  <a:cubicBezTo>
                    <a:pt x="20" y="20"/>
                    <a:pt x="22" y="22"/>
                    <a:pt x="23" y="24"/>
                  </a:cubicBezTo>
                  <a:cubicBezTo>
                    <a:pt x="21" y="31"/>
                    <a:pt x="13" y="40"/>
                    <a:pt x="5" y="42"/>
                  </a:cubicBezTo>
                  <a:cubicBezTo>
                    <a:pt x="3" y="43"/>
                    <a:pt x="0" y="46"/>
                    <a:pt x="0" y="46"/>
                  </a:cubicBezTo>
                  <a:cubicBezTo>
                    <a:pt x="1" y="48"/>
                    <a:pt x="0" y="48"/>
                    <a:pt x="2" y="48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9" name="Большеболдинский"/>
            <p:cNvSpPr>
              <a:spLocks/>
            </p:cNvSpPr>
            <p:nvPr/>
          </p:nvSpPr>
          <p:spPr bwMode="auto">
            <a:xfrm>
              <a:off x="3955559" y="6573836"/>
              <a:ext cx="685800" cy="685800"/>
            </a:xfrm>
            <a:custGeom>
              <a:avLst/>
              <a:gdLst>
                <a:gd name="T0" fmla="*/ 2147483646 w 72"/>
                <a:gd name="T1" fmla="*/ 2147483646 h 72"/>
                <a:gd name="T2" fmla="*/ 2147483646 w 72"/>
                <a:gd name="T3" fmla="*/ 2147483646 h 72"/>
                <a:gd name="T4" fmla="*/ 2147483646 w 72"/>
                <a:gd name="T5" fmla="*/ 2147483646 h 72"/>
                <a:gd name="T6" fmla="*/ 2147483646 w 72"/>
                <a:gd name="T7" fmla="*/ 2147483646 h 72"/>
                <a:gd name="T8" fmla="*/ 2147483646 w 72"/>
                <a:gd name="T9" fmla="*/ 2147483646 h 72"/>
                <a:gd name="T10" fmla="*/ 2147483646 w 72"/>
                <a:gd name="T11" fmla="*/ 2147483646 h 72"/>
                <a:gd name="T12" fmla="*/ 2147483646 w 72"/>
                <a:gd name="T13" fmla="*/ 2147483646 h 72"/>
                <a:gd name="T14" fmla="*/ 2147483646 w 72"/>
                <a:gd name="T15" fmla="*/ 2147483646 h 72"/>
                <a:gd name="T16" fmla="*/ 2147483646 w 72"/>
                <a:gd name="T17" fmla="*/ 2147483646 h 72"/>
                <a:gd name="T18" fmla="*/ 2147483646 w 72"/>
                <a:gd name="T19" fmla="*/ 2147483646 h 72"/>
                <a:gd name="T20" fmla="*/ 2147483646 w 72"/>
                <a:gd name="T21" fmla="*/ 2147483646 h 72"/>
                <a:gd name="T22" fmla="*/ 2147483646 w 72"/>
                <a:gd name="T23" fmla="*/ 2147483646 h 72"/>
                <a:gd name="T24" fmla="*/ 2147483646 w 72"/>
                <a:gd name="T25" fmla="*/ 2147483646 h 72"/>
                <a:gd name="T26" fmla="*/ 2147483646 w 72"/>
                <a:gd name="T27" fmla="*/ 2147483646 h 72"/>
                <a:gd name="T28" fmla="*/ 2147483646 w 72"/>
                <a:gd name="T29" fmla="*/ 2147483646 h 72"/>
                <a:gd name="T30" fmla="*/ 2147483646 w 72"/>
                <a:gd name="T31" fmla="*/ 2147483646 h 72"/>
                <a:gd name="T32" fmla="*/ 2147483646 w 72"/>
                <a:gd name="T33" fmla="*/ 2147483646 h 72"/>
                <a:gd name="T34" fmla="*/ 2147483646 w 72"/>
                <a:gd name="T35" fmla="*/ 2147483646 h 72"/>
                <a:gd name="T36" fmla="*/ 2147483646 w 72"/>
                <a:gd name="T37" fmla="*/ 2147483646 h 72"/>
                <a:gd name="T38" fmla="*/ 2147483646 w 72"/>
                <a:gd name="T39" fmla="*/ 0 h 72"/>
                <a:gd name="T40" fmla="*/ 2147483646 w 72"/>
                <a:gd name="T41" fmla="*/ 2147483646 h 72"/>
                <a:gd name="T42" fmla="*/ 2147483646 w 72"/>
                <a:gd name="T43" fmla="*/ 2147483646 h 72"/>
                <a:gd name="T44" fmla="*/ 2147483646 w 72"/>
                <a:gd name="T45" fmla="*/ 2147483646 h 72"/>
                <a:gd name="T46" fmla="*/ 2147483646 w 72"/>
                <a:gd name="T47" fmla="*/ 2147483646 h 7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72"/>
                <a:gd name="T73" fmla="*/ 0 h 72"/>
                <a:gd name="T74" fmla="*/ 72 w 72"/>
                <a:gd name="T75" fmla="*/ 72 h 7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72" h="72">
                  <a:moveTo>
                    <a:pt x="20" y="21"/>
                  </a:moveTo>
                  <a:cubicBezTo>
                    <a:pt x="20" y="24"/>
                    <a:pt x="20" y="27"/>
                    <a:pt x="21" y="30"/>
                  </a:cubicBezTo>
                  <a:cubicBezTo>
                    <a:pt x="21" y="31"/>
                    <a:pt x="24" y="33"/>
                    <a:pt x="24" y="33"/>
                  </a:cubicBezTo>
                  <a:lnTo>
                    <a:pt x="11" y="43"/>
                  </a:lnTo>
                  <a:cubicBezTo>
                    <a:pt x="11" y="43"/>
                    <a:pt x="10" y="44"/>
                    <a:pt x="10" y="44"/>
                  </a:cubicBezTo>
                  <a:cubicBezTo>
                    <a:pt x="7" y="45"/>
                    <a:pt x="4" y="44"/>
                    <a:pt x="2" y="45"/>
                  </a:cubicBezTo>
                  <a:cubicBezTo>
                    <a:pt x="0" y="46"/>
                    <a:pt x="4" y="48"/>
                    <a:pt x="4" y="49"/>
                  </a:cubicBezTo>
                  <a:cubicBezTo>
                    <a:pt x="6" y="52"/>
                    <a:pt x="12" y="57"/>
                    <a:pt x="12" y="57"/>
                  </a:cubicBezTo>
                  <a:cubicBezTo>
                    <a:pt x="16" y="56"/>
                    <a:pt x="19" y="55"/>
                    <a:pt x="22" y="58"/>
                  </a:cubicBezTo>
                  <a:cubicBezTo>
                    <a:pt x="22" y="60"/>
                    <a:pt x="25" y="65"/>
                    <a:pt x="25" y="65"/>
                  </a:cubicBezTo>
                  <a:cubicBezTo>
                    <a:pt x="28" y="62"/>
                    <a:pt x="28" y="64"/>
                    <a:pt x="31" y="66"/>
                  </a:cubicBezTo>
                  <a:cubicBezTo>
                    <a:pt x="33" y="65"/>
                    <a:pt x="36" y="63"/>
                    <a:pt x="36" y="63"/>
                  </a:cubicBezTo>
                  <a:cubicBezTo>
                    <a:pt x="39" y="66"/>
                    <a:pt x="38" y="64"/>
                    <a:pt x="37" y="67"/>
                  </a:cubicBezTo>
                  <a:cubicBezTo>
                    <a:pt x="39" y="72"/>
                    <a:pt x="38" y="71"/>
                    <a:pt x="42" y="69"/>
                  </a:cubicBezTo>
                  <a:cubicBezTo>
                    <a:pt x="47" y="60"/>
                    <a:pt x="48" y="62"/>
                    <a:pt x="59" y="58"/>
                  </a:cubicBezTo>
                  <a:cubicBezTo>
                    <a:pt x="61" y="57"/>
                    <a:pt x="64" y="54"/>
                    <a:pt x="64" y="54"/>
                  </a:cubicBezTo>
                  <a:cubicBezTo>
                    <a:pt x="64" y="50"/>
                    <a:pt x="63" y="39"/>
                    <a:pt x="65" y="36"/>
                  </a:cubicBezTo>
                  <a:cubicBezTo>
                    <a:pt x="66" y="28"/>
                    <a:pt x="67" y="27"/>
                    <a:pt x="72" y="22"/>
                  </a:cubicBezTo>
                  <a:cubicBezTo>
                    <a:pt x="67" y="17"/>
                    <a:pt x="67" y="11"/>
                    <a:pt x="62" y="6"/>
                  </a:cubicBezTo>
                  <a:cubicBezTo>
                    <a:pt x="59" y="3"/>
                    <a:pt x="52" y="0"/>
                    <a:pt x="52" y="0"/>
                  </a:cubicBezTo>
                  <a:cubicBezTo>
                    <a:pt x="46" y="6"/>
                    <a:pt x="41" y="8"/>
                    <a:pt x="32" y="9"/>
                  </a:cubicBezTo>
                  <a:cubicBezTo>
                    <a:pt x="30" y="11"/>
                    <a:pt x="33" y="10"/>
                    <a:pt x="31" y="12"/>
                  </a:cubicBezTo>
                  <a:cubicBezTo>
                    <a:pt x="30" y="13"/>
                    <a:pt x="27" y="15"/>
                    <a:pt x="27" y="15"/>
                  </a:cubicBezTo>
                  <a:cubicBezTo>
                    <a:pt x="26" y="17"/>
                    <a:pt x="20" y="23"/>
                    <a:pt x="20" y="23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0" name="Кулебакский"/>
            <p:cNvSpPr>
              <a:spLocks/>
            </p:cNvSpPr>
            <p:nvPr/>
          </p:nvSpPr>
          <p:spPr bwMode="auto">
            <a:xfrm>
              <a:off x="1307609" y="5945186"/>
              <a:ext cx="895350" cy="657225"/>
            </a:xfrm>
            <a:custGeom>
              <a:avLst/>
              <a:gdLst>
                <a:gd name="T0" fmla="*/ 2147483646 w 94"/>
                <a:gd name="T1" fmla="*/ 2147483646 h 69"/>
                <a:gd name="T2" fmla="*/ 0 w 94"/>
                <a:gd name="T3" fmla="*/ 2147483646 h 69"/>
                <a:gd name="T4" fmla="*/ 2147483646 w 94"/>
                <a:gd name="T5" fmla="*/ 2147483646 h 69"/>
                <a:gd name="T6" fmla="*/ 2147483646 w 94"/>
                <a:gd name="T7" fmla="*/ 2147483646 h 69"/>
                <a:gd name="T8" fmla="*/ 2147483646 w 94"/>
                <a:gd name="T9" fmla="*/ 2147483646 h 69"/>
                <a:gd name="T10" fmla="*/ 2147483646 w 94"/>
                <a:gd name="T11" fmla="*/ 2147483646 h 69"/>
                <a:gd name="T12" fmla="*/ 2147483646 w 94"/>
                <a:gd name="T13" fmla="*/ 2147483646 h 69"/>
                <a:gd name="T14" fmla="*/ 2147483646 w 94"/>
                <a:gd name="T15" fmla="*/ 2147483646 h 69"/>
                <a:gd name="T16" fmla="*/ 2147483646 w 94"/>
                <a:gd name="T17" fmla="*/ 2147483646 h 69"/>
                <a:gd name="T18" fmla="*/ 2147483646 w 94"/>
                <a:gd name="T19" fmla="*/ 2147483646 h 69"/>
                <a:gd name="T20" fmla="*/ 2147483646 w 94"/>
                <a:gd name="T21" fmla="*/ 2147483646 h 69"/>
                <a:gd name="T22" fmla="*/ 2147483646 w 94"/>
                <a:gd name="T23" fmla="*/ 2147483646 h 69"/>
                <a:gd name="T24" fmla="*/ 2147483646 w 94"/>
                <a:gd name="T25" fmla="*/ 2147483646 h 69"/>
                <a:gd name="T26" fmla="*/ 2147483646 w 94"/>
                <a:gd name="T27" fmla="*/ 2147483646 h 69"/>
                <a:gd name="T28" fmla="*/ 2147483646 w 94"/>
                <a:gd name="T29" fmla="*/ 2147483646 h 69"/>
                <a:gd name="T30" fmla="*/ 2147483646 w 94"/>
                <a:gd name="T31" fmla="*/ 2147483646 h 69"/>
                <a:gd name="T32" fmla="*/ 2147483646 w 94"/>
                <a:gd name="T33" fmla="*/ 2147483646 h 69"/>
                <a:gd name="T34" fmla="*/ 2147483646 w 94"/>
                <a:gd name="T35" fmla="*/ 2147483646 h 69"/>
                <a:gd name="T36" fmla="*/ 2147483646 w 94"/>
                <a:gd name="T37" fmla="*/ 2147483646 h 69"/>
                <a:gd name="T38" fmla="*/ 2147483646 w 94"/>
                <a:gd name="T39" fmla="*/ 2147483646 h 69"/>
                <a:gd name="T40" fmla="*/ 2147483646 w 94"/>
                <a:gd name="T41" fmla="*/ 2147483646 h 69"/>
                <a:gd name="T42" fmla="*/ 2147483646 w 94"/>
                <a:gd name="T43" fmla="*/ 2147483646 h 69"/>
                <a:gd name="T44" fmla="*/ 2147483646 w 94"/>
                <a:gd name="T45" fmla="*/ 2147483646 h 69"/>
                <a:gd name="T46" fmla="*/ 2147483646 w 94"/>
                <a:gd name="T47" fmla="*/ 2147483646 h 69"/>
                <a:gd name="T48" fmla="*/ 2147483646 w 94"/>
                <a:gd name="T49" fmla="*/ 2147483646 h 69"/>
                <a:gd name="T50" fmla="*/ 2147483646 w 94"/>
                <a:gd name="T51" fmla="*/ 2147483646 h 69"/>
                <a:gd name="T52" fmla="*/ 2147483646 w 94"/>
                <a:gd name="T53" fmla="*/ 2147483646 h 69"/>
                <a:gd name="T54" fmla="*/ 2147483646 w 94"/>
                <a:gd name="T55" fmla="*/ 2147483646 h 69"/>
                <a:gd name="T56" fmla="*/ 2147483646 w 94"/>
                <a:gd name="T57" fmla="*/ 0 h 69"/>
                <a:gd name="T58" fmla="*/ 2147483646 w 94"/>
                <a:gd name="T59" fmla="*/ 2147483646 h 69"/>
                <a:gd name="T60" fmla="*/ 2147483646 w 94"/>
                <a:gd name="T61" fmla="*/ 2147483646 h 6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4"/>
                <a:gd name="T94" fmla="*/ 0 h 69"/>
                <a:gd name="T95" fmla="*/ 94 w 94"/>
                <a:gd name="T96" fmla="*/ 69 h 6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4" h="69">
                  <a:moveTo>
                    <a:pt x="4" y="12"/>
                  </a:moveTo>
                  <a:cubicBezTo>
                    <a:pt x="3" y="13"/>
                    <a:pt x="0" y="15"/>
                    <a:pt x="0" y="15"/>
                  </a:cubicBezTo>
                  <a:cubicBezTo>
                    <a:pt x="1" y="19"/>
                    <a:pt x="1" y="19"/>
                    <a:pt x="6" y="20"/>
                  </a:cubicBezTo>
                  <a:cubicBezTo>
                    <a:pt x="14" y="28"/>
                    <a:pt x="6" y="31"/>
                    <a:pt x="21" y="33"/>
                  </a:cubicBezTo>
                  <a:cubicBezTo>
                    <a:pt x="20" y="36"/>
                    <a:pt x="21" y="39"/>
                    <a:pt x="23" y="41"/>
                  </a:cubicBezTo>
                  <a:cubicBezTo>
                    <a:pt x="24" y="44"/>
                    <a:pt x="26" y="48"/>
                    <a:pt x="28" y="50"/>
                  </a:cubicBezTo>
                  <a:cubicBezTo>
                    <a:pt x="29" y="49"/>
                    <a:pt x="31" y="47"/>
                    <a:pt x="31" y="47"/>
                  </a:cubicBezTo>
                  <a:cubicBezTo>
                    <a:pt x="34" y="48"/>
                    <a:pt x="35" y="48"/>
                    <a:pt x="36" y="51"/>
                  </a:cubicBezTo>
                  <a:cubicBezTo>
                    <a:pt x="36" y="54"/>
                    <a:pt x="37" y="59"/>
                    <a:pt x="39" y="61"/>
                  </a:cubicBezTo>
                  <a:cubicBezTo>
                    <a:pt x="40" y="62"/>
                    <a:pt x="44" y="64"/>
                    <a:pt x="44" y="64"/>
                  </a:cubicBezTo>
                  <a:cubicBezTo>
                    <a:pt x="46" y="68"/>
                    <a:pt x="45" y="67"/>
                    <a:pt x="47" y="69"/>
                  </a:cubicBezTo>
                  <a:cubicBezTo>
                    <a:pt x="48" y="69"/>
                    <a:pt x="50" y="69"/>
                    <a:pt x="51" y="68"/>
                  </a:cubicBezTo>
                  <a:cubicBezTo>
                    <a:pt x="52" y="67"/>
                    <a:pt x="50" y="65"/>
                    <a:pt x="50" y="64"/>
                  </a:cubicBezTo>
                  <a:cubicBezTo>
                    <a:pt x="50" y="61"/>
                    <a:pt x="54" y="60"/>
                    <a:pt x="55" y="59"/>
                  </a:cubicBezTo>
                  <a:cubicBezTo>
                    <a:pt x="56" y="55"/>
                    <a:pt x="57" y="51"/>
                    <a:pt x="54" y="48"/>
                  </a:cubicBezTo>
                  <a:cubicBezTo>
                    <a:pt x="56" y="46"/>
                    <a:pt x="55" y="45"/>
                    <a:pt x="57" y="47"/>
                  </a:cubicBezTo>
                  <a:cubicBezTo>
                    <a:pt x="60" y="44"/>
                    <a:pt x="60" y="43"/>
                    <a:pt x="64" y="42"/>
                  </a:cubicBezTo>
                  <a:cubicBezTo>
                    <a:pt x="66" y="40"/>
                    <a:pt x="67" y="35"/>
                    <a:pt x="70" y="33"/>
                  </a:cubicBezTo>
                  <a:cubicBezTo>
                    <a:pt x="72" y="32"/>
                    <a:pt x="76" y="30"/>
                    <a:pt x="76" y="30"/>
                  </a:cubicBezTo>
                  <a:cubicBezTo>
                    <a:pt x="82" y="33"/>
                    <a:pt x="79" y="31"/>
                    <a:pt x="84" y="29"/>
                  </a:cubicBezTo>
                  <a:cubicBezTo>
                    <a:pt x="85" y="30"/>
                    <a:pt x="87" y="32"/>
                    <a:pt x="87" y="32"/>
                  </a:cubicBezTo>
                  <a:cubicBezTo>
                    <a:pt x="90" y="31"/>
                    <a:pt x="90" y="29"/>
                    <a:pt x="92" y="27"/>
                  </a:cubicBezTo>
                  <a:cubicBezTo>
                    <a:pt x="94" y="20"/>
                    <a:pt x="87" y="21"/>
                    <a:pt x="82" y="20"/>
                  </a:cubicBezTo>
                  <a:cubicBezTo>
                    <a:pt x="80" y="18"/>
                    <a:pt x="78" y="16"/>
                    <a:pt x="75" y="14"/>
                  </a:cubicBezTo>
                  <a:cubicBezTo>
                    <a:pt x="74" y="13"/>
                    <a:pt x="72" y="11"/>
                    <a:pt x="72" y="11"/>
                  </a:cubicBezTo>
                  <a:cubicBezTo>
                    <a:pt x="65" y="12"/>
                    <a:pt x="59" y="15"/>
                    <a:pt x="52" y="16"/>
                  </a:cubicBezTo>
                  <a:cubicBezTo>
                    <a:pt x="48" y="12"/>
                    <a:pt x="47" y="10"/>
                    <a:pt x="42" y="9"/>
                  </a:cubicBezTo>
                  <a:cubicBezTo>
                    <a:pt x="40" y="10"/>
                    <a:pt x="36" y="12"/>
                    <a:pt x="36" y="12"/>
                  </a:cubicBezTo>
                  <a:cubicBezTo>
                    <a:pt x="32" y="3"/>
                    <a:pt x="27" y="3"/>
                    <a:pt x="18" y="0"/>
                  </a:cubicBezTo>
                  <a:cubicBezTo>
                    <a:pt x="15" y="3"/>
                    <a:pt x="17" y="2"/>
                    <a:pt x="10" y="3"/>
                  </a:cubicBezTo>
                  <a:cubicBezTo>
                    <a:pt x="7" y="6"/>
                    <a:pt x="5" y="13"/>
                    <a:pt x="1" y="13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1" name="Выксунский"/>
            <p:cNvSpPr>
              <a:spLocks/>
            </p:cNvSpPr>
            <p:nvPr/>
          </p:nvSpPr>
          <p:spPr bwMode="auto">
            <a:xfrm>
              <a:off x="898034" y="6030911"/>
              <a:ext cx="1000125" cy="876300"/>
            </a:xfrm>
            <a:custGeom>
              <a:avLst/>
              <a:gdLst>
                <a:gd name="T0" fmla="*/ 2147483646 w 105"/>
                <a:gd name="T1" fmla="*/ 2147483646 h 92"/>
                <a:gd name="T2" fmla="*/ 2147483646 w 105"/>
                <a:gd name="T3" fmla="*/ 2147483646 h 92"/>
                <a:gd name="T4" fmla="*/ 2147483646 w 105"/>
                <a:gd name="T5" fmla="*/ 2147483646 h 92"/>
                <a:gd name="T6" fmla="*/ 2147483646 w 105"/>
                <a:gd name="T7" fmla="*/ 2147483646 h 92"/>
                <a:gd name="T8" fmla="*/ 2147483646 w 105"/>
                <a:gd name="T9" fmla="*/ 2147483646 h 92"/>
                <a:gd name="T10" fmla="*/ 2147483646 w 105"/>
                <a:gd name="T11" fmla="*/ 2147483646 h 92"/>
                <a:gd name="T12" fmla="*/ 2147483646 w 105"/>
                <a:gd name="T13" fmla="*/ 2147483646 h 92"/>
                <a:gd name="T14" fmla="*/ 0 w 105"/>
                <a:gd name="T15" fmla="*/ 2147483646 h 92"/>
                <a:gd name="T16" fmla="*/ 2147483646 w 105"/>
                <a:gd name="T17" fmla="*/ 2147483646 h 92"/>
                <a:gd name="T18" fmla="*/ 2147483646 w 105"/>
                <a:gd name="T19" fmla="*/ 2147483646 h 92"/>
                <a:gd name="T20" fmla="*/ 2147483646 w 105"/>
                <a:gd name="T21" fmla="*/ 2147483646 h 92"/>
                <a:gd name="T22" fmla="*/ 2147483646 w 105"/>
                <a:gd name="T23" fmla="*/ 2147483646 h 92"/>
                <a:gd name="T24" fmla="*/ 2147483646 w 105"/>
                <a:gd name="T25" fmla="*/ 2147483646 h 92"/>
                <a:gd name="T26" fmla="*/ 2147483646 w 105"/>
                <a:gd name="T27" fmla="*/ 2147483646 h 92"/>
                <a:gd name="T28" fmla="*/ 2147483646 w 105"/>
                <a:gd name="T29" fmla="*/ 2147483646 h 92"/>
                <a:gd name="T30" fmla="*/ 2147483646 w 105"/>
                <a:gd name="T31" fmla="*/ 2147483646 h 92"/>
                <a:gd name="T32" fmla="*/ 2147483646 w 105"/>
                <a:gd name="T33" fmla="*/ 2147483646 h 92"/>
                <a:gd name="T34" fmla="*/ 2147483646 w 105"/>
                <a:gd name="T35" fmla="*/ 2147483646 h 92"/>
                <a:gd name="T36" fmla="*/ 2147483646 w 105"/>
                <a:gd name="T37" fmla="*/ 2147483646 h 92"/>
                <a:gd name="T38" fmla="*/ 2147483646 w 105"/>
                <a:gd name="T39" fmla="*/ 2147483646 h 92"/>
                <a:gd name="T40" fmla="*/ 2147483646 w 105"/>
                <a:gd name="T41" fmla="*/ 2147483646 h 92"/>
                <a:gd name="T42" fmla="*/ 2147483646 w 105"/>
                <a:gd name="T43" fmla="*/ 2147483646 h 92"/>
                <a:gd name="T44" fmla="*/ 2147483646 w 105"/>
                <a:gd name="T45" fmla="*/ 2147483646 h 92"/>
                <a:gd name="T46" fmla="*/ 2147483646 w 105"/>
                <a:gd name="T47" fmla="*/ 2147483646 h 92"/>
                <a:gd name="T48" fmla="*/ 2147483646 w 105"/>
                <a:gd name="T49" fmla="*/ 2147483646 h 92"/>
                <a:gd name="T50" fmla="*/ 2147483646 w 105"/>
                <a:gd name="T51" fmla="*/ 2147483646 h 92"/>
                <a:gd name="T52" fmla="*/ 2147483646 w 105"/>
                <a:gd name="T53" fmla="*/ 2147483646 h 92"/>
                <a:gd name="T54" fmla="*/ 2147483646 w 105"/>
                <a:gd name="T55" fmla="*/ 2147483646 h 92"/>
                <a:gd name="T56" fmla="*/ 2147483646 w 105"/>
                <a:gd name="T57" fmla="*/ 2147483646 h 92"/>
                <a:gd name="T58" fmla="*/ 2147483646 w 105"/>
                <a:gd name="T59" fmla="*/ 2147483646 h 92"/>
                <a:gd name="T60" fmla="*/ 2147483646 w 105"/>
                <a:gd name="T61" fmla="*/ 2147483646 h 92"/>
                <a:gd name="T62" fmla="*/ 2147483646 w 105"/>
                <a:gd name="T63" fmla="*/ 2147483646 h 92"/>
                <a:gd name="T64" fmla="*/ 2147483646 w 105"/>
                <a:gd name="T65" fmla="*/ 2147483646 h 92"/>
                <a:gd name="T66" fmla="*/ 2147483646 w 105"/>
                <a:gd name="T67" fmla="*/ 2147483646 h 92"/>
                <a:gd name="T68" fmla="*/ 2147483646 w 105"/>
                <a:gd name="T69" fmla="*/ 2147483646 h 92"/>
                <a:gd name="T70" fmla="*/ 2147483646 w 105"/>
                <a:gd name="T71" fmla="*/ 2147483646 h 92"/>
                <a:gd name="T72" fmla="*/ 2147483646 w 105"/>
                <a:gd name="T73" fmla="*/ 2147483646 h 92"/>
                <a:gd name="T74" fmla="*/ 2147483646 w 105"/>
                <a:gd name="T75" fmla="*/ 0 h 92"/>
                <a:gd name="T76" fmla="*/ 2147483646 w 105"/>
                <a:gd name="T77" fmla="*/ 2147483646 h 92"/>
                <a:gd name="T78" fmla="*/ 2147483646 w 105"/>
                <a:gd name="T79" fmla="*/ 2147483646 h 92"/>
                <a:gd name="T80" fmla="*/ 2147483646 w 105"/>
                <a:gd name="T81" fmla="*/ 2147483646 h 9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5"/>
                <a:gd name="T124" fmla="*/ 0 h 92"/>
                <a:gd name="T125" fmla="*/ 105 w 105"/>
                <a:gd name="T126" fmla="*/ 92 h 9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5" h="92">
                  <a:moveTo>
                    <a:pt x="38" y="4"/>
                  </a:moveTo>
                  <a:cubicBezTo>
                    <a:pt x="39" y="5"/>
                    <a:pt x="41" y="5"/>
                    <a:pt x="40" y="6"/>
                  </a:cubicBezTo>
                  <a:cubicBezTo>
                    <a:pt x="36" y="10"/>
                    <a:pt x="34" y="11"/>
                    <a:pt x="29" y="13"/>
                  </a:cubicBezTo>
                  <a:cubicBezTo>
                    <a:pt x="28" y="14"/>
                    <a:pt x="26" y="16"/>
                    <a:pt x="26" y="16"/>
                  </a:cubicBezTo>
                  <a:cubicBezTo>
                    <a:pt x="25" y="23"/>
                    <a:pt x="25" y="22"/>
                    <a:pt x="17" y="23"/>
                  </a:cubicBezTo>
                  <a:cubicBezTo>
                    <a:pt x="15" y="25"/>
                    <a:pt x="17" y="27"/>
                    <a:pt x="19" y="29"/>
                  </a:cubicBezTo>
                  <a:cubicBezTo>
                    <a:pt x="18" y="33"/>
                    <a:pt x="13" y="39"/>
                    <a:pt x="13" y="39"/>
                  </a:cubicBezTo>
                  <a:cubicBezTo>
                    <a:pt x="11" y="50"/>
                    <a:pt x="3" y="54"/>
                    <a:pt x="0" y="64"/>
                  </a:cubicBezTo>
                  <a:cubicBezTo>
                    <a:pt x="1" y="68"/>
                    <a:pt x="2" y="71"/>
                    <a:pt x="6" y="73"/>
                  </a:cubicBezTo>
                  <a:cubicBezTo>
                    <a:pt x="13" y="71"/>
                    <a:pt x="10" y="72"/>
                    <a:pt x="16" y="69"/>
                  </a:cubicBezTo>
                  <a:cubicBezTo>
                    <a:pt x="17" y="69"/>
                    <a:pt x="18" y="67"/>
                    <a:pt x="18" y="67"/>
                  </a:cubicBezTo>
                  <a:cubicBezTo>
                    <a:pt x="19" y="67"/>
                    <a:pt x="21" y="67"/>
                    <a:pt x="21" y="68"/>
                  </a:cubicBezTo>
                  <a:cubicBezTo>
                    <a:pt x="22" y="70"/>
                    <a:pt x="18" y="73"/>
                    <a:pt x="18" y="73"/>
                  </a:cubicBezTo>
                  <a:cubicBezTo>
                    <a:pt x="21" y="76"/>
                    <a:pt x="20" y="74"/>
                    <a:pt x="21" y="77"/>
                  </a:cubicBezTo>
                  <a:cubicBezTo>
                    <a:pt x="20" y="79"/>
                    <a:pt x="18" y="82"/>
                    <a:pt x="18" y="82"/>
                  </a:cubicBezTo>
                  <a:cubicBezTo>
                    <a:pt x="23" y="87"/>
                    <a:pt x="28" y="88"/>
                    <a:pt x="35" y="89"/>
                  </a:cubicBezTo>
                  <a:cubicBezTo>
                    <a:pt x="37" y="90"/>
                    <a:pt x="38" y="91"/>
                    <a:pt x="41" y="92"/>
                  </a:cubicBezTo>
                  <a:cubicBezTo>
                    <a:pt x="51" y="89"/>
                    <a:pt x="60" y="85"/>
                    <a:pt x="71" y="83"/>
                  </a:cubicBezTo>
                  <a:cubicBezTo>
                    <a:pt x="75" y="81"/>
                    <a:pt x="79" y="76"/>
                    <a:pt x="83" y="75"/>
                  </a:cubicBezTo>
                  <a:cubicBezTo>
                    <a:pt x="85" y="74"/>
                    <a:pt x="90" y="72"/>
                    <a:pt x="90" y="72"/>
                  </a:cubicBezTo>
                  <a:cubicBezTo>
                    <a:pt x="94" y="73"/>
                    <a:pt x="95" y="74"/>
                    <a:pt x="99" y="73"/>
                  </a:cubicBezTo>
                  <a:cubicBezTo>
                    <a:pt x="95" y="69"/>
                    <a:pt x="98" y="62"/>
                    <a:pt x="98" y="57"/>
                  </a:cubicBezTo>
                  <a:cubicBezTo>
                    <a:pt x="99" y="54"/>
                    <a:pt x="105" y="51"/>
                    <a:pt x="105" y="51"/>
                  </a:cubicBezTo>
                  <a:cubicBezTo>
                    <a:pt x="104" y="50"/>
                    <a:pt x="104" y="48"/>
                    <a:pt x="103" y="48"/>
                  </a:cubicBezTo>
                  <a:cubicBezTo>
                    <a:pt x="102" y="48"/>
                    <a:pt x="100" y="51"/>
                    <a:pt x="100" y="51"/>
                  </a:cubicBezTo>
                  <a:lnTo>
                    <a:pt x="94" y="54"/>
                  </a:lnTo>
                  <a:cubicBezTo>
                    <a:pt x="94" y="54"/>
                    <a:pt x="93" y="55"/>
                    <a:pt x="93" y="55"/>
                  </a:cubicBezTo>
                  <a:cubicBezTo>
                    <a:pt x="97" y="59"/>
                    <a:pt x="92" y="60"/>
                    <a:pt x="89" y="59"/>
                  </a:cubicBezTo>
                  <a:cubicBezTo>
                    <a:pt x="86" y="56"/>
                    <a:pt x="81" y="51"/>
                    <a:pt x="79" y="48"/>
                  </a:cubicBezTo>
                  <a:cubicBezTo>
                    <a:pt x="80" y="44"/>
                    <a:pt x="79" y="40"/>
                    <a:pt x="75" y="38"/>
                  </a:cubicBezTo>
                  <a:cubicBezTo>
                    <a:pt x="74" y="39"/>
                    <a:pt x="71" y="41"/>
                    <a:pt x="71" y="41"/>
                  </a:cubicBezTo>
                  <a:cubicBezTo>
                    <a:pt x="70" y="40"/>
                    <a:pt x="67" y="37"/>
                    <a:pt x="67" y="37"/>
                  </a:cubicBezTo>
                  <a:cubicBezTo>
                    <a:pt x="66" y="34"/>
                    <a:pt x="65" y="32"/>
                    <a:pt x="64" y="29"/>
                  </a:cubicBezTo>
                  <a:cubicBezTo>
                    <a:pt x="65" y="22"/>
                    <a:pt x="66" y="23"/>
                    <a:pt x="59" y="22"/>
                  </a:cubicBezTo>
                  <a:cubicBezTo>
                    <a:pt x="54" y="19"/>
                    <a:pt x="52" y="16"/>
                    <a:pt x="49" y="12"/>
                  </a:cubicBezTo>
                  <a:cubicBezTo>
                    <a:pt x="47" y="10"/>
                    <a:pt x="43" y="7"/>
                    <a:pt x="43" y="7"/>
                  </a:cubicBezTo>
                  <a:cubicBezTo>
                    <a:pt x="45" y="5"/>
                    <a:pt x="45" y="4"/>
                    <a:pt x="47" y="2"/>
                  </a:cubicBezTo>
                  <a:cubicBezTo>
                    <a:pt x="46" y="1"/>
                    <a:pt x="45" y="0"/>
                    <a:pt x="44" y="0"/>
                  </a:cubicBezTo>
                  <a:lnTo>
                    <a:pt x="38" y="4"/>
                  </a:lnTo>
                  <a:lnTo>
                    <a:pt x="39" y="5"/>
                  </a:lnTo>
                  <a:cubicBezTo>
                    <a:pt x="39" y="5"/>
                    <a:pt x="38" y="4"/>
                    <a:pt x="38" y="4"/>
                  </a:cubicBez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2" name="Вознесенский"/>
            <p:cNvSpPr>
              <a:spLocks/>
            </p:cNvSpPr>
            <p:nvPr/>
          </p:nvSpPr>
          <p:spPr bwMode="auto">
            <a:xfrm>
              <a:off x="1498109" y="6716711"/>
              <a:ext cx="819150" cy="581025"/>
            </a:xfrm>
            <a:custGeom>
              <a:avLst/>
              <a:gdLst>
                <a:gd name="T0" fmla="*/ 2147483646 w 86"/>
                <a:gd name="T1" fmla="*/ 2147483646 h 61"/>
                <a:gd name="T2" fmla="*/ 2147483646 w 86"/>
                <a:gd name="T3" fmla="*/ 2147483646 h 61"/>
                <a:gd name="T4" fmla="*/ 2147483646 w 86"/>
                <a:gd name="T5" fmla="*/ 2147483646 h 61"/>
                <a:gd name="T6" fmla="*/ 2147483646 w 86"/>
                <a:gd name="T7" fmla="*/ 2147483646 h 61"/>
                <a:gd name="T8" fmla="*/ 2147483646 w 86"/>
                <a:gd name="T9" fmla="*/ 2147483646 h 61"/>
                <a:gd name="T10" fmla="*/ 2147483646 w 86"/>
                <a:gd name="T11" fmla="*/ 2147483646 h 61"/>
                <a:gd name="T12" fmla="*/ 2147483646 w 86"/>
                <a:gd name="T13" fmla="*/ 2147483646 h 61"/>
                <a:gd name="T14" fmla="*/ 2147483646 w 86"/>
                <a:gd name="T15" fmla="*/ 2147483646 h 61"/>
                <a:gd name="T16" fmla="*/ 2147483646 w 86"/>
                <a:gd name="T17" fmla="*/ 2147483646 h 61"/>
                <a:gd name="T18" fmla="*/ 2147483646 w 86"/>
                <a:gd name="T19" fmla="*/ 2147483646 h 61"/>
                <a:gd name="T20" fmla="*/ 2147483646 w 86"/>
                <a:gd name="T21" fmla="*/ 2147483646 h 61"/>
                <a:gd name="T22" fmla="*/ 2147483646 w 86"/>
                <a:gd name="T23" fmla="*/ 2147483646 h 61"/>
                <a:gd name="T24" fmla="*/ 2147483646 w 86"/>
                <a:gd name="T25" fmla="*/ 2147483646 h 61"/>
                <a:gd name="T26" fmla="*/ 2147483646 w 86"/>
                <a:gd name="T27" fmla="*/ 2147483646 h 61"/>
                <a:gd name="T28" fmla="*/ 2147483646 w 86"/>
                <a:gd name="T29" fmla="*/ 2147483646 h 61"/>
                <a:gd name="T30" fmla="*/ 2147483646 w 86"/>
                <a:gd name="T31" fmla="*/ 2147483646 h 61"/>
                <a:gd name="T32" fmla="*/ 2147483646 w 86"/>
                <a:gd name="T33" fmla="*/ 2147483646 h 61"/>
                <a:gd name="T34" fmla="*/ 2147483646 w 86"/>
                <a:gd name="T35" fmla="*/ 2147483646 h 61"/>
                <a:gd name="T36" fmla="*/ 2147483646 w 86"/>
                <a:gd name="T37" fmla="*/ 2147483646 h 61"/>
                <a:gd name="T38" fmla="*/ 2147483646 w 86"/>
                <a:gd name="T39" fmla="*/ 2147483646 h 61"/>
                <a:gd name="T40" fmla="*/ 2147483646 w 86"/>
                <a:gd name="T41" fmla="*/ 2147483646 h 61"/>
                <a:gd name="T42" fmla="*/ 2147483646 w 86"/>
                <a:gd name="T43" fmla="*/ 2147483646 h 61"/>
                <a:gd name="T44" fmla="*/ 2147483646 w 86"/>
                <a:gd name="T45" fmla="*/ 2147483646 h 61"/>
                <a:gd name="T46" fmla="*/ 2147483646 w 86"/>
                <a:gd name="T47" fmla="*/ 2147483646 h 61"/>
                <a:gd name="T48" fmla="*/ 2147483646 w 86"/>
                <a:gd name="T49" fmla="*/ 2147483646 h 61"/>
                <a:gd name="T50" fmla="*/ 2147483646 w 86"/>
                <a:gd name="T51" fmla="*/ 0 h 61"/>
                <a:gd name="T52" fmla="*/ 2147483646 w 86"/>
                <a:gd name="T53" fmla="*/ 2147483646 h 61"/>
                <a:gd name="T54" fmla="*/ 2147483646 w 86"/>
                <a:gd name="T55" fmla="*/ 0 h 61"/>
                <a:gd name="T56" fmla="*/ 2147483646 w 86"/>
                <a:gd name="T57" fmla="*/ 2147483646 h 61"/>
                <a:gd name="T58" fmla="*/ 2147483646 w 86"/>
                <a:gd name="T59" fmla="*/ 2147483646 h 6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86"/>
                <a:gd name="T91" fmla="*/ 0 h 61"/>
                <a:gd name="T92" fmla="*/ 86 w 86"/>
                <a:gd name="T93" fmla="*/ 61 h 61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86" h="61">
                  <a:moveTo>
                    <a:pt x="4" y="12"/>
                  </a:moveTo>
                  <a:cubicBezTo>
                    <a:pt x="5" y="13"/>
                    <a:pt x="7" y="15"/>
                    <a:pt x="7" y="15"/>
                  </a:cubicBezTo>
                  <a:cubicBezTo>
                    <a:pt x="4" y="21"/>
                    <a:pt x="5" y="18"/>
                    <a:pt x="4" y="25"/>
                  </a:cubicBezTo>
                  <a:cubicBezTo>
                    <a:pt x="5" y="33"/>
                    <a:pt x="2" y="48"/>
                    <a:pt x="2" y="48"/>
                  </a:cubicBezTo>
                  <a:cubicBezTo>
                    <a:pt x="3" y="56"/>
                    <a:pt x="0" y="60"/>
                    <a:pt x="7" y="58"/>
                  </a:cubicBezTo>
                  <a:cubicBezTo>
                    <a:pt x="8" y="57"/>
                    <a:pt x="10" y="57"/>
                    <a:pt x="9" y="56"/>
                  </a:cubicBezTo>
                  <a:cubicBezTo>
                    <a:pt x="8" y="55"/>
                    <a:pt x="6" y="53"/>
                    <a:pt x="6" y="53"/>
                  </a:cubicBezTo>
                  <a:cubicBezTo>
                    <a:pt x="6" y="51"/>
                    <a:pt x="6" y="47"/>
                    <a:pt x="8" y="47"/>
                  </a:cubicBezTo>
                  <a:lnTo>
                    <a:pt x="15" y="53"/>
                  </a:lnTo>
                  <a:cubicBezTo>
                    <a:pt x="15" y="53"/>
                    <a:pt x="16" y="54"/>
                    <a:pt x="16" y="54"/>
                  </a:cubicBezTo>
                  <a:cubicBezTo>
                    <a:pt x="22" y="51"/>
                    <a:pt x="28" y="52"/>
                    <a:pt x="35" y="53"/>
                  </a:cubicBezTo>
                  <a:cubicBezTo>
                    <a:pt x="37" y="55"/>
                    <a:pt x="38" y="55"/>
                    <a:pt x="40" y="57"/>
                  </a:cubicBezTo>
                  <a:cubicBezTo>
                    <a:pt x="42" y="58"/>
                    <a:pt x="44" y="61"/>
                    <a:pt x="44" y="61"/>
                  </a:cubicBezTo>
                  <a:cubicBezTo>
                    <a:pt x="53" y="59"/>
                    <a:pt x="62" y="57"/>
                    <a:pt x="72" y="56"/>
                  </a:cubicBezTo>
                  <a:cubicBezTo>
                    <a:pt x="74" y="54"/>
                    <a:pt x="76" y="50"/>
                    <a:pt x="76" y="50"/>
                  </a:cubicBezTo>
                  <a:cubicBezTo>
                    <a:pt x="77" y="47"/>
                    <a:pt x="77" y="43"/>
                    <a:pt x="79" y="40"/>
                  </a:cubicBezTo>
                  <a:cubicBezTo>
                    <a:pt x="80" y="38"/>
                    <a:pt x="84" y="35"/>
                    <a:pt x="84" y="35"/>
                  </a:cubicBezTo>
                  <a:cubicBezTo>
                    <a:pt x="85" y="31"/>
                    <a:pt x="86" y="28"/>
                    <a:pt x="84" y="24"/>
                  </a:cubicBezTo>
                  <a:cubicBezTo>
                    <a:pt x="83" y="23"/>
                    <a:pt x="81" y="21"/>
                    <a:pt x="81" y="21"/>
                  </a:cubicBezTo>
                  <a:cubicBezTo>
                    <a:pt x="80" y="15"/>
                    <a:pt x="77" y="15"/>
                    <a:pt x="73" y="19"/>
                  </a:cubicBezTo>
                  <a:cubicBezTo>
                    <a:pt x="68" y="17"/>
                    <a:pt x="72" y="15"/>
                    <a:pt x="74" y="12"/>
                  </a:cubicBezTo>
                  <a:cubicBezTo>
                    <a:pt x="73" y="8"/>
                    <a:pt x="73" y="8"/>
                    <a:pt x="69" y="9"/>
                  </a:cubicBezTo>
                  <a:cubicBezTo>
                    <a:pt x="67" y="11"/>
                    <a:pt x="64" y="11"/>
                    <a:pt x="61" y="14"/>
                  </a:cubicBezTo>
                  <a:cubicBezTo>
                    <a:pt x="59" y="13"/>
                    <a:pt x="56" y="13"/>
                    <a:pt x="58" y="11"/>
                  </a:cubicBezTo>
                  <a:cubicBezTo>
                    <a:pt x="56" y="4"/>
                    <a:pt x="54" y="5"/>
                    <a:pt x="47" y="3"/>
                  </a:cubicBezTo>
                  <a:cubicBezTo>
                    <a:pt x="46" y="2"/>
                    <a:pt x="44" y="0"/>
                    <a:pt x="44" y="0"/>
                  </a:cubicBezTo>
                  <a:cubicBezTo>
                    <a:pt x="42" y="1"/>
                    <a:pt x="40" y="1"/>
                    <a:pt x="38" y="3"/>
                  </a:cubicBezTo>
                  <a:cubicBezTo>
                    <a:pt x="35" y="0"/>
                    <a:pt x="37" y="1"/>
                    <a:pt x="30" y="0"/>
                  </a:cubicBezTo>
                  <a:cubicBezTo>
                    <a:pt x="24" y="1"/>
                    <a:pt x="25" y="1"/>
                    <a:pt x="20" y="3"/>
                  </a:cubicBezTo>
                  <a:cubicBezTo>
                    <a:pt x="18" y="5"/>
                    <a:pt x="4" y="15"/>
                    <a:pt x="4" y="12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3" name="Дивеевский"/>
            <p:cNvSpPr>
              <a:spLocks/>
            </p:cNvSpPr>
            <p:nvPr/>
          </p:nvSpPr>
          <p:spPr bwMode="auto">
            <a:xfrm>
              <a:off x="2021984" y="6307136"/>
              <a:ext cx="838200" cy="742950"/>
            </a:xfrm>
            <a:custGeom>
              <a:avLst/>
              <a:gdLst>
                <a:gd name="T0" fmla="*/ 2147483646 w 88"/>
                <a:gd name="T1" fmla="*/ 2147483646 h 78"/>
                <a:gd name="T2" fmla="*/ 2147483646 w 88"/>
                <a:gd name="T3" fmla="*/ 2147483646 h 78"/>
                <a:gd name="T4" fmla="*/ 2147483646 w 88"/>
                <a:gd name="T5" fmla="*/ 2147483646 h 78"/>
                <a:gd name="T6" fmla="*/ 2147483646 w 88"/>
                <a:gd name="T7" fmla="*/ 2147483646 h 78"/>
                <a:gd name="T8" fmla="*/ 2147483646 w 88"/>
                <a:gd name="T9" fmla="*/ 2147483646 h 78"/>
                <a:gd name="T10" fmla="*/ 2147483646 w 88"/>
                <a:gd name="T11" fmla="*/ 2147483646 h 78"/>
                <a:gd name="T12" fmla="*/ 2147483646 w 88"/>
                <a:gd name="T13" fmla="*/ 2147483646 h 78"/>
                <a:gd name="T14" fmla="*/ 2147483646 w 88"/>
                <a:gd name="T15" fmla="*/ 2147483646 h 78"/>
                <a:gd name="T16" fmla="*/ 2147483646 w 88"/>
                <a:gd name="T17" fmla="*/ 2147483646 h 78"/>
                <a:gd name="T18" fmla="*/ 2147483646 w 88"/>
                <a:gd name="T19" fmla="*/ 2147483646 h 78"/>
                <a:gd name="T20" fmla="*/ 2147483646 w 88"/>
                <a:gd name="T21" fmla="*/ 2147483646 h 78"/>
                <a:gd name="T22" fmla="*/ 2147483646 w 88"/>
                <a:gd name="T23" fmla="*/ 2147483646 h 78"/>
                <a:gd name="T24" fmla="*/ 2147483646 w 88"/>
                <a:gd name="T25" fmla="*/ 2147483646 h 78"/>
                <a:gd name="T26" fmla="*/ 2147483646 w 88"/>
                <a:gd name="T27" fmla="*/ 2147483646 h 78"/>
                <a:gd name="T28" fmla="*/ 2147483646 w 88"/>
                <a:gd name="T29" fmla="*/ 2147483646 h 78"/>
                <a:gd name="T30" fmla="*/ 2147483646 w 88"/>
                <a:gd name="T31" fmla="*/ 2147483646 h 78"/>
                <a:gd name="T32" fmla="*/ 2147483646 w 88"/>
                <a:gd name="T33" fmla="*/ 2147483646 h 78"/>
                <a:gd name="T34" fmla="*/ 2147483646 w 88"/>
                <a:gd name="T35" fmla="*/ 2147483646 h 78"/>
                <a:gd name="T36" fmla="*/ 2147483646 w 88"/>
                <a:gd name="T37" fmla="*/ 2147483646 h 78"/>
                <a:gd name="T38" fmla="*/ 0 w 88"/>
                <a:gd name="T39" fmla="*/ 2147483646 h 78"/>
                <a:gd name="T40" fmla="*/ 2147483646 w 88"/>
                <a:gd name="T41" fmla="*/ 2147483646 h 78"/>
                <a:gd name="T42" fmla="*/ 2147483646 w 88"/>
                <a:gd name="T43" fmla="*/ 2147483646 h 78"/>
                <a:gd name="T44" fmla="*/ 2147483646 w 88"/>
                <a:gd name="T45" fmla="*/ 2147483646 h 78"/>
                <a:gd name="T46" fmla="*/ 2147483646 w 88"/>
                <a:gd name="T47" fmla="*/ 2147483646 h 78"/>
                <a:gd name="T48" fmla="*/ 2147483646 w 88"/>
                <a:gd name="T49" fmla="*/ 2147483646 h 78"/>
                <a:gd name="T50" fmla="*/ 2147483646 w 88"/>
                <a:gd name="T51" fmla="*/ 2147483646 h 78"/>
                <a:gd name="T52" fmla="*/ 2147483646 w 88"/>
                <a:gd name="T53" fmla="*/ 2147483646 h 78"/>
                <a:gd name="T54" fmla="*/ 2147483646 w 88"/>
                <a:gd name="T55" fmla="*/ 2147483646 h 78"/>
                <a:gd name="T56" fmla="*/ 2147483646 w 88"/>
                <a:gd name="T57" fmla="*/ 2147483646 h 7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8"/>
                <a:gd name="T88" fmla="*/ 0 h 78"/>
                <a:gd name="T89" fmla="*/ 88 w 88"/>
                <a:gd name="T90" fmla="*/ 78 h 7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8" h="78">
                  <a:moveTo>
                    <a:pt x="29" y="78"/>
                  </a:moveTo>
                  <a:cubicBezTo>
                    <a:pt x="31" y="76"/>
                    <a:pt x="38" y="75"/>
                    <a:pt x="41" y="74"/>
                  </a:cubicBezTo>
                  <a:cubicBezTo>
                    <a:pt x="45" y="74"/>
                    <a:pt x="49" y="77"/>
                    <a:pt x="53" y="74"/>
                  </a:cubicBezTo>
                  <a:cubicBezTo>
                    <a:pt x="56" y="72"/>
                    <a:pt x="61" y="67"/>
                    <a:pt x="61" y="67"/>
                  </a:cubicBezTo>
                  <a:cubicBezTo>
                    <a:pt x="59" y="63"/>
                    <a:pt x="58" y="62"/>
                    <a:pt x="54" y="61"/>
                  </a:cubicBezTo>
                  <a:cubicBezTo>
                    <a:pt x="56" y="59"/>
                    <a:pt x="55" y="58"/>
                    <a:pt x="57" y="60"/>
                  </a:cubicBezTo>
                  <a:cubicBezTo>
                    <a:pt x="62" y="55"/>
                    <a:pt x="62" y="49"/>
                    <a:pt x="70" y="46"/>
                  </a:cubicBezTo>
                  <a:cubicBezTo>
                    <a:pt x="66" y="42"/>
                    <a:pt x="72" y="39"/>
                    <a:pt x="75" y="38"/>
                  </a:cubicBezTo>
                  <a:cubicBezTo>
                    <a:pt x="78" y="35"/>
                    <a:pt x="76" y="36"/>
                    <a:pt x="80" y="35"/>
                  </a:cubicBezTo>
                  <a:cubicBezTo>
                    <a:pt x="82" y="33"/>
                    <a:pt x="83" y="34"/>
                    <a:pt x="81" y="32"/>
                  </a:cubicBezTo>
                  <a:cubicBezTo>
                    <a:pt x="84" y="29"/>
                    <a:pt x="82" y="30"/>
                    <a:pt x="86" y="29"/>
                  </a:cubicBezTo>
                  <a:cubicBezTo>
                    <a:pt x="88" y="27"/>
                    <a:pt x="79" y="14"/>
                    <a:pt x="78" y="9"/>
                  </a:cubicBezTo>
                  <a:cubicBezTo>
                    <a:pt x="79" y="6"/>
                    <a:pt x="77" y="5"/>
                    <a:pt x="79" y="3"/>
                  </a:cubicBezTo>
                  <a:cubicBezTo>
                    <a:pt x="76" y="0"/>
                    <a:pt x="73" y="10"/>
                    <a:pt x="72" y="12"/>
                  </a:cubicBezTo>
                  <a:cubicBezTo>
                    <a:pt x="71" y="13"/>
                    <a:pt x="68" y="14"/>
                    <a:pt x="68" y="14"/>
                  </a:cubicBezTo>
                  <a:cubicBezTo>
                    <a:pt x="64" y="10"/>
                    <a:pt x="57" y="15"/>
                    <a:pt x="53" y="18"/>
                  </a:cubicBezTo>
                  <a:cubicBezTo>
                    <a:pt x="52" y="19"/>
                    <a:pt x="50" y="21"/>
                    <a:pt x="50" y="21"/>
                  </a:cubicBezTo>
                  <a:cubicBezTo>
                    <a:pt x="46" y="33"/>
                    <a:pt x="46" y="37"/>
                    <a:pt x="33" y="39"/>
                  </a:cubicBezTo>
                  <a:cubicBezTo>
                    <a:pt x="26" y="42"/>
                    <a:pt x="15" y="45"/>
                    <a:pt x="7" y="46"/>
                  </a:cubicBezTo>
                  <a:cubicBezTo>
                    <a:pt x="5" y="47"/>
                    <a:pt x="2" y="48"/>
                    <a:pt x="0" y="49"/>
                  </a:cubicBezTo>
                  <a:cubicBezTo>
                    <a:pt x="3" y="52"/>
                    <a:pt x="2" y="50"/>
                    <a:pt x="3" y="53"/>
                  </a:cubicBezTo>
                  <a:cubicBezTo>
                    <a:pt x="2" y="57"/>
                    <a:pt x="3" y="57"/>
                    <a:pt x="7" y="56"/>
                  </a:cubicBezTo>
                  <a:cubicBezTo>
                    <a:pt x="9" y="54"/>
                    <a:pt x="12" y="53"/>
                    <a:pt x="15" y="52"/>
                  </a:cubicBezTo>
                  <a:cubicBezTo>
                    <a:pt x="16" y="52"/>
                    <a:pt x="19" y="53"/>
                    <a:pt x="19" y="54"/>
                  </a:cubicBezTo>
                  <a:cubicBezTo>
                    <a:pt x="19" y="56"/>
                    <a:pt x="16" y="59"/>
                    <a:pt x="16" y="59"/>
                  </a:cubicBezTo>
                  <a:cubicBezTo>
                    <a:pt x="19" y="62"/>
                    <a:pt x="18" y="60"/>
                    <a:pt x="22" y="59"/>
                  </a:cubicBezTo>
                  <a:lnTo>
                    <a:pt x="28" y="65"/>
                  </a:lnTo>
                  <a:cubicBezTo>
                    <a:pt x="28" y="65"/>
                    <a:pt x="29" y="66"/>
                    <a:pt x="29" y="66"/>
                  </a:cubicBezTo>
                  <a:cubicBezTo>
                    <a:pt x="30" y="70"/>
                    <a:pt x="26" y="77"/>
                    <a:pt x="31" y="77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4" name="Первомайский"/>
            <p:cNvSpPr>
              <a:spLocks/>
            </p:cNvSpPr>
            <p:nvPr/>
          </p:nvSpPr>
          <p:spPr bwMode="auto">
            <a:xfrm>
              <a:off x="2526809" y="6583361"/>
              <a:ext cx="771525" cy="800100"/>
            </a:xfrm>
            <a:custGeom>
              <a:avLst/>
              <a:gdLst>
                <a:gd name="T0" fmla="*/ 0 w 81"/>
                <a:gd name="T1" fmla="*/ 2147483646 h 84"/>
                <a:gd name="T2" fmla="*/ 2147483646 w 81"/>
                <a:gd name="T3" fmla="*/ 2147483646 h 84"/>
                <a:gd name="T4" fmla="*/ 2147483646 w 81"/>
                <a:gd name="T5" fmla="*/ 2147483646 h 84"/>
                <a:gd name="T6" fmla="*/ 2147483646 w 81"/>
                <a:gd name="T7" fmla="*/ 2147483646 h 84"/>
                <a:gd name="T8" fmla="*/ 2147483646 w 81"/>
                <a:gd name="T9" fmla="*/ 2147483646 h 84"/>
                <a:gd name="T10" fmla="*/ 2147483646 w 81"/>
                <a:gd name="T11" fmla="*/ 2147483646 h 84"/>
                <a:gd name="T12" fmla="*/ 2147483646 w 81"/>
                <a:gd name="T13" fmla="*/ 2147483646 h 84"/>
                <a:gd name="T14" fmla="*/ 2147483646 w 81"/>
                <a:gd name="T15" fmla="*/ 2147483646 h 84"/>
                <a:gd name="T16" fmla="*/ 2147483646 w 81"/>
                <a:gd name="T17" fmla="*/ 2147483646 h 84"/>
                <a:gd name="T18" fmla="*/ 2147483646 w 81"/>
                <a:gd name="T19" fmla="*/ 2147483646 h 84"/>
                <a:gd name="T20" fmla="*/ 2147483646 w 81"/>
                <a:gd name="T21" fmla="*/ 2147483646 h 84"/>
                <a:gd name="T22" fmla="*/ 2147483646 w 81"/>
                <a:gd name="T23" fmla="*/ 2147483646 h 84"/>
                <a:gd name="T24" fmla="*/ 2147483646 w 81"/>
                <a:gd name="T25" fmla="*/ 2147483646 h 84"/>
                <a:gd name="T26" fmla="*/ 2147483646 w 81"/>
                <a:gd name="T27" fmla="*/ 2147483646 h 84"/>
                <a:gd name="T28" fmla="*/ 2147483646 w 81"/>
                <a:gd name="T29" fmla="*/ 2147483646 h 84"/>
                <a:gd name="T30" fmla="*/ 2147483646 w 81"/>
                <a:gd name="T31" fmla="*/ 2147483646 h 84"/>
                <a:gd name="T32" fmla="*/ 2147483646 w 81"/>
                <a:gd name="T33" fmla="*/ 2147483646 h 84"/>
                <a:gd name="T34" fmla="*/ 2147483646 w 81"/>
                <a:gd name="T35" fmla="*/ 2147483646 h 84"/>
                <a:gd name="T36" fmla="*/ 2147483646 w 81"/>
                <a:gd name="T37" fmla="*/ 2147483646 h 84"/>
                <a:gd name="T38" fmla="*/ 2147483646 w 81"/>
                <a:gd name="T39" fmla="*/ 2147483646 h 84"/>
                <a:gd name="T40" fmla="*/ 2147483646 w 81"/>
                <a:gd name="T41" fmla="*/ 2147483646 h 84"/>
                <a:gd name="T42" fmla="*/ 2147483646 w 81"/>
                <a:gd name="T43" fmla="*/ 2147483646 h 84"/>
                <a:gd name="T44" fmla="*/ 2147483646 w 81"/>
                <a:gd name="T45" fmla="*/ 2147483646 h 84"/>
                <a:gd name="T46" fmla="*/ 2147483646 w 81"/>
                <a:gd name="T47" fmla="*/ 0 h 84"/>
                <a:gd name="T48" fmla="*/ 2147483646 w 81"/>
                <a:gd name="T49" fmla="*/ 2147483646 h 84"/>
                <a:gd name="T50" fmla="*/ 2147483646 w 81"/>
                <a:gd name="T51" fmla="*/ 2147483646 h 84"/>
                <a:gd name="T52" fmla="*/ 2147483646 w 81"/>
                <a:gd name="T53" fmla="*/ 2147483646 h 84"/>
                <a:gd name="T54" fmla="*/ 2147483646 w 81"/>
                <a:gd name="T55" fmla="*/ 2147483646 h 84"/>
                <a:gd name="T56" fmla="*/ 2147483646 w 81"/>
                <a:gd name="T57" fmla="*/ 2147483646 h 84"/>
                <a:gd name="T58" fmla="*/ 2147483646 w 81"/>
                <a:gd name="T59" fmla="*/ 2147483646 h 84"/>
                <a:gd name="T60" fmla="*/ 2147483646 w 81"/>
                <a:gd name="T61" fmla="*/ 2147483646 h 84"/>
                <a:gd name="T62" fmla="*/ 2147483646 w 81"/>
                <a:gd name="T63" fmla="*/ 2147483646 h 84"/>
                <a:gd name="T64" fmla="*/ 2147483646 w 81"/>
                <a:gd name="T65" fmla="*/ 2147483646 h 84"/>
                <a:gd name="T66" fmla="*/ 0 w 81"/>
                <a:gd name="T67" fmla="*/ 2147483646 h 8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1"/>
                <a:gd name="T103" fmla="*/ 0 h 84"/>
                <a:gd name="T104" fmla="*/ 81 w 81"/>
                <a:gd name="T105" fmla="*/ 84 h 8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1" h="84">
                  <a:moveTo>
                    <a:pt x="0" y="45"/>
                  </a:moveTo>
                  <a:cubicBezTo>
                    <a:pt x="3" y="50"/>
                    <a:pt x="10" y="49"/>
                    <a:pt x="15" y="50"/>
                  </a:cubicBezTo>
                  <a:cubicBezTo>
                    <a:pt x="20" y="55"/>
                    <a:pt x="15" y="49"/>
                    <a:pt x="18" y="59"/>
                  </a:cubicBezTo>
                  <a:cubicBezTo>
                    <a:pt x="20" y="66"/>
                    <a:pt x="48" y="70"/>
                    <a:pt x="54" y="71"/>
                  </a:cubicBezTo>
                  <a:cubicBezTo>
                    <a:pt x="58" y="75"/>
                    <a:pt x="52" y="82"/>
                    <a:pt x="60" y="84"/>
                  </a:cubicBezTo>
                  <a:lnTo>
                    <a:pt x="67" y="80"/>
                  </a:lnTo>
                  <a:cubicBezTo>
                    <a:pt x="67" y="80"/>
                    <a:pt x="68" y="79"/>
                    <a:pt x="68" y="79"/>
                  </a:cubicBezTo>
                  <a:cubicBezTo>
                    <a:pt x="68" y="77"/>
                    <a:pt x="68" y="75"/>
                    <a:pt x="69" y="74"/>
                  </a:cubicBezTo>
                  <a:cubicBezTo>
                    <a:pt x="70" y="73"/>
                    <a:pt x="72" y="74"/>
                    <a:pt x="72" y="73"/>
                  </a:cubicBezTo>
                  <a:cubicBezTo>
                    <a:pt x="72" y="72"/>
                    <a:pt x="69" y="70"/>
                    <a:pt x="69" y="70"/>
                  </a:cubicBezTo>
                  <a:cubicBezTo>
                    <a:pt x="70" y="63"/>
                    <a:pt x="71" y="61"/>
                    <a:pt x="77" y="58"/>
                  </a:cubicBezTo>
                  <a:cubicBezTo>
                    <a:pt x="79" y="57"/>
                    <a:pt x="81" y="54"/>
                    <a:pt x="81" y="54"/>
                  </a:cubicBezTo>
                  <a:cubicBezTo>
                    <a:pt x="79" y="47"/>
                    <a:pt x="78" y="48"/>
                    <a:pt x="74" y="44"/>
                  </a:cubicBezTo>
                  <a:cubicBezTo>
                    <a:pt x="74" y="42"/>
                    <a:pt x="77" y="41"/>
                    <a:pt x="76" y="39"/>
                  </a:cubicBezTo>
                  <a:cubicBezTo>
                    <a:pt x="76" y="38"/>
                    <a:pt x="74" y="37"/>
                    <a:pt x="74" y="37"/>
                  </a:cubicBezTo>
                  <a:cubicBezTo>
                    <a:pt x="77" y="31"/>
                    <a:pt x="72" y="40"/>
                    <a:pt x="78" y="34"/>
                  </a:cubicBezTo>
                  <a:cubicBezTo>
                    <a:pt x="79" y="33"/>
                    <a:pt x="75" y="33"/>
                    <a:pt x="74" y="32"/>
                  </a:cubicBezTo>
                  <a:cubicBezTo>
                    <a:pt x="70" y="30"/>
                    <a:pt x="75" y="31"/>
                    <a:pt x="67" y="30"/>
                  </a:cubicBezTo>
                  <a:cubicBezTo>
                    <a:pt x="61" y="29"/>
                    <a:pt x="56" y="28"/>
                    <a:pt x="50" y="27"/>
                  </a:cubicBezTo>
                  <a:cubicBezTo>
                    <a:pt x="48" y="25"/>
                    <a:pt x="46" y="24"/>
                    <a:pt x="44" y="23"/>
                  </a:cubicBezTo>
                  <a:cubicBezTo>
                    <a:pt x="43" y="21"/>
                    <a:pt x="40" y="17"/>
                    <a:pt x="40" y="17"/>
                  </a:cubicBezTo>
                  <a:cubicBezTo>
                    <a:pt x="42" y="15"/>
                    <a:pt x="40" y="13"/>
                    <a:pt x="39" y="11"/>
                  </a:cubicBezTo>
                  <a:cubicBezTo>
                    <a:pt x="35" y="18"/>
                    <a:pt x="39" y="4"/>
                    <a:pt x="36" y="1"/>
                  </a:cubicBezTo>
                  <a:cubicBezTo>
                    <a:pt x="34" y="5"/>
                    <a:pt x="35" y="2"/>
                    <a:pt x="33" y="0"/>
                  </a:cubicBezTo>
                  <a:cubicBezTo>
                    <a:pt x="31" y="2"/>
                    <a:pt x="30" y="1"/>
                    <a:pt x="28" y="3"/>
                  </a:cubicBezTo>
                  <a:cubicBezTo>
                    <a:pt x="31" y="6"/>
                    <a:pt x="24" y="7"/>
                    <a:pt x="22" y="8"/>
                  </a:cubicBezTo>
                  <a:cubicBezTo>
                    <a:pt x="20" y="10"/>
                    <a:pt x="18" y="11"/>
                    <a:pt x="16" y="13"/>
                  </a:cubicBezTo>
                  <a:cubicBezTo>
                    <a:pt x="17" y="18"/>
                    <a:pt x="18" y="17"/>
                    <a:pt x="13" y="19"/>
                  </a:cubicBezTo>
                  <a:cubicBezTo>
                    <a:pt x="10" y="22"/>
                    <a:pt x="9" y="25"/>
                    <a:pt x="6" y="28"/>
                  </a:cubicBezTo>
                  <a:cubicBezTo>
                    <a:pt x="5" y="29"/>
                    <a:pt x="3" y="31"/>
                    <a:pt x="3" y="31"/>
                  </a:cubicBezTo>
                  <a:cubicBezTo>
                    <a:pt x="3" y="31"/>
                    <a:pt x="1" y="30"/>
                    <a:pt x="1" y="31"/>
                  </a:cubicBezTo>
                  <a:lnTo>
                    <a:pt x="7" y="37"/>
                  </a:lnTo>
                  <a:cubicBezTo>
                    <a:pt x="7" y="37"/>
                    <a:pt x="8" y="38"/>
                    <a:pt x="8" y="38"/>
                  </a:cubicBezTo>
                  <a:cubicBezTo>
                    <a:pt x="7" y="39"/>
                    <a:pt x="0" y="47"/>
                    <a:pt x="0" y="45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5" name="Лукояновский"/>
            <p:cNvSpPr>
              <a:spLocks/>
            </p:cNvSpPr>
            <p:nvPr/>
          </p:nvSpPr>
          <p:spPr bwMode="auto">
            <a:xfrm>
              <a:off x="3155459" y="6564311"/>
              <a:ext cx="1028700" cy="1028700"/>
            </a:xfrm>
            <a:custGeom>
              <a:avLst/>
              <a:gdLst>
                <a:gd name="T0" fmla="*/ 0 w 108"/>
                <a:gd name="T1" fmla="*/ 2147483646 h 108"/>
                <a:gd name="T2" fmla="*/ 2147483646 w 108"/>
                <a:gd name="T3" fmla="*/ 2147483646 h 108"/>
                <a:gd name="T4" fmla="*/ 2147483646 w 108"/>
                <a:gd name="T5" fmla="*/ 2147483646 h 108"/>
                <a:gd name="T6" fmla="*/ 2147483646 w 108"/>
                <a:gd name="T7" fmla="*/ 2147483646 h 108"/>
                <a:gd name="T8" fmla="*/ 2147483646 w 108"/>
                <a:gd name="T9" fmla="*/ 2147483646 h 108"/>
                <a:gd name="T10" fmla="*/ 2147483646 w 108"/>
                <a:gd name="T11" fmla="*/ 2147483646 h 108"/>
                <a:gd name="T12" fmla="*/ 2147483646 w 108"/>
                <a:gd name="T13" fmla="*/ 2147483646 h 108"/>
                <a:gd name="T14" fmla="*/ 2147483646 w 108"/>
                <a:gd name="T15" fmla="*/ 2147483646 h 108"/>
                <a:gd name="T16" fmla="*/ 2147483646 w 108"/>
                <a:gd name="T17" fmla="*/ 2147483646 h 108"/>
                <a:gd name="T18" fmla="*/ 2147483646 w 108"/>
                <a:gd name="T19" fmla="*/ 2147483646 h 108"/>
                <a:gd name="T20" fmla="*/ 2147483646 w 108"/>
                <a:gd name="T21" fmla="*/ 2147483646 h 108"/>
                <a:gd name="T22" fmla="*/ 2147483646 w 108"/>
                <a:gd name="T23" fmla="*/ 2147483646 h 108"/>
                <a:gd name="T24" fmla="*/ 2147483646 w 108"/>
                <a:gd name="T25" fmla="*/ 2147483646 h 108"/>
                <a:gd name="T26" fmla="*/ 2147483646 w 108"/>
                <a:gd name="T27" fmla="*/ 2147483646 h 108"/>
                <a:gd name="T28" fmla="*/ 2147483646 w 108"/>
                <a:gd name="T29" fmla="*/ 2147483646 h 108"/>
                <a:gd name="T30" fmla="*/ 2147483646 w 108"/>
                <a:gd name="T31" fmla="*/ 2147483646 h 108"/>
                <a:gd name="T32" fmla="*/ 2147483646 w 108"/>
                <a:gd name="T33" fmla="*/ 2147483646 h 108"/>
                <a:gd name="T34" fmla="*/ 2147483646 w 108"/>
                <a:gd name="T35" fmla="*/ 2147483646 h 108"/>
                <a:gd name="T36" fmla="*/ 2147483646 w 108"/>
                <a:gd name="T37" fmla="*/ 2147483646 h 108"/>
                <a:gd name="T38" fmla="*/ 2147483646 w 108"/>
                <a:gd name="T39" fmla="*/ 2147483646 h 108"/>
                <a:gd name="T40" fmla="*/ 2147483646 w 108"/>
                <a:gd name="T41" fmla="*/ 2147483646 h 108"/>
                <a:gd name="T42" fmla="*/ 2147483646 w 108"/>
                <a:gd name="T43" fmla="*/ 2147483646 h 108"/>
                <a:gd name="T44" fmla="*/ 2147483646 w 108"/>
                <a:gd name="T45" fmla="*/ 2147483646 h 108"/>
                <a:gd name="T46" fmla="*/ 2147483646 w 108"/>
                <a:gd name="T47" fmla="*/ 2147483646 h 108"/>
                <a:gd name="T48" fmla="*/ 2147483646 w 108"/>
                <a:gd name="T49" fmla="*/ 2147483646 h 108"/>
                <a:gd name="T50" fmla="*/ 2147483646 w 108"/>
                <a:gd name="T51" fmla="*/ 2147483646 h 108"/>
                <a:gd name="T52" fmla="*/ 2147483646 w 108"/>
                <a:gd name="T53" fmla="*/ 2147483646 h 108"/>
                <a:gd name="T54" fmla="*/ 2147483646 w 108"/>
                <a:gd name="T55" fmla="*/ 2147483646 h 108"/>
                <a:gd name="T56" fmla="*/ 2147483646 w 108"/>
                <a:gd name="T57" fmla="*/ 2147483646 h 108"/>
                <a:gd name="T58" fmla="*/ 2147483646 w 108"/>
                <a:gd name="T59" fmla="*/ 0 h 108"/>
                <a:gd name="T60" fmla="*/ 2147483646 w 108"/>
                <a:gd name="T61" fmla="*/ 2147483646 h 108"/>
                <a:gd name="T62" fmla="*/ 2147483646 w 108"/>
                <a:gd name="T63" fmla="*/ 2147483646 h 108"/>
                <a:gd name="T64" fmla="*/ 2147483646 w 108"/>
                <a:gd name="T65" fmla="*/ 2147483646 h 108"/>
                <a:gd name="T66" fmla="*/ 2147483646 w 108"/>
                <a:gd name="T67" fmla="*/ 2147483646 h 108"/>
                <a:gd name="T68" fmla="*/ 2147483646 w 108"/>
                <a:gd name="T69" fmla="*/ 2147483646 h 108"/>
                <a:gd name="T70" fmla="*/ 2147483646 w 108"/>
                <a:gd name="T71" fmla="*/ 2147483646 h 108"/>
                <a:gd name="T72" fmla="*/ 2147483646 w 108"/>
                <a:gd name="T73" fmla="*/ 2147483646 h 108"/>
                <a:gd name="T74" fmla="*/ 2147483646 w 108"/>
                <a:gd name="T75" fmla="*/ 2147483646 h 108"/>
                <a:gd name="T76" fmla="*/ 2147483646 w 108"/>
                <a:gd name="T77" fmla="*/ 2147483646 h 108"/>
                <a:gd name="T78" fmla="*/ 2147483646 w 108"/>
                <a:gd name="T79" fmla="*/ 2147483646 h 108"/>
                <a:gd name="T80" fmla="*/ 2147483646 w 108"/>
                <a:gd name="T81" fmla="*/ 2147483646 h 108"/>
                <a:gd name="T82" fmla="*/ 2147483646 w 108"/>
                <a:gd name="T83" fmla="*/ 2147483646 h 108"/>
                <a:gd name="T84" fmla="*/ 2147483646 w 108"/>
                <a:gd name="T85" fmla="*/ 2147483646 h 108"/>
                <a:gd name="T86" fmla="*/ 2147483646 w 108"/>
                <a:gd name="T87" fmla="*/ 2147483646 h 108"/>
                <a:gd name="T88" fmla="*/ 2147483646 w 108"/>
                <a:gd name="T89" fmla="*/ 2147483646 h 108"/>
                <a:gd name="T90" fmla="*/ 0 w 108"/>
                <a:gd name="T91" fmla="*/ 2147483646 h 10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08"/>
                <a:gd name="T139" fmla="*/ 0 h 108"/>
                <a:gd name="T140" fmla="*/ 108 w 108"/>
                <a:gd name="T141" fmla="*/ 108 h 10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08" h="108">
                  <a:moveTo>
                    <a:pt x="0" y="83"/>
                  </a:moveTo>
                  <a:cubicBezTo>
                    <a:pt x="1" y="86"/>
                    <a:pt x="2" y="86"/>
                    <a:pt x="5" y="87"/>
                  </a:cubicBezTo>
                  <a:cubicBezTo>
                    <a:pt x="10" y="105"/>
                    <a:pt x="5" y="98"/>
                    <a:pt x="15" y="108"/>
                  </a:cubicBezTo>
                  <a:cubicBezTo>
                    <a:pt x="18" y="105"/>
                    <a:pt x="17" y="103"/>
                    <a:pt x="16" y="98"/>
                  </a:cubicBezTo>
                  <a:cubicBezTo>
                    <a:pt x="17" y="97"/>
                    <a:pt x="19" y="97"/>
                    <a:pt x="20" y="96"/>
                  </a:cubicBezTo>
                  <a:cubicBezTo>
                    <a:pt x="21" y="95"/>
                    <a:pt x="21" y="93"/>
                    <a:pt x="22" y="92"/>
                  </a:cubicBezTo>
                  <a:cubicBezTo>
                    <a:pt x="24" y="94"/>
                    <a:pt x="24" y="94"/>
                    <a:pt x="30" y="92"/>
                  </a:cubicBezTo>
                  <a:cubicBezTo>
                    <a:pt x="33" y="91"/>
                    <a:pt x="36" y="86"/>
                    <a:pt x="40" y="84"/>
                  </a:cubicBezTo>
                  <a:cubicBezTo>
                    <a:pt x="39" y="82"/>
                    <a:pt x="38" y="81"/>
                    <a:pt x="36" y="80"/>
                  </a:cubicBezTo>
                  <a:cubicBezTo>
                    <a:pt x="37" y="78"/>
                    <a:pt x="38" y="77"/>
                    <a:pt x="40" y="76"/>
                  </a:cubicBezTo>
                  <a:cubicBezTo>
                    <a:pt x="39" y="75"/>
                    <a:pt x="37" y="72"/>
                    <a:pt x="37" y="72"/>
                  </a:cubicBezTo>
                  <a:cubicBezTo>
                    <a:pt x="41" y="68"/>
                    <a:pt x="43" y="67"/>
                    <a:pt x="49" y="66"/>
                  </a:cubicBezTo>
                  <a:cubicBezTo>
                    <a:pt x="52" y="63"/>
                    <a:pt x="53" y="60"/>
                    <a:pt x="57" y="58"/>
                  </a:cubicBezTo>
                  <a:cubicBezTo>
                    <a:pt x="61" y="59"/>
                    <a:pt x="61" y="59"/>
                    <a:pt x="64" y="61"/>
                  </a:cubicBezTo>
                  <a:cubicBezTo>
                    <a:pt x="69" y="59"/>
                    <a:pt x="67" y="60"/>
                    <a:pt x="69" y="57"/>
                  </a:cubicBezTo>
                  <a:cubicBezTo>
                    <a:pt x="70" y="45"/>
                    <a:pt x="68" y="48"/>
                    <a:pt x="78" y="50"/>
                  </a:cubicBezTo>
                  <a:cubicBezTo>
                    <a:pt x="79" y="52"/>
                    <a:pt x="80" y="53"/>
                    <a:pt x="81" y="56"/>
                  </a:cubicBezTo>
                  <a:cubicBezTo>
                    <a:pt x="84" y="55"/>
                    <a:pt x="85" y="53"/>
                    <a:pt x="88" y="52"/>
                  </a:cubicBezTo>
                  <a:cubicBezTo>
                    <a:pt x="89" y="51"/>
                    <a:pt x="86" y="48"/>
                    <a:pt x="86" y="48"/>
                  </a:cubicBezTo>
                  <a:cubicBezTo>
                    <a:pt x="87" y="45"/>
                    <a:pt x="95" y="44"/>
                    <a:pt x="95" y="44"/>
                  </a:cubicBezTo>
                  <a:cubicBezTo>
                    <a:pt x="98" y="41"/>
                    <a:pt x="101" y="40"/>
                    <a:pt x="104" y="37"/>
                  </a:cubicBezTo>
                  <a:cubicBezTo>
                    <a:pt x="105" y="36"/>
                    <a:pt x="108" y="33"/>
                    <a:pt x="108" y="33"/>
                  </a:cubicBezTo>
                  <a:cubicBezTo>
                    <a:pt x="104" y="31"/>
                    <a:pt x="104" y="27"/>
                    <a:pt x="103" y="22"/>
                  </a:cubicBezTo>
                  <a:cubicBezTo>
                    <a:pt x="99" y="23"/>
                    <a:pt x="96" y="24"/>
                    <a:pt x="92" y="23"/>
                  </a:cubicBezTo>
                  <a:cubicBezTo>
                    <a:pt x="90" y="21"/>
                    <a:pt x="87" y="18"/>
                    <a:pt x="87" y="18"/>
                  </a:cubicBezTo>
                  <a:cubicBezTo>
                    <a:pt x="86" y="9"/>
                    <a:pt x="83" y="12"/>
                    <a:pt x="75" y="10"/>
                  </a:cubicBezTo>
                  <a:cubicBezTo>
                    <a:pt x="72" y="7"/>
                    <a:pt x="66" y="5"/>
                    <a:pt x="62" y="4"/>
                  </a:cubicBezTo>
                  <a:cubicBezTo>
                    <a:pt x="61" y="3"/>
                    <a:pt x="59" y="1"/>
                    <a:pt x="59" y="1"/>
                  </a:cubicBezTo>
                  <a:cubicBezTo>
                    <a:pt x="58" y="2"/>
                    <a:pt x="56" y="4"/>
                    <a:pt x="56" y="4"/>
                  </a:cubicBezTo>
                  <a:cubicBezTo>
                    <a:pt x="52" y="3"/>
                    <a:pt x="46" y="0"/>
                    <a:pt x="46" y="0"/>
                  </a:cubicBezTo>
                  <a:cubicBezTo>
                    <a:pt x="43" y="1"/>
                    <a:pt x="37" y="6"/>
                    <a:pt x="37" y="6"/>
                  </a:cubicBezTo>
                  <a:cubicBezTo>
                    <a:pt x="36" y="9"/>
                    <a:pt x="40" y="16"/>
                    <a:pt x="40" y="16"/>
                  </a:cubicBezTo>
                  <a:cubicBezTo>
                    <a:pt x="39" y="18"/>
                    <a:pt x="38" y="18"/>
                    <a:pt x="36" y="20"/>
                  </a:cubicBezTo>
                  <a:cubicBezTo>
                    <a:pt x="33" y="19"/>
                    <a:pt x="33" y="17"/>
                    <a:pt x="31" y="15"/>
                  </a:cubicBezTo>
                  <a:cubicBezTo>
                    <a:pt x="30" y="13"/>
                    <a:pt x="27" y="11"/>
                    <a:pt x="27" y="11"/>
                  </a:cubicBezTo>
                  <a:cubicBezTo>
                    <a:pt x="23" y="12"/>
                    <a:pt x="23" y="12"/>
                    <a:pt x="21" y="15"/>
                  </a:cubicBezTo>
                  <a:cubicBezTo>
                    <a:pt x="22" y="22"/>
                    <a:pt x="20" y="27"/>
                    <a:pt x="15" y="32"/>
                  </a:cubicBezTo>
                  <a:lnTo>
                    <a:pt x="9" y="38"/>
                  </a:lnTo>
                  <a:cubicBezTo>
                    <a:pt x="9" y="38"/>
                    <a:pt x="8" y="39"/>
                    <a:pt x="8" y="39"/>
                  </a:cubicBezTo>
                  <a:cubicBezTo>
                    <a:pt x="10" y="41"/>
                    <a:pt x="11" y="41"/>
                    <a:pt x="8" y="44"/>
                  </a:cubicBezTo>
                  <a:lnTo>
                    <a:pt x="13" y="51"/>
                  </a:lnTo>
                  <a:cubicBezTo>
                    <a:pt x="13" y="51"/>
                    <a:pt x="14" y="52"/>
                    <a:pt x="14" y="52"/>
                  </a:cubicBezTo>
                  <a:cubicBezTo>
                    <a:pt x="13" y="60"/>
                    <a:pt x="9" y="61"/>
                    <a:pt x="4" y="66"/>
                  </a:cubicBezTo>
                  <a:cubicBezTo>
                    <a:pt x="3" y="69"/>
                    <a:pt x="6" y="75"/>
                    <a:pt x="6" y="75"/>
                  </a:cubicBezTo>
                  <a:cubicBezTo>
                    <a:pt x="5" y="76"/>
                    <a:pt x="3" y="77"/>
                    <a:pt x="2" y="78"/>
                  </a:cubicBezTo>
                  <a:cubicBezTo>
                    <a:pt x="1" y="80"/>
                    <a:pt x="0" y="83"/>
                    <a:pt x="0" y="83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" name="Починковский"/>
            <p:cNvSpPr>
              <a:spLocks/>
            </p:cNvSpPr>
            <p:nvPr/>
          </p:nvSpPr>
          <p:spPr bwMode="auto">
            <a:xfrm>
              <a:off x="3298334" y="7021511"/>
              <a:ext cx="1066800" cy="838200"/>
            </a:xfrm>
            <a:custGeom>
              <a:avLst/>
              <a:gdLst>
                <a:gd name="T0" fmla="*/ 0 w 112"/>
                <a:gd name="T1" fmla="*/ 2147483646 h 88"/>
                <a:gd name="T2" fmla="*/ 2147483646 w 112"/>
                <a:gd name="T3" fmla="*/ 2147483646 h 88"/>
                <a:gd name="T4" fmla="*/ 2147483646 w 112"/>
                <a:gd name="T5" fmla="*/ 2147483646 h 88"/>
                <a:gd name="T6" fmla="*/ 2147483646 w 112"/>
                <a:gd name="T7" fmla="*/ 2147483646 h 88"/>
                <a:gd name="T8" fmla="*/ 2147483646 w 112"/>
                <a:gd name="T9" fmla="*/ 2147483646 h 88"/>
                <a:gd name="T10" fmla="*/ 2147483646 w 112"/>
                <a:gd name="T11" fmla="*/ 2147483646 h 88"/>
                <a:gd name="T12" fmla="*/ 2147483646 w 112"/>
                <a:gd name="T13" fmla="*/ 2147483646 h 88"/>
                <a:gd name="T14" fmla="*/ 2147483646 w 112"/>
                <a:gd name="T15" fmla="*/ 2147483646 h 88"/>
                <a:gd name="T16" fmla="*/ 2147483646 w 112"/>
                <a:gd name="T17" fmla="*/ 2147483646 h 88"/>
                <a:gd name="T18" fmla="*/ 2147483646 w 112"/>
                <a:gd name="T19" fmla="*/ 2147483646 h 88"/>
                <a:gd name="T20" fmla="*/ 2147483646 w 112"/>
                <a:gd name="T21" fmla="*/ 2147483646 h 88"/>
                <a:gd name="T22" fmla="*/ 2147483646 w 112"/>
                <a:gd name="T23" fmla="*/ 2147483646 h 88"/>
                <a:gd name="T24" fmla="*/ 2147483646 w 112"/>
                <a:gd name="T25" fmla="*/ 2147483646 h 88"/>
                <a:gd name="T26" fmla="*/ 2147483646 w 112"/>
                <a:gd name="T27" fmla="*/ 2147483646 h 88"/>
                <a:gd name="T28" fmla="*/ 2147483646 w 112"/>
                <a:gd name="T29" fmla="*/ 2147483646 h 88"/>
                <a:gd name="T30" fmla="*/ 2147483646 w 112"/>
                <a:gd name="T31" fmla="*/ 2147483646 h 88"/>
                <a:gd name="T32" fmla="*/ 2147483646 w 112"/>
                <a:gd name="T33" fmla="*/ 2147483646 h 88"/>
                <a:gd name="T34" fmla="*/ 2147483646 w 112"/>
                <a:gd name="T35" fmla="*/ 2147483646 h 88"/>
                <a:gd name="T36" fmla="*/ 2147483646 w 112"/>
                <a:gd name="T37" fmla="*/ 2147483646 h 88"/>
                <a:gd name="T38" fmla="*/ 2147483646 w 112"/>
                <a:gd name="T39" fmla="*/ 2147483646 h 88"/>
                <a:gd name="T40" fmla="*/ 2147483646 w 112"/>
                <a:gd name="T41" fmla="*/ 2147483646 h 88"/>
                <a:gd name="T42" fmla="*/ 2147483646 w 112"/>
                <a:gd name="T43" fmla="*/ 2147483646 h 88"/>
                <a:gd name="T44" fmla="*/ 2147483646 w 112"/>
                <a:gd name="T45" fmla="*/ 2147483646 h 88"/>
                <a:gd name="T46" fmla="*/ 2147483646 w 112"/>
                <a:gd name="T47" fmla="*/ 2147483646 h 88"/>
                <a:gd name="T48" fmla="*/ 2147483646 w 112"/>
                <a:gd name="T49" fmla="*/ 2147483646 h 88"/>
                <a:gd name="T50" fmla="*/ 2147483646 w 112"/>
                <a:gd name="T51" fmla="*/ 2147483646 h 88"/>
                <a:gd name="T52" fmla="*/ 2147483646 w 112"/>
                <a:gd name="T53" fmla="*/ 2147483646 h 88"/>
                <a:gd name="T54" fmla="*/ 2147483646 w 112"/>
                <a:gd name="T55" fmla="*/ 2147483646 h 88"/>
                <a:gd name="T56" fmla="*/ 2147483646 w 112"/>
                <a:gd name="T57" fmla="*/ 0 h 88"/>
                <a:gd name="T58" fmla="*/ 2147483646 w 112"/>
                <a:gd name="T59" fmla="*/ 2147483646 h 88"/>
                <a:gd name="T60" fmla="*/ 2147483646 w 112"/>
                <a:gd name="T61" fmla="*/ 2147483646 h 88"/>
                <a:gd name="T62" fmla="*/ 2147483646 w 112"/>
                <a:gd name="T63" fmla="*/ 2147483646 h 88"/>
                <a:gd name="T64" fmla="*/ 2147483646 w 112"/>
                <a:gd name="T65" fmla="*/ 2147483646 h 88"/>
                <a:gd name="T66" fmla="*/ 2147483646 w 112"/>
                <a:gd name="T67" fmla="*/ 2147483646 h 88"/>
                <a:gd name="T68" fmla="*/ 2147483646 w 112"/>
                <a:gd name="T69" fmla="*/ 2147483646 h 88"/>
                <a:gd name="T70" fmla="*/ 2147483646 w 112"/>
                <a:gd name="T71" fmla="*/ 2147483646 h 88"/>
                <a:gd name="T72" fmla="*/ 2147483646 w 112"/>
                <a:gd name="T73" fmla="*/ 2147483646 h 88"/>
                <a:gd name="T74" fmla="*/ 2147483646 w 112"/>
                <a:gd name="T75" fmla="*/ 2147483646 h 88"/>
                <a:gd name="T76" fmla="*/ 2147483646 w 112"/>
                <a:gd name="T77" fmla="*/ 2147483646 h 88"/>
                <a:gd name="T78" fmla="*/ 2147483646 w 112"/>
                <a:gd name="T79" fmla="*/ 2147483646 h 88"/>
                <a:gd name="T80" fmla="*/ 0 w 112"/>
                <a:gd name="T81" fmla="*/ 2147483646 h 88"/>
                <a:gd name="T82" fmla="*/ 2147483646 w 112"/>
                <a:gd name="T83" fmla="*/ 2147483646 h 8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2"/>
                <a:gd name="T127" fmla="*/ 0 h 88"/>
                <a:gd name="T128" fmla="*/ 112 w 112"/>
                <a:gd name="T129" fmla="*/ 88 h 8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2" h="88">
                  <a:moveTo>
                    <a:pt x="0" y="59"/>
                  </a:moveTo>
                  <a:cubicBezTo>
                    <a:pt x="5" y="64"/>
                    <a:pt x="5" y="64"/>
                    <a:pt x="15" y="65"/>
                  </a:cubicBezTo>
                  <a:cubicBezTo>
                    <a:pt x="21" y="67"/>
                    <a:pt x="22" y="73"/>
                    <a:pt x="27" y="76"/>
                  </a:cubicBezTo>
                  <a:cubicBezTo>
                    <a:pt x="31" y="76"/>
                    <a:pt x="34" y="76"/>
                    <a:pt x="38" y="75"/>
                  </a:cubicBezTo>
                  <a:cubicBezTo>
                    <a:pt x="41" y="75"/>
                    <a:pt x="43" y="69"/>
                    <a:pt x="43" y="69"/>
                  </a:cubicBezTo>
                  <a:cubicBezTo>
                    <a:pt x="45" y="70"/>
                    <a:pt x="49" y="73"/>
                    <a:pt x="49" y="73"/>
                  </a:cubicBezTo>
                  <a:cubicBezTo>
                    <a:pt x="48" y="77"/>
                    <a:pt x="49" y="80"/>
                    <a:pt x="46" y="83"/>
                  </a:cubicBezTo>
                  <a:cubicBezTo>
                    <a:pt x="48" y="85"/>
                    <a:pt x="54" y="83"/>
                    <a:pt x="54" y="83"/>
                  </a:cubicBezTo>
                  <a:cubicBezTo>
                    <a:pt x="55" y="82"/>
                    <a:pt x="59" y="80"/>
                    <a:pt x="59" y="80"/>
                  </a:cubicBezTo>
                  <a:cubicBezTo>
                    <a:pt x="65" y="81"/>
                    <a:pt x="66" y="85"/>
                    <a:pt x="71" y="87"/>
                  </a:cubicBezTo>
                  <a:cubicBezTo>
                    <a:pt x="82" y="86"/>
                    <a:pt x="84" y="85"/>
                    <a:pt x="93" y="88"/>
                  </a:cubicBezTo>
                  <a:cubicBezTo>
                    <a:pt x="98" y="87"/>
                    <a:pt x="100" y="87"/>
                    <a:pt x="102" y="83"/>
                  </a:cubicBezTo>
                  <a:cubicBezTo>
                    <a:pt x="99" y="78"/>
                    <a:pt x="97" y="75"/>
                    <a:pt x="93" y="71"/>
                  </a:cubicBezTo>
                  <a:cubicBezTo>
                    <a:pt x="91" y="69"/>
                    <a:pt x="87" y="67"/>
                    <a:pt x="87" y="67"/>
                  </a:cubicBezTo>
                  <a:cubicBezTo>
                    <a:pt x="89" y="65"/>
                    <a:pt x="91" y="64"/>
                    <a:pt x="93" y="62"/>
                  </a:cubicBezTo>
                  <a:cubicBezTo>
                    <a:pt x="92" y="60"/>
                    <a:pt x="95" y="56"/>
                    <a:pt x="95" y="56"/>
                  </a:cubicBezTo>
                  <a:cubicBezTo>
                    <a:pt x="96" y="53"/>
                    <a:pt x="91" y="46"/>
                    <a:pt x="91" y="46"/>
                  </a:cubicBezTo>
                  <a:cubicBezTo>
                    <a:pt x="90" y="39"/>
                    <a:pt x="90" y="33"/>
                    <a:pt x="97" y="30"/>
                  </a:cubicBezTo>
                  <a:cubicBezTo>
                    <a:pt x="101" y="31"/>
                    <a:pt x="107" y="35"/>
                    <a:pt x="107" y="35"/>
                  </a:cubicBezTo>
                  <a:cubicBezTo>
                    <a:pt x="112" y="33"/>
                    <a:pt x="110" y="29"/>
                    <a:pt x="112" y="24"/>
                  </a:cubicBezTo>
                  <a:cubicBezTo>
                    <a:pt x="110" y="22"/>
                    <a:pt x="108" y="24"/>
                    <a:pt x="106" y="22"/>
                  </a:cubicBezTo>
                  <a:cubicBezTo>
                    <a:pt x="107" y="19"/>
                    <a:pt x="107" y="18"/>
                    <a:pt x="105" y="16"/>
                  </a:cubicBezTo>
                  <a:cubicBezTo>
                    <a:pt x="102" y="19"/>
                    <a:pt x="104" y="18"/>
                    <a:pt x="101" y="19"/>
                  </a:cubicBezTo>
                  <a:cubicBezTo>
                    <a:pt x="97" y="17"/>
                    <a:pt x="97" y="16"/>
                    <a:pt x="94" y="19"/>
                  </a:cubicBezTo>
                  <a:cubicBezTo>
                    <a:pt x="92" y="14"/>
                    <a:pt x="91" y="11"/>
                    <a:pt x="86" y="9"/>
                  </a:cubicBezTo>
                  <a:cubicBezTo>
                    <a:pt x="81" y="10"/>
                    <a:pt x="82" y="10"/>
                    <a:pt x="77" y="7"/>
                  </a:cubicBezTo>
                  <a:cubicBezTo>
                    <a:pt x="75" y="6"/>
                    <a:pt x="73" y="3"/>
                    <a:pt x="73" y="3"/>
                  </a:cubicBezTo>
                  <a:cubicBezTo>
                    <a:pt x="71" y="5"/>
                    <a:pt x="70" y="7"/>
                    <a:pt x="67" y="8"/>
                  </a:cubicBezTo>
                  <a:cubicBezTo>
                    <a:pt x="62" y="3"/>
                    <a:pt x="62" y="2"/>
                    <a:pt x="55" y="0"/>
                  </a:cubicBezTo>
                  <a:cubicBezTo>
                    <a:pt x="50" y="5"/>
                    <a:pt x="55" y="11"/>
                    <a:pt x="49" y="14"/>
                  </a:cubicBezTo>
                  <a:cubicBezTo>
                    <a:pt x="48" y="13"/>
                    <a:pt x="45" y="10"/>
                    <a:pt x="45" y="10"/>
                  </a:cubicBezTo>
                  <a:cubicBezTo>
                    <a:pt x="39" y="12"/>
                    <a:pt x="36" y="17"/>
                    <a:pt x="30" y="19"/>
                  </a:cubicBezTo>
                  <a:lnTo>
                    <a:pt x="23" y="23"/>
                  </a:lnTo>
                  <a:cubicBezTo>
                    <a:pt x="23" y="23"/>
                    <a:pt x="22" y="24"/>
                    <a:pt x="22" y="24"/>
                  </a:cubicBezTo>
                  <a:cubicBezTo>
                    <a:pt x="23" y="25"/>
                    <a:pt x="25" y="27"/>
                    <a:pt x="25" y="27"/>
                  </a:cubicBezTo>
                  <a:cubicBezTo>
                    <a:pt x="24" y="28"/>
                    <a:pt x="21" y="31"/>
                    <a:pt x="21" y="31"/>
                  </a:cubicBezTo>
                  <a:cubicBezTo>
                    <a:pt x="22" y="33"/>
                    <a:pt x="25" y="36"/>
                    <a:pt x="25" y="36"/>
                  </a:cubicBezTo>
                  <a:cubicBezTo>
                    <a:pt x="22" y="39"/>
                    <a:pt x="20" y="41"/>
                    <a:pt x="17" y="43"/>
                  </a:cubicBezTo>
                  <a:cubicBezTo>
                    <a:pt x="15" y="44"/>
                    <a:pt x="12" y="46"/>
                    <a:pt x="12" y="46"/>
                  </a:cubicBezTo>
                  <a:cubicBezTo>
                    <a:pt x="3" y="44"/>
                    <a:pt x="9" y="47"/>
                    <a:pt x="1" y="50"/>
                  </a:cubicBezTo>
                  <a:lnTo>
                    <a:pt x="0" y="60"/>
                  </a:lnTo>
                  <a:cubicBezTo>
                    <a:pt x="0" y="60"/>
                    <a:pt x="1" y="61"/>
                    <a:pt x="1" y="61"/>
                  </a:cubicBezTo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" name="Павловский"/>
            <p:cNvSpPr>
              <a:spLocks/>
            </p:cNvSpPr>
            <p:nvPr/>
          </p:nvSpPr>
          <p:spPr bwMode="auto">
            <a:xfrm>
              <a:off x="1841009" y="4725986"/>
              <a:ext cx="762000" cy="685800"/>
            </a:xfrm>
            <a:custGeom>
              <a:avLst/>
              <a:gdLst>
                <a:gd name="T0" fmla="*/ 2147483646 w 80"/>
                <a:gd name="T1" fmla="*/ 2147483646 h 72"/>
                <a:gd name="T2" fmla="*/ 2147483646 w 80"/>
                <a:gd name="T3" fmla="*/ 2147483646 h 72"/>
                <a:gd name="T4" fmla="*/ 2147483646 w 80"/>
                <a:gd name="T5" fmla="*/ 2147483646 h 72"/>
                <a:gd name="T6" fmla="*/ 2147483646 w 80"/>
                <a:gd name="T7" fmla="*/ 0 h 72"/>
                <a:gd name="T8" fmla="*/ 2147483646 w 80"/>
                <a:gd name="T9" fmla="*/ 2147483646 h 72"/>
                <a:gd name="T10" fmla="*/ 2147483646 w 80"/>
                <a:gd name="T11" fmla="*/ 2147483646 h 72"/>
                <a:gd name="T12" fmla="*/ 2147483646 w 80"/>
                <a:gd name="T13" fmla="*/ 2147483646 h 72"/>
                <a:gd name="T14" fmla="*/ 2147483646 w 80"/>
                <a:gd name="T15" fmla="*/ 2147483646 h 72"/>
                <a:gd name="T16" fmla="*/ 2147483646 w 80"/>
                <a:gd name="T17" fmla="*/ 2147483646 h 72"/>
                <a:gd name="T18" fmla="*/ 2147483646 w 80"/>
                <a:gd name="T19" fmla="*/ 2147483646 h 72"/>
                <a:gd name="T20" fmla="*/ 2147483646 w 80"/>
                <a:gd name="T21" fmla="*/ 2147483646 h 72"/>
                <a:gd name="T22" fmla="*/ 2147483646 w 80"/>
                <a:gd name="T23" fmla="*/ 2147483646 h 72"/>
                <a:gd name="T24" fmla="*/ 2147483646 w 80"/>
                <a:gd name="T25" fmla="*/ 2147483646 h 72"/>
                <a:gd name="T26" fmla="*/ 2147483646 w 80"/>
                <a:gd name="T27" fmla="*/ 2147483646 h 72"/>
                <a:gd name="T28" fmla="*/ 2147483646 w 80"/>
                <a:gd name="T29" fmla="*/ 2147483646 h 72"/>
                <a:gd name="T30" fmla="*/ 2147483646 w 80"/>
                <a:gd name="T31" fmla="*/ 2147483646 h 72"/>
                <a:gd name="T32" fmla="*/ 2147483646 w 80"/>
                <a:gd name="T33" fmla="*/ 2147483646 h 72"/>
                <a:gd name="T34" fmla="*/ 2147483646 w 80"/>
                <a:gd name="T35" fmla="*/ 2147483646 h 72"/>
                <a:gd name="T36" fmla="*/ 2147483646 w 80"/>
                <a:gd name="T37" fmla="*/ 2147483646 h 72"/>
                <a:gd name="T38" fmla="*/ 2147483646 w 80"/>
                <a:gd name="T39" fmla="*/ 2147483646 h 72"/>
                <a:gd name="T40" fmla="*/ 2147483646 w 80"/>
                <a:gd name="T41" fmla="*/ 2147483646 h 72"/>
                <a:gd name="T42" fmla="*/ 2147483646 w 80"/>
                <a:gd name="T43" fmla="*/ 2147483646 h 72"/>
                <a:gd name="T44" fmla="*/ 2147483646 w 80"/>
                <a:gd name="T45" fmla="*/ 2147483646 h 72"/>
                <a:gd name="T46" fmla="*/ 2147483646 w 80"/>
                <a:gd name="T47" fmla="*/ 2147483646 h 72"/>
                <a:gd name="T48" fmla="*/ 2147483646 w 80"/>
                <a:gd name="T49" fmla="*/ 2147483646 h 72"/>
                <a:gd name="T50" fmla="*/ 2147483646 w 80"/>
                <a:gd name="T51" fmla="*/ 2147483646 h 72"/>
                <a:gd name="T52" fmla="*/ 2147483646 w 80"/>
                <a:gd name="T53" fmla="*/ 2147483646 h 7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80"/>
                <a:gd name="T82" fmla="*/ 0 h 72"/>
                <a:gd name="T83" fmla="*/ 80 w 80"/>
                <a:gd name="T84" fmla="*/ 72 h 7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80" h="72">
                  <a:moveTo>
                    <a:pt x="22" y="7"/>
                  </a:moveTo>
                  <a:cubicBezTo>
                    <a:pt x="25" y="4"/>
                    <a:pt x="32" y="3"/>
                    <a:pt x="32" y="3"/>
                  </a:cubicBezTo>
                  <a:cubicBezTo>
                    <a:pt x="36" y="4"/>
                    <a:pt x="36" y="5"/>
                    <a:pt x="40" y="4"/>
                  </a:cubicBezTo>
                  <a:cubicBezTo>
                    <a:pt x="42" y="2"/>
                    <a:pt x="47" y="0"/>
                    <a:pt x="47" y="0"/>
                  </a:cubicBezTo>
                  <a:cubicBezTo>
                    <a:pt x="55" y="2"/>
                    <a:pt x="52" y="8"/>
                    <a:pt x="59" y="11"/>
                  </a:cubicBezTo>
                  <a:cubicBezTo>
                    <a:pt x="57" y="13"/>
                    <a:pt x="56" y="15"/>
                    <a:pt x="54" y="17"/>
                  </a:cubicBezTo>
                  <a:cubicBezTo>
                    <a:pt x="56" y="24"/>
                    <a:pt x="59" y="22"/>
                    <a:pt x="65" y="24"/>
                  </a:cubicBezTo>
                  <a:cubicBezTo>
                    <a:pt x="66" y="27"/>
                    <a:pt x="64" y="27"/>
                    <a:pt x="66" y="29"/>
                  </a:cubicBezTo>
                  <a:cubicBezTo>
                    <a:pt x="67" y="32"/>
                    <a:pt x="71" y="38"/>
                    <a:pt x="71" y="38"/>
                  </a:cubicBezTo>
                  <a:cubicBezTo>
                    <a:pt x="72" y="37"/>
                    <a:pt x="74" y="36"/>
                    <a:pt x="75" y="35"/>
                  </a:cubicBezTo>
                  <a:cubicBezTo>
                    <a:pt x="77" y="36"/>
                    <a:pt x="80" y="37"/>
                    <a:pt x="78" y="39"/>
                  </a:cubicBezTo>
                  <a:cubicBezTo>
                    <a:pt x="77" y="49"/>
                    <a:pt x="77" y="53"/>
                    <a:pt x="68" y="56"/>
                  </a:cubicBezTo>
                  <a:cubicBezTo>
                    <a:pt x="65" y="55"/>
                    <a:pt x="63" y="54"/>
                    <a:pt x="61" y="52"/>
                  </a:cubicBezTo>
                  <a:cubicBezTo>
                    <a:pt x="53" y="55"/>
                    <a:pt x="51" y="60"/>
                    <a:pt x="45" y="66"/>
                  </a:cubicBezTo>
                  <a:cubicBezTo>
                    <a:pt x="43" y="68"/>
                    <a:pt x="38" y="72"/>
                    <a:pt x="38" y="72"/>
                  </a:cubicBezTo>
                  <a:lnTo>
                    <a:pt x="33" y="67"/>
                  </a:lnTo>
                  <a:cubicBezTo>
                    <a:pt x="33" y="67"/>
                    <a:pt x="32" y="66"/>
                    <a:pt x="32" y="66"/>
                  </a:cubicBezTo>
                  <a:cubicBezTo>
                    <a:pt x="30" y="59"/>
                    <a:pt x="29" y="64"/>
                    <a:pt x="24" y="61"/>
                  </a:cubicBezTo>
                  <a:cubicBezTo>
                    <a:pt x="21" y="59"/>
                    <a:pt x="16" y="53"/>
                    <a:pt x="16" y="53"/>
                  </a:cubicBezTo>
                  <a:cubicBezTo>
                    <a:pt x="18" y="41"/>
                    <a:pt x="19" y="42"/>
                    <a:pt x="6" y="41"/>
                  </a:cubicBezTo>
                  <a:cubicBezTo>
                    <a:pt x="3" y="38"/>
                    <a:pt x="4" y="40"/>
                    <a:pt x="5" y="35"/>
                  </a:cubicBezTo>
                  <a:cubicBezTo>
                    <a:pt x="4" y="32"/>
                    <a:pt x="3" y="31"/>
                    <a:pt x="4" y="28"/>
                  </a:cubicBezTo>
                  <a:cubicBezTo>
                    <a:pt x="0" y="24"/>
                    <a:pt x="3" y="21"/>
                    <a:pt x="6" y="18"/>
                  </a:cubicBezTo>
                  <a:lnTo>
                    <a:pt x="22" y="9"/>
                  </a:lnTo>
                  <a:cubicBezTo>
                    <a:pt x="22" y="9"/>
                    <a:pt x="21" y="8"/>
                    <a:pt x="21" y="8"/>
                  </a:cubicBezTo>
                  <a:lnTo>
                    <a:pt x="23" y="6"/>
                  </a:lnTo>
                  <a:cubicBezTo>
                    <a:pt x="23" y="6"/>
                    <a:pt x="22" y="7"/>
                    <a:pt x="22" y="7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8" name="Володарский"/>
            <p:cNvSpPr>
              <a:spLocks/>
            </p:cNvSpPr>
            <p:nvPr/>
          </p:nvSpPr>
          <p:spPr bwMode="auto">
            <a:xfrm>
              <a:off x="1831484" y="4173536"/>
              <a:ext cx="733425" cy="647700"/>
            </a:xfrm>
            <a:custGeom>
              <a:avLst/>
              <a:gdLst>
                <a:gd name="T0" fmla="*/ 2147483646 w 81"/>
                <a:gd name="T1" fmla="*/ 0 h 68"/>
                <a:gd name="T2" fmla="*/ 2147483646 w 81"/>
                <a:gd name="T3" fmla="*/ 2147483646 h 68"/>
                <a:gd name="T4" fmla="*/ 2147483646 w 81"/>
                <a:gd name="T5" fmla="*/ 2147483646 h 68"/>
                <a:gd name="T6" fmla="*/ 2147483646 w 81"/>
                <a:gd name="T7" fmla="*/ 2147483646 h 68"/>
                <a:gd name="T8" fmla="*/ 2147483646 w 81"/>
                <a:gd name="T9" fmla="*/ 2147483646 h 68"/>
                <a:gd name="T10" fmla="*/ 2147483646 w 81"/>
                <a:gd name="T11" fmla="*/ 2147483646 h 68"/>
                <a:gd name="T12" fmla="*/ 2147483646 w 81"/>
                <a:gd name="T13" fmla="*/ 2147483646 h 68"/>
                <a:gd name="T14" fmla="*/ 2147483646 w 81"/>
                <a:gd name="T15" fmla="*/ 2147483646 h 68"/>
                <a:gd name="T16" fmla="*/ 2147483646 w 81"/>
                <a:gd name="T17" fmla="*/ 2147483646 h 68"/>
                <a:gd name="T18" fmla="*/ 2147483646 w 81"/>
                <a:gd name="T19" fmla="*/ 2147483646 h 68"/>
                <a:gd name="T20" fmla="*/ 2147483646 w 81"/>
                <a:gd name="T21" fmla="*/ 2147483646 h 68"/>
                <a:gd name="T22" fmla="*/ 2147483646 w 81"/>
                <a:gd name="T23" fmla="*/ 2147483646 h 68"/>
                <a:gd name="T24" fmla="*/ 2147483646 w 81"/>
                <a:gd name="T25" fmla="*/ 2147483646 h 68"/>
                <a:gd name="T26" fmla="*/ 2147483646 w 81"/>
                <a:gd name="T27" fmla="*/ 2147483646 h 68"/>
                <a:gd name="T28" fmla="*/ 2147483646 w 81"/>
                <a:gd name="T29" fmla="*/ 2147483646 h 68"/>
                <a:gd name="T30" fmla="*/ 2147483646 w 81"/>
                <a:gd name="T31" fmla="*/ 2147483646 h 68"/>
                <a:gd name="T32" fmla="*/ 2147483646 w 81"/>
                <a:gd name="T33" fmla="*/ 2147483646 h 68"/>
                <a:gd name="T34" fmla="*/ 2147483646 w 81"/>
                <a:gd name="T35" fmla="*/ 2147483646 h 68"/>
                <a:gd name="T36" fmla="*/ 2147483646 w 81"/>
                <a:gd name="T37" fmla="*/ 0 h 68"/>
                <a:gd name="T38" fmla="*/ 2147483646 w 81"/>
                <a:gd name="T39" fmla="*/ 0 h 68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1"/>
                <a:gd name="T61" fmla="*/ 0 h 68"/>
                <a:gd name="T62" fmla="*/ 81 w 81"/>
                <a:gd name="T63" fmla="*/ 68 h 68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1" h="68">
                  <a:moveTo>
                    <a:pt x="33" y="0"/>
                  </a:moveTo>
                  <a:cubicBezTo>
                    <a:pt x="30" y="3"/>
                    <a:pt x="33" y="0"/>
                    <a:pt x="31" y="7"/>
                  </a:cubicBezTo>
                  <a:cubicBezTo>
                    <a:pt x="31" y="9"/>
                    <a:pt x="28" y="12"/>
                    <a:pt x="28" y="12"/>
                  </a:cubicBezTo>
                  <a:cubicBezTo>
                    <a:pt x="21" y="11"/>
                    <a:pt x="20" y="10"/>
                    <a:pt x="13" y="9"/>
                  </a:cubicBezTo>
                  <a:cubicBezTo>
                    <a:pt x="10" y="10"/>
                    <a:pt x="7" y="12"/>
                    <a:pt x="4" y="13"/>
                  </a:cubicBezTo>
                  <a:cubicBezTo>
                    <a:pt x="0" y="20"/>
                    <a:pt x="10" y="31"/>
                    <a:pt x="15" y="36"/>
                  </a:cubicBezTo>
                  <a:cubicBezTo>
                    <a:pt x="17" y="49"/>
                    <a:pt x="15" y="56"/>
                    <a:pt x="24" y="65"/>
                  </a:cubicBezTo>
                  <a:cubicBezTo>
                    <a:pt x="27" y="64"/>
                    <a:pt x="28" y="61"/>
                    <a:pt x="31" y="60"/>
                  </a:cubicBezTo>
                  <a:cubicBezTo>
                    <a:pt x="37" y="61"/>
                    <a:pt x="42" y="61"/>
                    <a:pt x="47" y="58"/>
                  </a:cubicBezTo>
                  <a:cubicBezTo>
                    <a:pt x="53" y="59"/>
                    <a:pt x="55" y="61"/>
                    <a:pt x="59" y="64"/>
                  </a:cubicBezTo>
                  <a:cubicBezTo>
                    <a:pt x="61" y="65"/>
                    <a:pt x="63" y="68"/>
                    <a:pt x="63" y="68"/>
                  </a:cubicBezTo>
                  <a:cubicBezTo>
                    <a:pt x="69" y="66"/>
                    <a:pt x="76" y="65"/>
                    <a:pt x="81" y="60"/>
                  </a:cubicBezTo>
                  <a:cubicBezTo>
                    <a:pt x="79" y="58"/>
                    <a:pt x="78" y="55"/>
                    <a:pt x="76" y="53"/>
                  </a:cubicBezTo>
                  <a:cubicBezTo>
                    <a:pt x="75" y="52"/>
                    <a:pt x="73" y="50"/>
                    <a:pt x="73" y="50"/>
                  </a:cubicBezTo>
                  <a:cubicBezTo>
                    <a:pt x="76" y="45"/>
                    <a:pt x="75" y="49"/>
                    <a:pt x="74" y="39"/>
                  </a:cubicBezTo>
                  <a:cubicBezTo>
                    <a:pt x="75" y="36"/>
                    <a:pt x="70" y="31"/>
                    <a:pt x="70" y="31"/>
                  </a:cubicBezTo>
                  <a:cubicBezTo>
                    <a:pt x="60" y="32"/>
                    <a:pt x="58" y="32"/>
                    <a:pt x="51" y="28"/>
                  </a:cubicBezTo>
                  <a:cubicBezTo>
                    <a:pt x="51" y="26"/>
                    <a:pt x="43" y="7"/>
                    <a:pt x="42" y="6"/>
                  </a:cubicBezTo>
                  <a:cubicBezTo>
                    <a:pt x="40" y="3"/>
                    <a:pt x="35" y="0"/>
                    <a:pt x="35" y="0"/>
                  </a:cubicBezTo>
                  <a:cubicBezTo>
                    <a:pt x="33" y="1"/>
                    <a:pt x="31" y="4"/>
                    <a:pt x="33" y="0"/>
                  </a:cubicBez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9" name="rvet"/>
            <p:cNvSpPr txBox="1">
              <a:spLocks noChangeAspect="1" noChangeArrowheads="1"/>
            </p:cNvSpPr>
            <p:nvPr/>
          </p:nvSpPr>
          <p:spPr bwMode="auto">
            <a:xfrm>
              <a:off x="4317509" y="1906586"/>
              <a:ext cx="542925" cy="114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Ветлужский</a:t>
              </a:r>
            </a:p>
          </p:txBody>
        </p:sp>
        <p:sp>
          <p:nvSpPr>
            <p:cNvPr id="270" name="rhah"/>
            <p:cNvSpPr txBox="1">
              <a:spLocks noChangeArrowheads="1"/>
            </p:cNvSpPr>
            <p:nvPr/>
          </p:nvSpPr>
          <p:spPr bwMode="auto">
            <a:xfrm>
              <a:off x="5165234" y="1897061"/>
              <a:ext cx="676275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 г. Шахунья</a:t>
              </a:r>
            </a:p>
          </p:txBody>
        </p:sp>
        <p:sp>
          <p:nvSpPr>
            <p:cNvPr id="271" name="rtoha"/>
            <p:cNvSpPr txBox="1">
              <a:spLocks noChangeArrowheads="1"/>
            </p:cNvSpPr>
            <p:nvPr/>
          </p:nvSpPr>
          <p:spPr bwMode="auto">
            <a:xfrm flipV="1">
              <a:off x="5917709" y="1897061"/>
              <a:ext cx="619125" cy="123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 dirty="0" err="1">
                  <a:solidFill>
                    <a:srgbClr val="000000"/>
                  </a:solidFill>
                  <a:latin typeface="Arial CYR"/>
                </a:rPr>
                <a:t>Тоншаевский</a:t>
              </a:r>
              <a:endParaRPr lang="ru-RU" sz="700" b="0" i="0" strike="noStrike" dirty="0">
                <a:solidFill>
                  <a:srgbClr val="000000"/>
                </a:solidFill>
                <a:latin typeface="Arial CYR"/>
              </a:endParaRPr>
            </a:p>
          </p:txBody>
        </p:sp>
        <p:sp>
          <p:nvSpPr>
            <p:cNvPr id="272" name="rtonk" descr="Подпись: Тонкинский"/>
            <p:cNvSpPr txBox="1">
              <a:spLocks noChangeArrowheads="1"/>
            </p:cNvSpPr>
            <p:nvPr/>
          </p:nvSpPr>
          <p:spPr bwMode="auto">
            <a:xfrm>
              <a:off x="5260484" y="2563811"/>
              <a:ext cx="523875" cy="123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Тонкинский</a:t>
              </a:r>
            </a:p>
          </p:txBody>
        </p:sp>
        <p:sp>
          <p:nvSpPr>
            <p:cNvPr id="273" name="rure"/>
            <p:cNvSpPr txBox="1">
              <a:spLocks noChangeArrowheads="1"/>
            </p:cNvSpPr>
            <p:nvPr/>
          </p:nvSpPr>
          <p:spPr bwMode="auto">
            <a:xfrm>
              <a:off x="4650884" y="2382836"/>
              <a:ext cx="438150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Уренский</a:t>
              </a:r>
            </a:p>
          </p:txBody>
        </p:sp>
        <p:sp>
          <p:nvSpPr>
            <p:cNvPr id="274" name="rvarn"/>
            <p:cNvSpPr txBox="1">
              <a:spLocks noChangeArrowheads="1"/>
            </p:cNvSpPr>
            <p:nvPr/>
          </p:nvSpPr>
          <p:spPr bwMode="auto">
            <a:xfrm>
              <a:off x="3679334" y="2392361"/>
              <a:ext cx="638175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Варнавинский</a:t>
              </a:r>
            </a:p>
          </p:txBody>
        </p:sp>
        <p:sp>
          <p:nvSpPr>
            <p:cNvPr id="275" name="rkras"/>
            <p:cNvSpPr txBox="1">
              <a:spLocks noChangeArrowheads="1"/>
            </p:cNvSpPr>
            <p:nvPr/>
          </p:nvSpPr>
          <p:spPr bwMode="auto">
            <a:xfrm>
              <a:off x="3917459" y="3011486"/>
              <a:ext cx="762000" cy="123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Краснобаковский</a:t>
              </a:r>
            </a:p>
          </p:txBody>
        </p:sp>
        <p:sp>
          <p:nvSpPr>
            <p:cNvPr id="276" name="rsar"/>
            <p:cNvSpPr txBox="1">
              <a:spLocks noChangeArrowheads="1"/>
            </p:cNvSpPr>
            <p:nvPr/>
          </p:nvSpPr>
          <p:spPr bwMode="auto">
            <a:xfrm>
              <a:off x="5241434" y="3087686"/>
              <a:ext cx="561975" cy="123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 dirty="0" err="1">
                  <a:solidFill>
                    <a:srgbClr val="000000"/>
                  </a:solidFill>
                  <a:latin typeface="Arial CYR"/>
                </a:rPr>
                <a:t>Шарангский</a:t>
              </a:r>
              <a:endParaRPr lang="ru-RU" sz="700" b="0" i="0" strike="noStrike" dirty="0">
                <a:solidFill>
                  <a:srgbClr val="000000"/>
                </a:solidFill>
                <a:latin typeface="Arial CYR"/>
              </a:endParaRPr>
            </a:p>
          </p:txBody>
        </p:sp>
        <p:sp>
          <p:nvSpPr>
            <p:cNvPr id="277" name="rsem"/>
            <p:cNvSpPr txBox="1">
              <a:spLocks noChangeArrowheads="1"/>
            </p:cNvSpPr>
            <p:nvPr/>
          </p:nvSpPr>
          <p:spPr bwMode="auto">
            <a:xfrm>
              <a:off x="3279284" y="3478211"/>
              <a:ext cx="8001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г.о.Семеновский</a:t>
              </a:r>
            </a:p>
          </p:txBody>
        </p:sp>
        <p:sp>
          <p:nvSpPr>
            <p:cNvPr id="278" name="rvosk"/>
            <p:cNvSpPr txBox="1">
              <a:spLocks noChangeArrowheads="1"/>
            </p:cNvSpPr>
            <p:nvPr/>
          </p:nvSpPr>
          <p:spPr bwMode="auto">
            <a:xfrm>
              <a:off x="4346084" y="3478211"/>
              <a:ext cx="685800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u="none" strike="noStrike" baseline="0">
                  <a:solidFill>
                    <a:srgbClr val="000000"/>
                  </a:solidFill>
                  <a:latin typeface="Arial CYR"/>
                  <a:cs typeface="Arial CYR"/>
                </a:rPr>
                <a:t>Воскресенский</a:t>
              </a:r>
            </a:p>
          </p:txBody>
        </p:sp>
        <p:sp>
          <p:nvSpPr>
            <p:cNvPr id="279" name="rkovr"/>
            <p:cNvSpPr txBox="1">
              <a:spLocks noChangeArrowheads="1"/>
            </p:cNvSpPr>
            <p:nvPr/>
          </p:nvSpPr>
          <p:spPr bwMode="auto">
            <a:xfrm>
              <a:off x="2717309" y="2992436"/>
              <a:ext cx="657225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Ковернинский</a:t>
              </a:r>
            </a:p>
          </p:txBody>
        </p:sp>
        <p:sp>
          <p:nvSpPr>
            <p:cNvPr id="280" name="rsokol"/>
            <p:cNvSpPr txBox="1">
              <a:spLocks noChangeArrowheads="1"/>
            </p:cNvSpPr>
            <p:nvPr/>
          </p:nvSpPr>
          <p:spPr bwMode="auto">
            <a:xfrm>
              <a:off x="2469659" y="2678111"/>
              <a:ext cx="466725" cy="371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 Со-кольский</a:t>
              </a:r>
            </a:p>
          </p:txBody>
        </p:sp>
        <p:sp>
          <p:nvSpPr>
            <p:cNvPr id="281" name="rbors"/>
            <p:cNvSpPr txBox="1">
              <a:spLocks noChangeArrowheads="1"/>
            </p:cNvSpPr>
            <p:nvPr/>
          </p:nvSpPr>
          <p:spPr bwMode="auto">
            <a:xfrm>
              <a:off x="3288809" y="4287836"/>
              <a:ext cx="51435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 г.  Бор</a:t>
              </a:r>
            </a:p>
          </p:txBody>
        </p:sp>
        <p:sp>
          <p:nvSpPr>
            <p:cNvPr id="282" name="rlisk"/>
            <p:cNvSpPr txBox="1">
              <a:spLocks noChangeArrowheads="1"/>
            </p:cNvSpPr>
            <p:nvPr/>
          </p:nvSpPr>
          <p:spPr bwMode="auto">
            <a:xfrm>
              <a:off x="4127009" y="4592636"/>
              <a:ext cx="323850" cy="485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Лыско-вский</a:t>
              </a:r>
            </a:p>
          </p:txBody>
        </p:sp>
        <p:sp>
          <p:nvSpPr>
            <p:cNvPr id="283" name="rvorot"/>
            <p:cNvSpPr txBox="1">
              <a:spLocks noChangeArrowheads="1"/>
            </p:cNvSpPr>
            <p:nvPr/>
          </p:nvSpPr>
          <p:spPr bwMode="auto">
            <a:xfrm>
              <a:off x="4546109" y="4545011"/>
              <a:ext cx="457200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г.о.Воро-тынский</a:t>
              </a:r>
            </a:p>
          </p:txBody>
        </p:sp>
        <p:sp>
          <p:nvSpPr>
            <p:cNvPr id="284" name="rchka"/>
            <p:cNvSpPr txBox="1">
              <a:spLocks noChangeArrowheads="1"/>
            </p:cNvSpPr>
            <p:nvPr/>
          </p:nvSpPr>
          <p:spPr bwMode="auto">
            <a:xfrm>
              <a:off x="2031509" y="3725861"/>
              <a:ext cx="438150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 г. Чкаловскск</a:t>
              </a:r>
            </a:p>
          </p:txBody>
        </p:sp>
        <p:sp>
          <p:nvSpPr>
            <p:cNvPr id="285" name="rbalah"/>
            <p:cNvSpPr txBox="1">
              <a:spLocks noChangeArrowheads="1"/>
            </p:cNvSpPr>
            <p:nvPr/>
          </p:nvSpPr>
          <p:spPr bwMode="auto">
            <a:xfrm>
              <a:off x="2355359" y="4164011"/>
              <a:ext cx="4000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Балах-нинский</a:t>
              </a:r>
            </a:p>
          </p:txBody>
        </p:sp>
        <p:sp>
          <p:nvSpPr>
            <p:cNvPr id="286" name="rdzer"/>
            <p:cNvSpPr txBox="1">
              <a:spLocks noChangeArrowheads="1"/>
            </p:cNvSpPr>
            <p:nvPr/>
          </p:nvSpPr>
          <p:spPr bwMode="auto">
            <a:xfrm>
              <a:off x="2517284" y="4564061"/>
              <a:ext cx="438150" cy="10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8288" tIns="18288" rIns="18288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600" b="0" i="0" u="none" strike="noStrike" baseline="0">
                  <a:solidFill>
                    <a:srgbClr val="000000"/>
                  </a:solidFill>
                  <a:latin typeface="Arial CYR"/>
                  <a:cs typeface="Arial CYR"/>
                </a:rPr>
                <a:t>Дзержинск</a:t>
              </a:r>
            </a:p>
            <a:p>
              <a:pPr algn="ctr" rtl="0">
                <a:defRPr sz="1000"/>
              </a:pPr>
              <a:endParaRPr lang="ru-RU" sz="600" b="0" i="0" u="none" strike="noStrike" baseline="0">
                <a:solidFill>
                  <a:srgbClr val="000000"/>
                </a:solidFill>
                <a:latin typeface="Arial CYR"/>
                <a:cs typeface="Arial CYR"/>
              </a:endParaRPr>
            </a:p>
          </p:txBody>
        </p:sp>
        <p:sp>
          <p:nvSpPr>
            <p:cNvPr id="287" name="rvolod"/>
            <p:cNvSpPr txBox="1">
              <a:spLocks noChangeArrowheads="1"/>
            </p:cNvSpPr>
            <p:nvPr/>
          </p:nvSpPr>
          <p:spPr bwMode="auto">
            <a:xfrm>
              <a:off x="1841009" y="4354511"/>
              <a:ext cx="561975" cy="257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Володар-ский</a:t>
              </a:r>
            </a:p>
          </p:txBody>
        </p:sp>
        <p:sp>
          <p:nvSpPr>
            <p:cNvPr id="288" name="rnovgr"/>
            <p:cNvSpPr txBox="1">
              <a:spLocks noChangeArrowheads="1"/>
            </p:cNvSpPr>
            <p:nvPr/>
          </p:nvSpPr>
          <p:spPr bwMode="auto">
            <a:xfrm>
              <a:off x="2918922" y="4464048"/>
              <a:ext cx="522287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 г.</a:t>
              </a:r>
            </a:p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Н.Новгород</a:t>
              </a:r>
            </a:p>
          </p:txBody>
        </p:sp>
        <p:sp>
          <p:nvSpPr>
            <p:cNvPr id="289" name="rpavlo"/>
            <p:cNvSpPr txBox="1">
              <a:spLocks noChangeArrowheads="1"/>
            </p:cNvSpPr>
            <p:nvPr/>
          </p:nvSpPr>
          <p:spPr bwMode="auto">
            <a:xfrm>
              <a:off x="1917209" y="4954586"/>
              <a:ext cx="542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Павловский</a:t>
              </a:r>
            </a:p>
          </p:txBody>
        </p:sp>
        <p:sp>
          <p:nvSpPr>
            <p:cNvPr id="290" name="rvacha"/>
            <p:cNvSpPr txBox="1">
              <a:spLocks noChangeArrowheads="1"/>
            </p:cNvSpPr>
            <p:nvPr/>
          </p:nvSpPr>
          <p:spPr bwMode="auto">
            <a:xfrm>
              <a:off x="1669559" y="5373686"/>
              <a:ext cx="447675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Вачский</a:t>
              </a:r>
            </a:p>
          </p:txBody>
        </p:sp>
        <p:sp>
          <p:nvSpPr>
            <p:cNvPr id="291" name="rsosn"/>
            <p:cNvSpPr txBox="1">
              <a:spLocks noChangeArrowheads="1"/>
            </p:cNvSpPr>
            <p:nvPr/>
          </p:nvSpPr>
          <p:spPr bwMode="auto">
            <a:xfrm>
              <a:off x="2136284" y="5507036"/>
              <a:ext cx="619125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Сосновский</a:t>
              </a:r>
            </a:p>
          </p:txBody>
        </p:sp>
        <p:sp>
          <p:nvSpPr>
            <p:cNvPr id="292" name="rbogor"/>
            <p:cNvSpPr txBox="1">
              <a:spLocks noChangeArrowheads="1"/>
            </p:cNvSpPr>
            <p:nvPr/>
          </p:nvSpPr>
          <p:spPr bwMode="auto">
            <a:xfrm>
              <a:off x="2450609" y="4821236"/>
              <a:ext cx="628650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Богородский</a:t>
              </a:r>
            </a:p>
          </p:txBody>
        </p:sp>
        <p:sp>
          <p:nvSpPr>
            <p:cNvPr id="293" name="rkstov"/>
            <p:cNvSpPr txBox="1">
              <a:spLocks noChangeArrowheads="1"/>
            </p:cNvSpPr>
            <p:nvPr/>
          </p:nvSpPr>
          <p:spPr bwMode="auto">
            <a:xfrm>
              <a:off x="3250709" y="5021261"/>
              <a:ext cx="504825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Кстовский</a:t>
              </a:r>
            </a:p>
          </p:txBody>
        </p:sp>
        <p:sp>
          <p:nvSpPr>
            <p:cNvPr id="294" name="rspas"/>
            <p:cNvSpPr txBox="1">
              <a:spLocks noChangeArrowheads="1"/>
            </p:cNvSpPr>
            <p:nvPr/>
          </p:nvSpPr>
          <p:spPr bwMode="auto">
            <a:xfrm>
              <a:off x="4536584" y="5240336"/>
              <a:ext cx="4286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Спасский</a:t>
              </a:r>
            </a:p>
          </p:txBody>
        </p:sp>
        <p:sp>
          <p:nvSpPr>
            <p:cNvPr id="295" name="rdalk"/>
            <p:cNvSpPr txBox="1">
              <a:spLocks noChangeArrowheads="1"/>
            </p:cNvSpPr>
            <p:nvPr/>
          </p:nvSpPr>
          <p:spPr bwMode="auto">
            <a:xfrm>
              <a:off x="2745884" y="5335586"/>
              <a:ext cx="904875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Дальне-константиновский</a:t>
              </a:r>
            </a:p>
          </p:txBody>
        </p:sp>
        <p:sp>
          <p:nvSpPr>
            <p:cNvPr id="296" name="rbolmu"/>
            <p:cNvSpPr txBox="1">
              <a:spLocks noChangeArrowheads="1"/>
            </p:cNvSpPr>
            <p:nvPr/>
          </p:nvSpPr>
          <p:spPr bwMode="auto">
            <a:xfrm>
              <a:off x="3631709" y="5297486"/>
              <a:ext cx="45720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Больше-мураш-кинский</a:t>
              </a:r>
            </a:p>
          </p:txBody>
        </p:sp>
        <p:sp>
          <p:nvSpPr>
            <p:cNvPr id="297" name="rknag"/>
            <p:cNvSpPr txBox="1">
              <a:spLocks noChangeArrowheads="1"/>
            </p:cNvSpPr>
            <p:nvPr/>
          </p:nvSpPr>
          <p:spPr bwMode="auto">
            <a:xfrm>
              <a:off x="4088909" y="5354636"/>
              <a:ext cx="3810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600" b="0" i="0" u="none" strike="noStrike" baseline="0">
                  <a:solidFill>
                    <a:srgbClr val="000000"/>
                  </a:solidFill>
                  <a:latin typeface="Arial CYR"/>
                  <a:cs typeface="Arial CYR"/>
                </a:rPr>
                <a:t>Княгининский</a:t>
              </a:r>
            </a:p>
          </p:txBody>
        </p:sp>
        <p:sp>
          <p:nvSpPr>
            <p:cNvPr id="298" name="rnava"/>
            <p:cNvSpPr txBox="1">
              <a:spLocks noChangeArrowheads="1"/>
            </p:cNvSpPr>
            <p:nvPr/>
          </p:nvSpPr>
          <p:spPr bwMode="auto">
            <a:xfrm>
              <a:off x="1288559" y="5783261"/>
              <a:ext cx="762000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г.о.Навашинский</a:t>
              </a:r>
            </a:p>
          </p:txBody>
        </p:sp>
        <p:sp>
          <p:nvSpPr>
            <p:cNvPr id="299" name="rarda"/>
            <p:cNvSpPr txBox="1">
              <a:spLocks noChangeArrowheads="1"/>
            </p:cNvSpPr>
            <p:nvPr/>
          </p:nvSpPr>
          <p:spPr bwMode="auto">
            <a:xfrm>
              <a:off x="2002934" y="6297611"/>
              <a:ext cx="438150" cy="238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Ардатов-ский</a:t>
              </a:r>
            </a:p>
          </p:txBody>
        </p:sp>
        <p:sp>
          <p:nvSpPr>
            <p:cNvPr id="300" name="rarza"/>
            <p:cNvSpPr txBox="1">
              <a:spLocks noChangeArrowheads="1"/>
            </p:cNvSpPr>
            <p:nvPr/>
          </p:nvSpPr>
          <p:spPr bwMode="auto">
            <a:xfrm>
              <a:off x="2615709" y="5964236"/>
              <a:ext cx="523875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</a:t>
              </a:r>
            </a:p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 Арзамас</a:t>
              </a:r>
            </a:p>
          </p:txBody>
        </p:sp>
        <p:sp>
          <p:nvSpPr>
            <p:cNvPr id="301" name="rvad"/>
            <p:cNvSpPr txBox="1">
              <a:spLocks noChangeArrowheads="1"/>
            </p:cNvSpPr>
            <p:nvPr/>
          </p:nvSpPr>
          <p:spPr bwMode="auto">
            <a:xfrm>
              <a:off x="3117359" y="5964236"/>
              <a:ext cx="409575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Вадский</a:t>
              </a:r>
            </a:p>
          </p:txBody>
        </p:sp>
        <p:sp>
          <p:nvSpPr>
            <p:cNvPr id="302" name="rperev"/>
            <p:cNvSpPr txBox="1">
              <a:spLocks noChangeArrowheads="1"/>
            </p:cNvSpPr>
            <p:nvPr/>
          </p:nvSpPr>
          <p:spPr bwMode="auto">
            <a:xfrm>
              <a:off x="3507884" y="5659436"/>
              <a:ext cx="276225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Перевоз-ский</a:t>
              </a:r>
            </a:p>
          </p:txBody>
        </p:sp>
        <p:sp>
          <p:nvSpPr>
            <p:cNvPr id="303" name="rbytyr"/>
            <p:cNvSpPr txBox="1">
              <a:spLocks noChangeArrowheads="1"/>
            </p:cNvSpPr>
            <p:nvPr/>
          </p:nvSpPr>
          <p:spPr bwMode="auto">
            <a:xfrm>
              <a:off x="3841259" y="5840411"/>
              <a:ext cx="390525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Бутур-линский</a:t>
              </a:r>
            </a:p>
          </p:txBody>
        </p:sp>
        <p:sp>
          <p:nvSpPr>
            <p:cNvPr id="304" name="rserg"/>
            <p:cNvSpPr txBox="1">
              <a:spLocks noChangeArrowheads="1"/>
            </p:cNvSpPr>
            <p:nvPr/>
          </p:nvSpPr>
          <p:spPr bwMode="auto">
            <a:xfrm>
              <a:off x="4298459" y="5783261"/>
              <a:ext cx="457200" cy="295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Сергач-ский</a:t>
              </a:r>
            </a:p>
          </p:txBody>
        </p:sp>
        <p:sp>
          <p:nvSpPr>
            <p:cNvPr id="305" name="rpila"/>
            <p:cNvSpPr txBox="1">
              <a:spLocks noChangeArrowheads="1"/>
            </p:cNvSpPr>
            <p:nvPr/>
          </p:nvSpPr>
          <p:spPr bwMode="auto">
            <a:xfrm>
              <a:off x="4869959" y="5821361"/>
              <a:ext cx="409575" cy="552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u="none" strike="noStrike" baseline="0">
                  <a:solidFill>
                    <a:srgbClr val="000000"/>
                  </a:solidFill>
                  <a:latin typeface="Arial CYR"/>
                  <a:cs typeface="Arial CYR"/>
                </a:rPr>
                <a:t>Пиль-нин-ский</a:t>
              </a:r>
            </a:p>
          </p:txBody>
        </p:sp>
        <p:sp>
          <p:nvSpPr>
            <p:cNvPr id="306" name="rkyle"/>
            <p:cNvSpPr txBox="1">
              <a:spLocks noChangeArrowheads="1"/>
            </p:cNvSpPr>
            <p:nvPr/>
          </p:nvSpPr>
          <p:spPr bwMode="auto">
            <a:xfrm>
              <a:off x="1479059" y="6107111"/>
              <a:ext cx="657225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 г. Кулебаки</a:t>
              </a:r>
            </a:p>
            <a:p>
              <a:pPr algn="l" rtl="0">
                <a:defRPr sz="1000"/>
              </a:pPr>
              <a:endParaRPr lang="ru-RU" sz="700" b="0" i="0" strike="noStrike">
                <a:solidFill>
                  <a:srgbClr val="000000"/>
                </a:solidFill>
                <a:latin typeface="Arial CYR"/>
              </a:endParaRPr>
            </a:p>
          </p:txBody>
        </p:sp>
        <p:sp>
          <p:nvSpPr>
            <p:cNvPr id="307" name="rhat"/>
            <p:cNvSpPr txBox="1">
              <a:spLocks noChangeArrowheads="1"/>
            </p:cNvSpPr>
            <p:nvPr/>
          </p:nvSpPr>
          <p:spPr bwMode="auto">
            <a:xfrm>
              <a:off x="3079259" y="6440486"/>
              <a:ext cx="6858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Шатковский</a:t>
              </a:r>
            </a:p>
          </p:txBody>
        </p:sp>
        <p:sp>
          <p:nvSpPr>
            <p:cNvPr id="308" name="rgaga"/>
            <p:cNvSpPr txBox="1">
              <a:spLocks noChangeArrowheads="1"/>
            </p:cNvSpPr>
            <p:nvPr/>
          </p:nvSpPr>
          <p:spPr bwMode="auto">
            <a:xfrm>
              <a:off x="3898409" y="6383336"/>
              <a:ext cx="571500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u="none" strike="noStrike" baseline="0">
                  <a:solidFill>
                    <a:srgbClr val="000000"/>
                  </a:solidFill>
                  <a:latin typeface="Arial CYR"/>
                  <a:cs typeface="Arial CYR"/>
                </a:rPr>
                <a:t>Гагинский</a:t>
              </a:r>
            </a:p>
          </p:txBody>
        </p:sp>
        <p:sp>
          <p:nvSpPr>
            <p:cNvPr id="309" name="rkrso"/>
            <p:cNvSpPr txBox="1">
              <a:spLocks noChangeArrowheads="1"/>
            </p:cNvSpPr>
            <p:nvPr/>
          </p:nvSpPr>
          <p:spPr bwMode="auto">
            <a:xfrm>
              <a:off x="4508009" y="6154736"/>
              <a:ext cx="571500" cy="371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Красно-октябрь-</a:t>
              </a:r>
            </a:p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ский</a:t>
              </a:r>
            </a:p>
          </p:txBody>
        </p:sp>
        <p:sp>
          <p:nvSpPr>
            <p:cNvPr id="310" name="rsech"/>
            <p:cNvSpPr txBox="1">
              <a:spLocks noChangeArrowheads="1"/>
            </p:cNvSpPr>
            <p:nvPr/>
          </p:nvSpPr>
          <p:spPr bwMode="auto">
            <a:xfrm>
              <a:off x="4708034" y="6459536"/>
              <a:ext cx="638175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Сеченовский</a:t>
              </a:r>
            </a:p>
          </p:txBody>
        </p:sp>
        <p:sp>
          <p:nvSpPr>
            <p:cNvPr id="311" name="rviks"/>
            <p:cNvSpPr txBox="1">
              <a:spLocks noChangeArrowheads="1"/>
            </p:cNvSpPr>
            <p:nvPr/>
          </p:nvSpPr>
          <p:spPr bwMode="auto">
            <a:xfrm>
              <a:off x="1059959" y="6469061"/>
              <a:ext cx="571500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 г. Выкса</a:t>
              </a:r>
            </a:p>
          </p:txBody>
        </p:sp>
        <p:sp>
          <p:nvSpPr>
            <p:cNvPr id="312" name="rvozn"/>
            <p:cNvSpPr txBox="1">
              <a:spLocks noChangeArrowheads="1"/>
            </p:cNvSpPr>
            <p:nvPr/>
          </p:nvSpPr>
          <p:spPr bwMode="auto">
            <a:xfrm>
              <a:off x="1593359" y="6964361"/>
              <a:ext cx="647700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Вознесенский</a:t>
              </a:r>
            </a:p>
          </p:txBody>
        </p:sp>
        <p:sp>
          <p:nvSpPr>
            <p:cNvPr id="313" name="rdivo"/>
            <p:cNvSpPr txBox="1">
              <a:spLocks noChangeArrowheads="1"/>
            </p:cNvSpPr>
            <p:nvPr/>
          </p:nvSpPr>
          <p:spPr bwMode="auto">
            <a:xfrm>
              <a:off x="2136284" y="6669086"/>
              <a:ext cx="542925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Диве-евский</a:t>
              </a:r>
            </a:p>
          </p:txBody>
        </p:sp>
        <p:sp>
          <p:nvSpPr>
            <p:cNvPr id="314" name="rpervo"/>
            <p:cNvSpPr txBox="1">
              <a:spLocks noChangeArrowheads="1"/>
            </p:cNvSpPr>
            <p:nvPr/>
          </p:nvSpPr>
          <p:spPr bwMode="auto">
            <a:xfrm>
              <a:off x="2612534" y="6859586"/>
              <a:ext cx="600075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г.о. г. Перво-майск</a:t>
              </a:r>
            </a:p>
          </p:txBody>
        </p:sp>
        <p:sp>
          <p:nvSpPr>
            <p:cNvPr id="315" name="rluko"/>
            <p:cNvSpPr txBox="1">
              <a:spLocks noChangeArrowheads="1"/>
            </p:cNvSpPr>
            <p:nvPr/>
          </p:nvSpPr>
          <p:spPr bwMode="auto">
            <a:xfrm>
              <a:off x="3403109" y="6831011"/>
              <a:ext cx="6286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Лукояновский</a:t>
              </a:r>
            </a:p>
          </p:txBody>
        </p:sp>
        <p:sp>
          <p:nvSpPr>
            <p:cNvPr id="316" name="rbbol"/>
            <p:cNvSpPr txBox="1">
              <a:spLocks noChangeArrowheads="1"/>
            </p:cNvSpPr>
            <p:nvPr/>
          </p:nvSpPr>
          <p:spPr bwMode="auto">
            <a:xfrm>
              <a:off x="4041284" y="6850061"/>
              <a:ext cx="5429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22860" rIns="27432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Больше-болдинский</a:t>
              </a:r>
            </a:p>
          </p:txBody>
        </p:sp>
        <p:sp>
          <p:nvSpPr>
            <p:cNvPr id="317" name="rpoch"/>
            <p:cNvSpPr txBox="1">
              <a:spLocks noChangeArrowheads="1"/>
            </p:cNvSpPr>
            <p:nvPr/>
          </p:nvSpPr>
          <p:spPr bwMode="auto">
            <a:xfrm>
              <a:off x="3526934" y="7421561"/>
              <a:ext cx="657225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>
                  <a:solidFill>
                    <a:srgbClr val="000000"/>
                  </a:solidFill>
                  <a:latin typeface="Arial CYR"/>
                </a:rPr>
                <a:t>Починковский</a:t>
              </a:r>
            </a:p>
          </p:txBody>
        </p:sp>
        <p:sp>
          <p:nvSpPr>
            <p:cNvPr id="318" name="Oval 511"/>
            <p:cNvSpPr>
              <a:spLocks noChangeArrowheads="1"/>
            </p:cNvSpPr>
            <p:nvPr/>
          </p:nvSpPr>
          <p:spPr bwMode="auto">
            <a:xfrm>
              <a:off x="2279159" y="7031036"/>
              <a:ext cx="381000" cy="142875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" name="Oval 512"/>
            <p:cNvSpPr>
              <a:spLocks noChangeArrowheads="1"/>
            </p:cNvSpPr>
            <p:nvPr/>
          </p:nvSpPr>
          <p:spPr bwMode="auto">
            <a:xfrm>
              <a:off x="2222009" y="7021511"/>
              <a:ext cx="466725" cy="266700"/>
            </a:xfrm>
            <a:prstGeom prst="ellipse">
              <a:avLst/>
            </a:prstGeom>
            <a:solidFill>
              <a:srgbClr val="AFDD7D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square" lIns="18288" tIns="18288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ru-RU" sz="500" b="0" i="0" u="none" strike="noStrike" baseline="0">
                  <a:solidFill>
                    <a:srgbClr val="000000"/>
                  </a:solidFill>
                  <a:latin typeface="Arial Cyr"/>
                  <a:cs typeface="Arial Cyr"/>
                </a:rPr>
                <a:t>г.о. </a:t>
              </a:r>
            </a:p>
            <a:p>
              <a:pPr algn="ctr" rtl="0">
                <a:defRPr sz="1000"/>
              </a:pPr>
              <a:r>
                <a:rPr lang="ru-RU" sz="500" b="0" i="0" u="none" strike="noStrike" baseline="0">
                  <a:solidFill>
                    <a:srgbClr val="000000"/>
                  </a:solidFill>
                  <a:latin typeface="Arial Cyr"/>
                  <a:cs typeface="Arial Cyr"/>
                </a:rPr>
                <a:t>г. Саров</a:t>
              </a:r>
            </a:p>
          </p:txBody>
        </p:sp>
        <p:sp>
          <p:nvSpPr>
            <p:cNvPr id="320" name="TextBox 9"/>
            <p:cNvSpPr txBox="1"/>
            <p:nvPr/>
          </p:nvSpPr>
          <p:spPr>
            <a:xfrm>
              <a:off x="2564909" y="3582986"/>
              <a:ext cx="506413" cy="34290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800"/>
                <a:t>Горо-</a:t>
              </a:r>
            </a:p>
            <a:p>
              <a:r>
                <a:rPr lang="ru-RU" sz="800"/>
                <a:t>децкий</a:t>
              </a:r>
            </a:p>
          </p:txBody>
        </p:sp>
      </p:grpSp>
      <p:pic>
        <p:nvPicPr>
          <p:cNvPr id="111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4"/>
          <p:cNvSpPr/>
          <p:nvPr/>
        </p:nvSpPr>
        <p:spPr>
          <a:xfrm>
            <a:off x="683568" y="4293096"/>
            <a:ext cx="8064896" cy="2232248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50800" tIns="50800" rIns="50800" bIns="50800" spcCol="1270" anchor="ctr"/>
          <a:lstStyle/>
          <a:p>
            <a:pPr algn="ctr"/>
            <a:endParaRPr lang="ru-RU" sz="2200" dirty="0"/>
          </a:p>
        </p:txBody>
      </p:sp>
      <p:grpSp>
        <p:nvGrpSpPr>
          <p:cNvPr id="110" name="Группа 109"/>
          <p:cNvGrpSpPr/>
          <p:nvPr/>
        </p:nvGrpSpPr>
        <p:grpSpPr>
          <a:xfrm>
            <a:off x="179512" y="836712"/>
            <a:ext cx="7056784" cy="5962030"/>
            <a:chOff x="1187624" y="764704"/>
            <a:chExt cx="5900679" cy="640080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1187624" y="764704"/>
              <a:ext cx="5900679" cy="6400800"/>
              <a:chOff x="1229916" y="764704"/>
              <a:chExt cx="5900679" cy="6400800"/>
            </a:xfrm>
          </p:grpSpPr>
          <p:sp>
            <p:nvSpPr>
              <p:cNvPr id="159" name="Выксунский"/>
              <p:cNvSpPr>
                <a:spLocks/>
              </p:cNvSpPr>
              <p:nvPr/>
            </p:nvSpPr>
            <p:spPr bwMode="auto">
              <a:xfrm>
                <a:off x="1229916" y="5320334"/>
                <a:ext cx="1000125" cy="876300"/>
              </a:xfrm>
              <a:custGeom>
                <a:avLst/>
                <a:gdLst>
                  <a:gd name="T0" fmla="*/ 2147483646 w 105"/>
                  <a:gd name="T1" fmla="*/ 2147483646 h 92"/>
                  <a:gd name="T2" fmla="*/ 2147483646 w 105"/>
                  <a:gd name="T3" fmla="*/ 2147483646 h 92"/>
                  <a:gd name="T4" fmla="*/ 2147483646 w 105"/>
                  <a:gd name="T5" fmla="*/ 2147483646 h 92"/>
                  <a:gd name="T6" fmla="*/ 2147483646 w 105"/>
                  <a:gd name="T7" fmla="*/ 2147483646 h 92"/>
                  <a:gd name="T8" fmla="*/ 2147483646 w 105"/>
                  <a:gd name="T9" fmla="*/ 2147483646 h 92"/>
                  <a:gd name="T10" fmla="*/ 2147483646 w 105"/>
                  <a:gd name="T11" fmla="*/ 2147483646 h 92"/>
                  <a:gd name="T12" fmla="*/ 2147483646 w 105"/>
                  <a:gd name="T13" fmla="*/ 2147483646 h 92"/>
                  <a:gd name="T14" fmla="*/ 0 w 105"/>
                  <a:gd name="T15" fmla="*/ 2147483646 h 92"/>
                  <a:gd name="T16" fmla="*/ 2147483646 w 105"/>
                  <a:gd name="T17" fmla="*/ 2147483646 h 92"/>
                  <a:gd name="T18" fmla="*/ 2147483646 w 105"/>
                  <a:gd name="T19" fmla="*/ 2147483646 h 92"/>
                  <a:gd name="T20" fmla="*/ 2147483646 w 105"/>
                  <a:gd name="T21" fmla="*/ 2147483646 h 92"/>
                  <a:gd name="T22" fmla="*/ 2147483646 w 105"/>
                  <a:gd name="T23" fmla="*/ 2147483646 h 92"/>
                  <a:gd name="T24" fmla="*/ 2147483646 w 105"/>
                  <a:gd name="T25" fmla="*/ 2147483646 h 92"/>
                  <a:gd name="T26" fmla="*/ 2147483646 w 105"/>
                  <a:gd name="T27" fmla="*/ 2147483646 h 92"/>
                  <a:gd name="T28" fmla="*/ 2147483646 w 105"/>
                  <a:gd name="T29" fmla="*/ 2147483646 h 92"/>
                  <a:gd name="T30" fmla="*/ 2147483646 w 105"/>
                  <a:gd name="T31" fmla="*/ 2147483646 h 92"/>
                  <a:gd name="T32" fmla="*/ 2147483646 w 105"/>
                  <a:gd name="T33" fmla="*/ 2147483646 h 92"/>
                  <a:gd name="T34" fmla="*/ 2147483646 w 105"/>
                  <a:gd name="T35" fmla="*/ 2147483646 h 92"/>
                  <a:gd name="T36" fmla="*/ 2147483646 w 105"/>
                  <a:gd name="T37" fmla="*/ 2147483646 h 92"/>
                  <a:gd name="T38" fmla="*/ 2147483646 w 105"/>
                  <a:gd name="T39" fmla="*/ 2147483646 h 92"/>
                  <a:gd name="T40" fmla="*/ 2147483646 w 105"/>
                  <a:gd name="T41" fmla="*/ 2147483646 h 92"/>
                  <a:gd name="T42" fmla="*/ 2147483646 w 105"/>
                  <a:gd name="T43" fmla="*/ 2147483646 h 92"/>
                  <a:gd name="T44" fmla="*/ 2147483646 w 105"/>
                  <a:gd name="T45" fmla="*/ 2147483646 h 92"/>
                  <a:gd name="T46" fmla="*/ 2147483646 w 105"/>
                  <a:gd name="T47" fmla="*/ 2147483646 h 92"/>
                  <a:gd name="T48" fmla="*/ 2147483646 w 105"/>
                  <a:gd name="T49" fmla="*/ 2147483646 h 92"/>
                  <a:gd name="T50" fmla="*/ 2147483646 w 105"/>
                  <a:gd name="T51" fmla="*/ 2147483646 h 92"/>
                  <a:gd name="T52" fmla="*/ 2147483646 w 105"/>
                  <a:gd name="T53" fmla="*/ 2147483646 h 92"/>
                  <a:gd name="T54" fmla="*/ 2147483646 w 105"/>
                  <a:gd name="T55" fmla="*/ 2147483646 h 92"/>
                  <a:gd name="T56" fmla="*/ 2147483646 w 105"/>
                  <a:gd name="T57" fmla="*/ 2147483646 h 92"/>
                  <a:gd name="T58" fmla="*/ 2147483646 w 105"/>
                  <a:gd name="T59" fmla="*/ 2147483646 h 92"/>
                  <a:gd name="T60" fmla="*/ 2147483646 w 105"/>
                  <a:gd name="T61" fmla="*/ 2147483646 h 92"/>
                  <a:gd name="T62" fmla="*/ 2147483646 w 105"/>
                  <a:gd name="T63" fmla="*/ 2147483646 h 92"/>
                  <a:gd name="T64" fmla="*/ 2147483646 w 105"/>
                  <a:gd name="T65" fmla="*/ 2147483646 h 92"/>
                  <a:gd name="T66" fmla="*/ 2147483646 w 105"/>
                  <a:gd name="T67" fmla="*/ 2147483646 h 92"/>
                  <a:gd name="T68" fmla="*/ 2147483646 w 105"/>
                  <a:gd name="T69" fmla="*/ 2147483646 h 92"/>
                  <a:gd name="T70" fmla="*/ 2147483646 w 105"/>
                  <a:gd name="T71" fmla="*/ 2147483646 h 92"/>
                  <a:gd name="T72" fmla="*/ 2147483646 w 105"/>
                  <a:gd name="T73" fmla="*/ 2147483646 h 92"/>
                  <a:gd name="T74" fmla="*/ 2147483646 w 105"/>
                  <a:gd name="T75" fmla="*/ 0 h 92"/>
                  <a:gd name="T76" fmla="*/ 2147483646 w 105"/>
                  <a:gd name="T77" fmla="*/ 2147483646 h 92"/>
                  <a:gd name="T78" fmla="*/ 2147483646 w 105"/>
                  <a:gd name="T79" fmla="*/ 2147483646 h 92"/>
                  <a:gd name="T80" fmla="*/ 2147483646 w 105"/>
                  <a:gd name="T81" fmla="*/ 2147483646 h 9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05"/>
                  <a:gd name="T124" fmla="*/ 0 h 92"/>
                  <a:gd name="T125" fmla="*/ 105 w 105"/>
                  <a:gd name="T126" fmla="*/ 92 h 9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05" h="92">
                    <a:moveTo>
                      <a:pt x="38" y="4"/>
                    </a:moveTo>
                    <a:cubicBezTo>
                      <a:pt x="39" y="5"/>
                      <a:pt x="41" y="5"/>
                      <a:pt x="40" y="6"/>
                    </a:cubicBezTo>
                    <a:cubicBezTo>
                      <a:pt x="36" y="10"/>
                      <a:pt x="34" y="11"/>
                      <a:pt x="29" y="13"/>
                    </a:cubicBezTo>
                    <a:cubicBezTo>
                      <a:pt x="28" y="14"/>
                      <a:pt x="26" y="16"/>
                      <a:pt x="26" y="16"/>
                    </a:cubicBezTo>
                    <a:cubicBezTo>
                      <a:pt x="25" y="23"/>
                      <a:pt x="25" y="22"/>
                      <a:pt x="17" y="23"/>
                    </a:cubicBezTo>
                    <a:cubicBezTo>
                      <a:pt x="15" y="25"/>
                      <a:pt x="17" y="27"/>
                      <a:pt x="19" y="29"/>
                    </a:cubicBezTo>
                    <a:cubicBezTo>
                      <a:pt x="18" y="33"/>
                      <a:pt x="13" y="39"/>
                      <a:pt x="13" y="39"/>
                    </a:cubicBezTo>
                    <a:cubicBezTo>
                      <a:pt x="11" y="50"/>
                      <a:pt x="3" y="54"/>
                      <a:pt x="0" y="64"/>
                    </a:cubicBezTo>
                    <a:cubicBezTo>
                      <a:pt x="1" y="68"/>
                      <a:pt x="2" y="71"/>
                      <a:pt x="6" y="73"/>
                    </a:cubicBezTo>
                    <a:cubicBezTo>
                      <a:pt x="13" y="71"/>
                      <a:pt x="10" y="72"/>
                      <a:pt x="16" y="69"/>
                    </a:cubicBezTo>
                    <a:cubicBezTo>
                      <a:pt x="17" y="69"/>
                      <a:pt x="18" y="67"/>
                      <a:pt x="18" y="67"/>
                    </a:cubicBezTo>
                    <a:cubicBezTo>
                      <a:pt x="19" y="67"/>
                      <a:pt x="21" y="67"/>
                      <a:pt x="21" y="68"/>
                    </a:cubicBezTo>
                    <a:cubicBezTo>
                      <a:pt x="22" y="70"/>
                      <a:pt x="18" y="73"/>
                      <a:pt x="18" y="73"/>
                    </a:cubicBezTo>
                    <a:cubicBezTo>
                      <a:pt x="21" y="76"/>
                      <a:pt x="20" y="74"/>
                      <a:pt x="21" y="77"/>
                    </a:cubicBezTo>
                    <a:cubicBezTo>
                      <a:pt x="20" y="79"/>
                      <a:pt x="18" y="82"/>
                      <a:pt x="18" y="82"/>
                    </a:cubicBezTo>
                    <a:cubicBezTo>
                      <a:pt x="23" y="87"/>
                      <a:pt x="28" y="88"/>
                      <a:pt x="35" y="89"/>
                    </a:cubicBezTo>
                    <a:cubicBezTo>
                      <a:pt x="37" y="90"/>
                      <a:pt x="38" y="91"/>
                      <a:pt x="41" y="92"/>
                    </a:cubicBezTo>
                    <a:cubicBezTo>
                      <a:pt x="51" y="89"/>
                      <a:pt x="60" y="85"/>
                      <a:pt x="71" y="83"/>
                    </a:cubicBezTo>
                    <a:cubicBezTo>
                      <a:pt x="75" y="81"/>
                      <a:pt x="79" y="76"/>
                      <a:pt x="83" y="75"/>
                    </a:cubicBezTo>
                    <a:cubicBezTo>
                      <a:pt x="85" y="74"/>
                      <a:pt x="90" y="72"/>
                      <a:pt x="90" y="72"/>
                    </a:cubicBezTo>
                    <a:cubicBezTo>
                      <a:pt x="94" y="73"/>
                      <a:pt x="95" y="74"/>
                      <a:pt x="99" y="73"/>
                    </a:cubicBezTo>
                    <a:cubicBezTo>
                      <a:pt x="95" y="69"/>
                      <a:pt x="98" y="62"/>
                      <a:pt x="98" y="57"/>
                    </a:cubicBezTo>
                    <a:cubicBezTo>
                      <a:pt x="99" y="54"/>
                      <a:pt x="105" y="51"/>
                      <a:pt x="105" y="51"/>
                    </a:cubicBezTo>
                    <a:cubicBezTo>
                      <a:pt x="104" y="50"/>
                      <a:pt x="104" y="48"/>
                      <a:pt x="103" y="48"/>
                    </a:cubicBezTo>
                    <a:cubicBezTo>
                      <a:pt x="102" y="48"/>
                      <a:pt x="100" y="51"/>
                      <a:pt x="100" y="51"/>
                    </a:cubicBezTo>
                    <a:lnTo>
                      <a:pt x="94" y="54"/>
                    </a:lnTo>
                    <a:cubicBezTo>
                      <a:pt x="94" y="54"/>
                      <a:pt x="93" y="55"/>
                      <a:pt x="93" y="55"/>
                    </a:cubicBezTo>
                    <a:cubicBezTo>
                      <a:pt x="97" y="59"/>
                      <a:pt x="92" y="60"/>
                      <a:pt x="89" y="59"/>
                    </a:cubicBezTo>
                    <a:cubicBezTo>
                      <a:pt x="86" y="56"/>
                      <a:pt x="81" y="51"/>
                      <a:pt x="79" y="48"/>
                    </a:cubicBezTo>
                    <a:cubicBezTo>
                      <a:pt x="80" y="44"/>
                      <a:pt x="79" y="40"/>
                      <a:pt x="75" y="38"/>
                    </a:cubicBezTo>
                    <a:cubicBezTo>
                      <a:pt x="74" y="39"/>
                      <a:pt x="71" y="41"/>
                      <a:pt x="71" y="41"/>
                    </a:cubicBezTo>
                    <a:cubicBezTo>
                      <a:pt x="70" y="40"/>
                      <a:pt x="67" y="37"/>
                      <a:pt x="67" y="37"/>
                    </a:cubicBezTo>
                    <a:cubicBezTo>
                      <a:pt x="66" y="34"/>
                      <a:pt x="65" y="32"/>
                      <a:pt x="64" y="29"/>
                    </a:cubicBezTo>
                    <a:cubicBezTo>
                      <a:pt x="65" y="22"/>
                      <a:pt x="66" y="23"/>
                      <a:pt x="59" y="22"/>
                    </a:cubicBezTo>
                    <a:cubicBezTo>
                      <a:pt x="54" y="19"/>
                      <a:pt x="52" y="16"/>
                      <a:pt x="49" y="12"/>
                    </a:cubicBezTo>
                    <a:cubicBezTo>
                      <a:pt x="47" y="10"/>
                      <a:pt x="43" y="7"/>
                      <a:pt x="43" y="7"/>
                    </a:cubicBezTo>
                    <a:cubicBezTo>
                      <a:pt x="45" y="5"/>
                      <a:pt x="45" y="4"/>
                      <a:pt x="47" y="2"/>
                    </a:cubicBezTo>
                    <a:cubicBezTo>
                      <a:pt x="46" y="1"/>
                      <a:pt x="45" y="0"/>
                      <a:pt x="44" y="0"/>
                    </a:cubicBezTo>
                    <a:lnTo>
                      <a:pt x="38" y="4"/>
                    </a:lnTo>
                    <a:lnTo>
                      <a:pt x="39" y="5"/>
                    </a:lnTo>
                    <a:cubicBezTo>
                      <a:pt x="39" y="5"/>
                      <a:pt x="38" y="4"/>
                      <a:pt x="38" y="4"/>
                    </a:cubicBezTo>
                    <a:close/>
                  </a:path>
                </a:pathLst>
              </a:custGeom>
              <a:solidFill>
                <a:srgbClr val="E28700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" name="Группа 4"/>
              <p:cNvGrpSpPr/>
              <p:nvPr/>
            </p:nvGrpSpPr>
            <p:grpSpPr>
              <a:xfrm>
                <a:off x="1520370" y="764704"/>
                <a:ext cx="5610225" cy="6400800"/>
                <a:chOff x="1487091" y="748334"/>
                <a:chExt cx="5610225" cy="6400800"/>
              </a:xfrm>
            </p:grpSpPr>
            <p:sp>
              <p:nvSpPr>
                <p:cNvPr id="115" name="Ветлужский"/>
                <p:cNvSpPr>
                  <a:spLocks/>
                </p:cNvSpPr>
                <p:nvPr/>
              </p:nvSpPr>
              <p:spPr bwMode="auto">
                <a:xfrm>
                  <a:off x="4287441" y="748334"/>
                  <a:ext cx="1295400" cy="914400"/>
                </a:xfrm>
                <a:custGeom>
                  <a:avLst/>
                  <a:gdLst>
                    <a:gd name="T0" fmla="*/ 2147483646 w 136"/>
                    <a:gd name="T1" fmla="*/ 2147483646 h 96"/>
                    <a:gd name="T2" fmla="*/ 2147483646 w 136"/>
                    <a:gd name="T3" fmla="*/ 2147483646 h 96"/>
                    <a:gd name="T4" fmla="*/ 2147483646 w 136"/>
                    <a:gd name="T5" fmla="*/ 2147483646 h 96"/>
                    <a:gd name="T6" fmla="*/ 2147483646 w 136"/>
                    <a:gd name="T7" fmla="*/ 0 h 96"/>
                    <a:gd name="T8" fmla="*/ 2147483646 w 136"/>
                    <a:gd name="T9" fmla="*/ 2147483646 h 96"/>
                    <a:gd name="T10" fmla="*/ 2147483646 w 136"/>
                    <a:gd name="T11" fmla="*/ 2147483646 h 96"/>
                    <a:gd name="T12" fmla="*/ 2147483646 w 136"/>
                    <a:gd name="T13" fmla="*/ 2147483646 h 96"/>
                    <a:gd name="T14" fmla="*/ 2147483646 w 136"/>
                    <a:gd name="T15" fmla="*/ 2147483646 h 96"/>
                    <a:gd name="T16" fmla="*/ 2147483646 w 136"/>
                    <a:gd name="T17" fmla="*/ 2147483646 h 96"/>
                    <a:gd name="T18" fmla="*/ 2147483646 w 136"/>
                    <a:gd name="T19" fmla="*/ 2147483646 h 96"/>
                    <a:gd name="T20" fmla="*/ 2147483646 w 136"/>
                    <a:gd name="T21" fmla="*/ 2147483646 h 96"/>
                    <a:gd name="T22" fmla="*/ 2147483646 w 136"/>
                    <a:gd name="T23" fmla="*/ 2147483646 h 96"/>
                    <a:gd name="T24" fmla="*/ 2147483646 w 136"/>
                    <a:gd name="T25" fmla="*/ 2147483646 h 96"/>
                    <a:gd name="T26" fmla="*/ 2147483646 w 136"/>
                    <a:gd name="T27" fmla="*/ 2147483646 h 96"/>
                    <a:gd name="T28" fmla="*/ 2147483646 w 136"/>
                    <a:gd name="T29" fmla="*/ 2147483646 h 96"/>
                    <a:gd name="T30" fmla="*/ 2147483646 w 136"/>
                    <a:gd name="T31" fmla="*/ 2147483646 h 96"/>
                    <a:gd name="T32" fmla="*/ 2147483646 w 136"/>
                    <a:gd name="T33" fmla="*/ 2147483646 h 96"/>
                    <a:gd name="T34" fmla="*/ 2147483646 w 136"/>
                    <a:gd name="T35" fmla="*/ 2147483646 h 96"/>
                    <a:gd name="T36" fmla="*/ 2147483646 w 136"/>
                    <a:gd name="T37" fmla="*/ 2147483646 h 96"/>
                    <a:gd name="T38" fmla="*/ 2147483646 w 136"/>
                    <a:gd name="T39" fmla="*/ 2147483646 h 96"/>
                    <a:gd name="T40" fmla="*/ 2147483646 w 136"/>
                    <a:gd name="T41" fmla="*/ 2147483646 h 96"/>
                    <a:gd name="T42" fmla="*/ 2147483646 w 136"/>
                    <a:gd name="T43" fmla="*/ 2147483646 h 96"/>
                    <a:gd name="T44" fmla="*/ 2147483646 w 136"/>
                    <a:gd name="T45" fmla="*/ 2147483646 h 96"/>
                    <a:gd name="T46" fmla="*/ 2147483646 w 136"/>
                    <a:gd name="T47" fmla="*/ 2147483646 h 96"/>
                    <a:gd name="T48" fmla="*/ 2147483646 w 136"/>
                    <a:gd name="T49" fmla="*/ 2147483646 h 96"/>
                    <a:gd name="T50" fmla="*/ 2147483646 w 136"/>
                    <a:gd name="T51" fmla="*/ 2147483646 h 96"/>
                    <a:gd name="T52" fmla="*/ 2147483646 w 136"/>
                    <a:gd name="T53" fmla="*/ 2147483646 h 96"/>
                    <a:gd name="T54" fmla="*/ 2147483646 w 136"/>
                    <a:gd name="T55" fmla="*/ 2147483646 h 96"/>
                    <a:gd name="T56" fmla="*/ 2147483646 w 136"/>
                    <a:gd name="T57" fmla="*/ 2147483646 h 96"/>
                    <a:gd name="T58" fmla="*/ 2147483646 w 136"/>
                    <a:gd name="T59" fmla="*/ 2147483646 h 96"/>
                    <a:gd name="T60" fmla="*/ 2147483646 w 136"/>
                    <a:gd name="T61" fmla="*/ 2147483646 h 96"/>
                    <a:gd name="T62" fmla="*/ 2147483646 w 136"/>
                    <a:gd name="T63" fmla="*/ 2147483646 h 96"/>
                    <a:gd name="T64" fmla="*/ 2147483646 w 136"/>
                    <a:gd name="T65" fmla="*/ 2147483646 h 96"/>
                    <a:gd name="T66" fmla="*/ 2147483646 w 136"/>
                    <a:gd name="T67" fmla="*/ 2147483646 h 96"/>
                    <a:gd name="T68" fmla="*/ 2147483646 w 136"/>
                    <a:gd name="T69" fmla="*/ 2147483646 h 96"/>
                    <a:gd name="T70" fmla="*/ 2147483646 w 136"/>
                    <a:gd name="T71" fmla="*/ 2147483646 h 96"/>
                    <a:gd name="T72" fmla="*/ 2147483646 w 136"/>
                    <a:gd name="T73" fmla="*/ 2147483646 h 96"/>
                    <a:gd name="T74" fmla="*/ 2147483646 w 136"/>
                    <a:gd name="T75" fmla="*/ 2147483646 h 96"/>
                    <a:gd name="T76" fmla="*/ 2147483646 w 136"/>
                    <a:gd name="T77" fmla="*/ 2147483646 h 96"/>
                    <a:gd name="T78" fmla="*/ 2147483646 w 136"/>
                    <a:gd name="T79" fmla="*/ 2147483646 h 9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136"/>
                    <a:gd name="T121" fmla="*/ 0 h 96"/>
                    <a:gd name="T122" fmla="*/ 136 w 136"/>
                    <a:gd name="T123" fmla="*/ 96 h 9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136" h="96">
                      <a:moveTo>
                        <a:pt x="83" y="30"/>
                      </a:moveTo>
                      <a:cubicBezTo>
                        <a:pt x="80" y="29"/>
                        <a:pt x="77" y="27"/>
                        <a:pt x="75" y="25"/>
                      </a:cubicBezTo>
                      <a:cubicBezTo>
                        <a:pt x="72" y="15"/>
                        <a:pt x="63" y="11"/>
                        <a:pt x="53" y="9"/>
                      </a:cubicBezTo>
                      <a:cubicBezTo>
                        <a:pt x="46" y="6"/>
                        <a:pt x="41" y="1"/>
                        <a:pt x="34" y="0"/>
                      </a:cubicBezTo>
                      <a:cubicBezTo>
                        <a:pt x="26" y="1"/>
                        <a:pt x="18" y="3"/>
                        <a:pt x="10" y="4"/>
                      </a:cubicBezTo>
                      <a:cubicBezTo>
                        <a:pt x="5" y="9"/>
                        <a:pt x="3" y="11"/>
                        <a:pt x="1" y="18"/>
                      </a:cubicBezTo>
                      <a:cubicBezTo>
                        <a:pt x="3" y="25"/>
                        <a:pt x="0" y="34"/>
                        <a:pt x="6" y="40"/>
                      </a:cubicBezTo>
                      <a:cubicBezTo>
                        <a:pt x="6" y="42"/>
                        <a:pt x="7" y="47"/>
                        <a:pt x="9" y="48"/>
                      </a:cubicBezTo>
                      <a:cubicBezTo>
                        <a:pt x="12" y="49"/>
                        <a:pt x="17" y="52"/>
                        <a:pt x="17" y="52"/>
                      </a:cubicBezTo>
                      <a:cubicBezTo>
                        <a:pt x="18" y="63"/>
                        <a:pt x="17" y="62"/>
                        <a:pt x="27" y="63"/>
                      </a:cubicBezTo>
                      <a:cubicBezTo>
                        <a:pt x="29" y="65"/>
                        <a:pt x="29" y="67"/>
                        <a:pt x="30" y="69"/>
                      </a:cubicBezTo>
                      <a:cubicBezTo>
                        <a:pt x="32" y="72"/>
                        <a:pt x="36" y="74"/>
                        <a:pt x="39" y="77"/>
                      </a:cubicBezTo>
                      <a:lnTo>
                        <a:pt x="38" y="79"/>
                      </a:lnTo>
                      <a:cubicBezTo>
                        <a:pt x="38" y="79"/>
                        <a:pt x="39" y="80"/>
                        <a:pt x="39" y="80"/>
                      </a:cubicBezTo>
                      <a:cubicBezTo>
                        <a:pt x="38" y="82"/>
                        <a:pt x="34" y="84"/>
                        <a:pt x="33" y="87"/>
                      </a:cubicBezTo>
                      <a:cubicBezTo>
                        <a:pt x="34" y="88"/>
                        <a:pt x="36" y="90"/>
                        <a:pt x="36" y="90"/>
                      </a:cubicBezTo>
                      <a:cubicBezTo>
                        <a:pt x="40" y="89"/>
                        <a:pt x="42" y="87"/>
                        <a:pt x="45" y="90"/>
                      </a:cubicBezTo>
                      <a:cubicBezTo>
                        <a:pt x="46" y="92"/>
                        <a:pt x="46" y="94"/>
                        <a:pt x="48" y="96"/>
                      </a:cubicBezTo>
                      <a:cubicBezTo>
                        <a:pt x="50" y="95"/>
                        <a:pt x="54" y="93"/>
                        <a:pt x="54" y="93"/>
                      </a:cubicBezTo>
                      <a:cubicBezTo>
                        <a:pt x="55" y="87"/>
                        <a:pt x="56" y="82"/>
                        <a:pt x="62" y="79"/>
                      </a:cubicBezTo>
                      <a:cubicBezTo>
                        <a:pt x="71" y="81"/>
                        <a:pt x="77" y="77"/>
                        <a:pt x="86" y="76"/>
                      </a:cubicBezTo>
                      <a:cubicBezTo>
                        <a:pt x="89" y="73"/>
                        <a:pt x="88" y="73"/>
                        <a:pt x="93" y="72"/>
                      </a:cubicBezTo>
                      <a:cubicBezTo>
                        <a:pt x="92" y="69"/>
                        <a:pt x="90" y="69"/>
                        <a:pt x="93" y="66"/>
                      </a:cubicBezTo>
                      <a:cubicBezTo>
                        <a:pt x="97" y="68"/>
                        <a:pt x="105" y="66"/>
                        <a:pt x="105" y="66"/>
                      </a:cubicBezTo>
                      <a:cubicBezTo>
                        <a:pt x="107" y="64"/>
                        <a:pt x="108" y="66"/>
                        <a:pt x="109" y="67"/>
                      </a:cubicBezTo>
                      <a:cubicBezTo>
                        <a:pt x="109" y="68"/>
                        <a:pt x="110" y="71"/>
                        <a:pt x="111" y="71"/>
                      </a:cubicBezTo>
                      <a:cubicBezTo>
                        <a:pt x="113" y="71"/>
                        <a:pt x="119" y="64"/>
                        <a:pt x="123" y="62"/>
                      </a:cubicBezTo>
                      <a:cubicBezTo>
                        <a:pt x="125" y="61"/>
                        <a:pt x="127" y="58"/>
                        <a:pt x="127" y="58"/>
                      </a:cubicBezTo>
                      <a:cubicBezTo>
                        <a:pt x="126" y="54"/>
                        <a:pt x="124" y="54"/>
                        <a:pt x="121" y="51"/>
                      </a:cubicBezTo>
                      <a:cubicBezTo>
                        <a:pt x="124" y="45"/>
                        <a:pt x="127" y="45"/>
                        <a:pt x="134" y="44"/>
                      </a:cubicBezTo>
                      <a:cubicBezTo>
                        <a:pt x="135" y="40"/>
                        <a:pt x="136" y="37"/>
                        <a:pt x="133" y="34"/>
                      </a:cubicBezTo>
                      <a:cubicBezTo>
                        <a:pt x="132" y="32"/>
                        <a:pt x="129" y="30"/>
                        <a:pt x="129" y="30"/>
                      </a:cubicBezTo>
                      <a:cubicBezTo>
                        <a:pt x="127" y="25"/>
                        <a:pt x="126" y="22"/>
                        <a:pt x="125" y="17"/>
                      </a:cubicBezTo>
                      <a:cubicBezTo>
                        <a:pt x="124" y="15"/>
                        <a:pt x="120" y="13"/>
                        <a:pt x="120" y="13"/>
                      </a:cubicBezTo>
                      <a:cubicBezTo>
                        <a:pt x="124" y="9"/>
                        <a:pt x="124" y="8"/>
                        <a:pt x="130" y="7"/>
                      </a:cubicBezTo>
                      <a:cubicBezTo>
                        <a:pt x="131" y="7"/>
                        <a:pt x="132" y="7"/>
                        <a:pt x="132" y="6"/>
                      </a:cubicBezTo>
                      <a:cubicBezTo>
                        <a:pt x="132" y="5"/>
                        <a:pt x="130" y="4"/>
                        <a:pt x="130" y="4"/>
                      </a:cubicBezTo>
                      <a:cubicBezTo>
                        <a:pt x="118" y="6"/>
                        <a:pt x="122" y="6"/>
                        <a:pt x="103" y="7"/>
                      </a:cubicBezTo>
                      <a:cubicBezTo>
                        <a:pt x="100" y="10"/>
                        <a:pt x="97" y="12"/>
                        <a:pt x="95" y="14"/>
                      </a:cubicBezTo>
                      <a:cubicBezTo>
                        <a:pt x="94" y="21"/>
                        <a:pt x="92" y="30"/>
                        <a:pt x="83" y="3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" name="Шахунский"/>
                <p:cNvSpPr>
                  <a:spLocks/>
                </p:cNvSpPr>
                <p:nvPr/>
              </p:nvSpPr>
              <p:spPr bwMode="auto">
                <a:xfrm>
                  <a:off x="5373291" y="767384"/>
                  <a:ext cx="1000125" cy="1085850"/>
                </a:xfrm>
                <a:custGeom>
                  <a:avLst/>
                  <a:gdLst>
                    <a:gd name="T0" fmla="*/ 2147483646 w 105"/>
                    <a:gd name="T1" fmla="*/ 2147483646 h 114"/>
                    <a:gd name="T2" fmla="*/ 2147483646 w 105"/>
                    <a:gd name="T3" fmla="*/ 2147483646 h 114"/>
                    <a:gd name="T4" fmla="*/ 2147483646 w 105"/>
                    <a:gd name="T5" fmla="*/ 2147483646 h 114"/>
                    <a:gd name="T6" fmla="*/ 2147483646 w 105"/>
                    <a:gd name="T7" fmla="*/ 2147483646 h 114"/>
                    <a:gd name="T8" fmla="*/ 2147483646 w 105"/>
                    <a:gd name="T9" fmla="*/ 2147483646 h 114"/>
                    <a:gd name="T10" fmla="*/ 2147483646 w 105"/>
                    <a:gd name="T11" fmla="*/ 2147483646 h 114"/>
                    <a:gd name="T12" fmla="*/ 2147483646 w 105"/>
                    <a:gd name="T13" fmla="*/ 2147483646 h 114"/>
                    <a:gd name="T14" fmla="*/ 2147483646 w 105"/>
                    <a:gd name="T15" fmla="*/ 2147483646 h 114"/>
                    <a:gd name="T16" fmla="*/ 2147483646 w 105"/>
                    <a:gd name="T17" fmla="*/ 2147483646 h 114"/>
                    <a:gd name="T18" fmla="*/ 2147483646 w 105"/>
                    <a:gd name="T19" fmla="*/ 2147483646 h 114"/>
                    <a:gd name="T20" fmla="*/ 2147483646 w 105"/>
                    <a:gd name="T21" fmla="*/ 2147483646 h 114"/>
                    <a:gd name="T22" fmla="*/ 2147483646 w 105"/>
                    <a:gd name="T23" fmla="*/ 2147483646 h 114"/>
                    <a:gd name="T24" fmla="*/ 2147483646 w 105"/>
                    <a:gd name="T25" fmla="*/ 2147483646 h 114"/>
                    <a:gd name="T26" fmla="*/ 2147483646 w 105"/>
                    <a:gd name="T27" fmla="*/ 2147483646 h 114"/>
                    <a:gd name="T28" fmla="*/ 2147483646 w 105"/>
                    <a:gd name="T29" fmla="*/ 2147483646 h 114"/>
                    <a:gd name="T30" fmla="*/ 2147483646 w 105"/>
                    <a:gd name="T31" fmla="*/ 2147483646 h 114"/>
                    <a:gd name="T32" fmla="*/ 2147483646 w 105"/>
                    <a:gd name="T33" fmla="*/ 2147483646 h 114"/>
                    <a:gd name="T34" fmla="*/ 2147483646 w 105"/>
                    <a:gd name="T35" fmla="*/ 2147483646 h 114"/>
                    <a:gd name="T36" fmla="*/ 2147483646 w 105"/>
                    <a:gd name="T37" fmla="*/ 2147483646 h 114"/>
                    <a:gd name="T38" fmla="*/ 2147483646 w 105"/>
                    <a:gd name="T39" fmla="*/ 2147483646 h 114"/>
                    <a:gd name="T40" fmla="*/ 2147483646 w 105"/>
                    <a:gd name="T41" fmla="*/ 2147483646 h 114"/>
                    <a:gd name="T42" fmla="*/ 2147483646 w 105"/>
                    <a:gd name="T43" fmla="*/ 2147483646 h 114"/>
                    <a:gd name="T44" fmla="*/ 0 w 105"/>
                    <a:gd name="T45" fmla="*/ 2147483646 h 114"/>
                    <a:gd name="T46" fmla="*/ 2147483646 w 105"/>
                    <a:gd name="T47" fmla="*/ 2147483646 h 114"/>
                    <a:gd name="T48" fmla="*/ 2147483646 w 105"/>
                    <a:gd name="T49" fmla="*/ 2147483646 h 114"/>
                    <a:gd name="T50" fmla="*/ 2147483646 w 105"/>
                    <a:gd name="T51" fmla="*/ 2147483646 h 114"/>
                    <a:gd name="T52" fmla="*/ 2147483646 w 105"/>
                    <a:gd name="T53" fmla="*/ 2147483646 h 114"/>
                    <a:gd name="T54" fmla="*/ 2147483646 w 105"/>
                    <a:gd name="T55" fmla="*/ 2147483646 h 114"/>
                    <a:gd name="T56" fmla="*/ 2147483646 w 105"/>
                    <a:gd name="T57" fmla="*/ 2147483646 h 114"/>
                    <a:gd name="T58" fmla="*/ 2147483646 w 105"/>
                    <a:gd name="T59" fmla="*/ 2147483646 h 114"/>
                    <a:gd name="T60" fmla="*/ 2147483646 w 105"/>
                    <a:gd name="T61" fmla="*/ 2147483646 h 114"/>
                    <a:gd name="T62" fmla="*/ 2147483646 w 105"/>
                    <a:gd name="T63" fmla="*/ 2147483646 h 114"/>
                    <a:gd name="T64" fmla="*/ 2147483646 w 105"/>
                    <a:gd name="T65" fmla="*/ 2147483646 h 114"/>
                    <a:gd name="T66" fmla="*/ 2147483646 w 105"/>
                    <a:gd name="T67" fmla="*/ 2147483646 h 11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05"/>
                    <a:gd name="T103" fmla="*/ 0 h 114"/>
                    <a:gd name="T104" fmla="*/ 105 w 105"/>
                    <a:gd name="T105" fmla="*/ 114 h 11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05" h="114">
                      <a:moveTo>
                        <a:pt x="17" y="3"/>
                      </a:moveTo>
                      <a:cubicBezTo>
                        <a:pt x="24" y="0"/>
                        <a:pt x="33" y="3"/>
                        <a:pt x="40" y="4"/>
                      </a:cubicBezTo>
                      <a:cubicBezTo>
                        <a:pt x="42" y="6"/>
                        <a:pt x="45" y="9"/>
                        <a:pt x="45" y="9"/>
                      </a:cubicBezTo>
                      <a:cubicBezTo>
                        <a:pt x="50" y="8"/>
                        <a:pt x="49" y="7"/>
                        <a:pt x="53" y="5"/>
                      </a:cubicBezTo>
                      <a:cubicBezTo>
                        <a:pt x="54" y="4"/>
                        <a:pt x="57" y="3"/>
                        <a:pt x="57" y="3"/>
                      </a:cubicBezTo>
                      <a:cubicBezTo>
                        <a:pt x="64" y="6"/>
                        <a:pt x="68" y="8"/>
                        <a:pt x="76" y="9"/>
                      </a:cubicBezTo>
                      <a:cubicBezTo>
                        <a:pt x="83" y="8"/>
                        <a:pt x="90" y="9"/>
                        <a:pt x="97" y="10"/>
                      </a:cubicBezTo>
                      <a:cubicBezTo>
                        <a:pt x="105" y="18"/>
                        <a:pt x="96" y="28"/>
                        <a:pt x="89" y="29"/>
                      </a:cubicBezTo>
                      <a:cubicBezTo>
                        <a:pt x="85" y="36"/>
                        <a:pt x="88" y="36"/>
                        <a:pt x="78" y="37"/>
                      </a:cubicBezTo>
                      <a:cubicBezTo>
                        <a:pt x="77" y="40"/>
                        <a:pt x="76" y="41"/>
                        <a:pt x="75" y="43"/>
                      </a:cubicBezTo>
                      <a:cubicBezTo>
                        <a:pt x="77" y="45"/>
                        <a:pt x="78" y="50"/>
                        <a:pt x="80" y="53"/>
                      </a:cubicBezTo>
                      <a:cubicBezTo>
                        <a:pt x="81" y="54"/>
                        <a:pt x="83" y="56"/>
                        <a:pt x="83" y="56"/>
                      </a:cubicBezTo>
                      <a:cubicBezTo>
                        <a:pt x="82" y="60"/>
                        <a:pt x="80" y="62"/>
                        <a:pt x="79" y="66"/>
                      </a:cubicBezTo>
                      <a:cubicBezTo>
                        <a:pt x="80" y="75"/>
                        <a:pt x="79" y="75"/>
                        <a:pt x="87" y="76"/>
                      </a:cubicBezTo>
                      <a:cubicBezTo>
                        <a:pt x="89" y="78"/>
                        <a:pt x="92" y="83"/>
                        <a:pt x="92" y="83"/>
                      </a:cubicBezTo>
                      <a:cubicBezTo>
                        <a:pt x="93" y="91"/>
                        <a:pt x="92" y="98"/>
                        <a:pt x="91" y="106"/>
                      </a:cubicBezTo>
                      <a:cubicBezTo>
                        <a:pt x="89" y="105"/>
                        <a:pt x="87" y="103"/>
                        <a:pt x="85" y="102"/>
                      </a:cubicBezTo>
                      <a:cubicBezTo>
                        <a:pt x="82" y="104"/>
                        <a:pt x="83" y="104"/>
                        <a:pt x="79" y="103"/>
                      </a:cubicBezTo>
                      <a:cubicBezTo>
                        <a:pt x="63" y="104"/>
                        <a:pt x="55" y="104"/>
                        <a:pt x="45" y="114"/>
                      </a:cubicBezTo>
                      <a:cubicBezTo>
                        <a:pt x="36" y="111"/>
                        <a:pt x="36" y="111"/>
                        <a:pt x="24" y="110"/>
                      </a:cubicBezTo>
                      <a:cubicBezTo>
                        <a:pt x="21" y="107"/>
                        <a:pt x="24" y="111"/>
                        <a:pt x="24" y="100"/>
                      </a:cubicBezTo>
                      <a:cubicBezTo>
                        <a:pt x="24" y="83"/>
                        <a:pt x="21" y="79"/>
                        <a:pt x="6" y="78"/>
                      </a:cubicBezTo>
                      <a:cubicBezTo>
                        <a:pt x="5" y="75"/>
                        <a:pt x="0" y="69"/>
                        <a:pt x="0" y="69"/>
                      </a:cubicBezTo>
                      <a:cubicBezTo>
                        <a:pt x="2" y="65"/>
                        <a:pt x="6" y="63"/>
                        <a:pt x="9" y="60"/>
                      </a:cubicBezTo>
                      <a:cubicBezTo>
                        <a:pt x="11" y="59"/>
                        <a:pt x="13" y="56"/>
                        <a:pt x="13" y="56"/>
                      </a:cubicBezTo>
                      <a:lnTo>
                        <a:pt x="9" y="50"/>
                      </a:lnTo>
                      <a:cubicBezTo>
                        <a:pt x="9" y="50"/>
                        <a:pt x="8" y="49"/>
                        <a:pt x="8" y="49"/>
                      </a:cubicBezTo>
                      <a:cubicBezTo>
                        <a:pt x="11" y="43"/>
                        <a:pt x="10" y="44"/>
                        <a:pt x="17" y="42"/>
                      </a:cubicBezTo>
                      <a:cubicBezTo>
                        <a:pt x="18" y="42"/>
                        <a:pt x="20" y="41"/>
                        <a:pt x="20" y="41"/>
                      </a:cubicBezTo>
                      <a:cubicBezTo>
                        <a:pt x="22" y="39"/>
                        <a:pt x="22" y="39"/>
                        <a:pt x="20" y="33"/>
                      </a:cubicBezTo>
                      <a:cubicBezTo>
                        <a:pt x="19" y="31"/>
                        <a:pt x="15" y="27"/>
                        <a:pt x="14" y="26"/>
                      </a:cubicBezTo>
                      <a:cubicBezTo>
                        <a:pt x="10" y="22"/>
                        <a:pt x="11" y="15"/>
                        <a:pt x="7" y="11"/>
                      </a:cubicBezTo>
                      <a:cubicBezTo>
                        <a:pt x="10" y="6"/>
                        <a:pt x="13" y="6"/>
                        <a:pt x="18" y="4"/>
                      </a:cubicBezTo>
                      <a:cubicBezTo>
                        <a:pt x="20" y="2"/>
                        <a:pt x="21" y="2"/>
                        <a:pt x="19" y="2"/>
                      </a:cubicBezTo>
                    </a:path>
                  </a:pathLst>
                </a:custGeom>
                <a:solidFill>
                  <a:srgbClr val="FFFF53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" name="Группа 3"/>
                <p:cNvGrpSpPr/>
                <p:nvPr/>
              </p:nvGrpSpPr>
              <p:grpSpPr>
                <a:xfrm>
                  <a:off x="1487091" y="853109"/>
                  <a:ext cx="5610225" cy="6296025"/>
                  <a:chOff x="1487091" y="853109"/>
                  <a:chExt cx="5610225" cy="6296025"/>
                </a:xfrm>
              </p:grpSpPr>
              <p:sp>
                <p:nvSpPr>
                  <p:cNvPr id="117" name="Тоншаевский"/>
                  <p:cNvSpPr>
                    <a:spLocks/>
                  </p:cNvSpPr>
                  <p:nvPr/>
                </p:nvSpPr>
                <p:spPr bwMode="auto">
                  <a:xfrm>
                    <a:off x="6087666" y="853109"/>
                    <a:ext cx="1009650" cy="923925"/>
                  </a:xfrm>
                  <a:custGeom>
                    <a:avLst/>
                    <a:gdLst>
                      <a:gd name="T0" fmla="*/ 2147483646 w 106"/>
                      <a:gd name="T1" fmla="*/ 0 h 97"/>
                      <a:gd name="T2" fmla="*/ 2147483646 w 106"/>
                      <a:gd name="T3" fmla="*/ 0 h 97"/>
                      <a:gd name="T4" fmla="*/ 2147483646 w 106"/>
                      <a:gd name="T5" fmla="*/ 2147483646 h 97"/>
                      <a:gd name="T6" fmla="*/ 2147483646 w 106"/>
                      <a:gd name="T7" fmla="*/ 2147483646 h 97"/>
                      <a:gd name="T8" fmla="*/ 2147483646 w 106"/>
                      <a:gd name="T9" fmla="*/ 2147483646 h 97"/>
                      <a:gd name="T10" fmla="*/ 2147483646 w 106"/>
                      <a:gd name="T11" fmla="*/ 2147483646 h 97"/>
                      <a:gd name="T12" fmla="*/ 2147483646 w 106"/>
                      <a:gd name="T13" fmla="*/ 2147483646 h 97"/>
                      <a:gd name="T14" fmla="*/ 2147483646 w 106"/>
                      <a:gd name="T15" fmla="*/ 2147483646 h 97"/>
                      <a:gd name="T16" fmla="*/ 2147483646 w 106"/>
                      <a:gd name="T17" fmla="*/ 2147483646 h 97"/>
                      <a:gd name="T18" fmla="*/ 2147483646 w 106"/>
                      <a:gd name="T19" fmla="*/ 2147483646 h 97"/>
                      <a:gd name="T20" fmla="*/ 2147483646 w 106"/>
                      <a:gd name="T21" fmla="*/ 2147483646 h 97"/>
                      <a:gd name="T22" fmla="*/ 2147483646 w 106"/>
                      <a:gd name="T23" fmla="*/ 2147483646 h 97"/>
                      <a:gd name="T24" fmla="*/ 2147483646 w 106"/>
                      <a:gd name="T25" fmla="*/ 2147483646 h 97"/>
                      <a:gd name="T26" fmla="*/ 2147483646 w 106"/>
                      <a:gd name="T27" fmla="*/ 2147483646 h 97"/>
                      <a:gd name="T28" fmla="*/ 2147483646 w 106"/>
                      <a:gd name="T29" fmla="*/ 2147483646 h 97"/>
                      <a:gd name="T30" fmla="*/ 2147483646 w 106"/>
                      <a:gd name="T31" fmla="*/ 2147483646 h 97"/>
                      <a:gd name="T32" fmla="*/ 2147483646 w 106"/>
                      <a:gd name="T33" fmla="*/ 2147483646 h 97"/>
                      <a:gd name="T34" fmla="*/ 2147483646 w 106"/>
                      <a:gd name="T35" fmla="*/ 2147483646 h 97"/>
                      <a:gd name="T36" fmla="*/ 2147483646 w 106"/>
                      <a:gd name="T37" fmla="*/ 2147483646 h 97"/>
                      <a:gd name="T38" fmla="*/ 2147483646 w 106"/>
                      <a:gd name="T39" fmla="*/ 2147483646 h 97"/>
                      <a:gd name="T40" fmla="*/ 2147483646 w 106"/>
                      <a:gd name="T41" fmla="*/ 2147483646 h 97"/>
                      <a:gd name="T42" fmla="*/ 2147483646 w 106"/>
                      <a:gd name="T43" fmla="*/ 2147483646 h 97"/>
                      <a:gd name="T44" fmla="*/ 2147483646 w 106"/>
                      <a:gd name="T45" fmla="*/ 2147483646 h 97"/>
                      <a:gd name="T46" fmla="*/ 2147483646 w 106"/>
                      <a:gd name="T47" fmla="*/ 2147483646 h 97"/>
                      <a:gd name="T48" fmla="*/ 2147483646 w 106"/>
                      <a:gd name="T49" fmla="*/ 2147483646 h 97"/>
                      <a:gd name="T50" fmla="*/ 2147483646 w 106"/>
                      <a:gd name="T51" fmla="*/ 2147483646 h 97"/>
                      <a:gd name="T52" fmla="*/ 0 w 106"/>
                      <a:gd name="T53" fmla="*/ 2147483646 h 97"/>
                      <a:gd name="T54" fmla="*/ 2147483646 w 106"/>
                      <a:gd name="T55" fmla="*/ 2147483646 h 97"/>
                      <a:gd name="T56" fmla="*/ 2147483646 w 106"/>
                      <a:gd name="T57" fmla="*/ 2147483646 h 97"/>
                      <a:gd name="T58" fmla="*/ 2147483646 w 106"/>
                      <a:gd name="T59" fmla="*/ 2147483646 h 97"/>
                      <a:gd name="T60" fmla="*/ 2147483646 w 106"/>
                      <a:gd name="T61" fmla="*/ 2147483646 h 97"/>
                      <a:gd name="T62" fmla="*/ 2147483646 w 106"/>
                      <a:gd name="T63" fmla="*/ 0 h 97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106"/>
                      <a:gd name="T97" fmla="*/ 0 h 97"/>
                      <a:gd name="T98" fmla="*/ 106 w 106"/>
                      <a:gd name="T99" fmla="*/ 97 h 97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106" h="97">
                        <a:moveTo>
                          <a:pt x="22" y="0"/>
                        </a:moveTo>
                        <a:lnTo>
                          <a:pt x="68" y="0"/>
                        </a:lnTo>
                        <a:cubicBezTo>
                          <a:pt x="68" y="0"/>
                          <a:pt x="74" y="3"/>
                          <a:pt x="74" y="3"/>
                        </a:cubicBezTo>
                        <a:cubicBezTo>
                          <a:pt x="75" y="3"/>
                          <a:pt x="76" y="5"/>
                          <a:pt x="77" y="5"/>
                        </a:cubicBezTo>
                        <a:cubicBezTo>
                          <a:pt x="78" y="6"/>
                          <a:pt x="80" y="6"/>
                          <a:pt x="81" y="6"/>
                        </a:cubicBezTo>
                        <a:cubicBezTo>
                          <a:pt x="83" y="7"/>
                          <a:pt x="84" y="8"/>
                          <a:pt x="87" y="9"/>
                        </a:cubicBezTo>
                        <a:cubicBezTo>
                          <a:pt x="92" y="6"/>
                          <a:pt x="88" y="7"/>
                          <a:pt x="97" y="8"/>
                        </a:cubicBezTo>
                        <a:lnTo>
                          <a:pt x="102" y="13"/>
                        </a:lnTo>
                        <a:cubicBezTo>
                          <a:pt x="102" y="13"/>
                          <a:pt x="103" y="14"/>
                          <a:pt x="103" y="14"/>
                        </a:cubicBezTo>
                        <a:cubicBezTo>
                          <a:pt x="104" y="16"/>
                          <a:pt x="106" y="19"/>
                          <a:pt x="106" y="19"/>
                        </a:cubicBezTo>
                        <a:cubicBezTo>
                          <a:pt x="104" y="26"/>
                          <a:pt x="98" y="28"/>
                          <a:pt x="92" y="32"/>
                        </a:cubicBezTo>
                        <a:cubicBezTo>
                          <a:pt x="90" y="33"/>
                          <a:pt x="87" y="37"/>
                          <a:pt x="87" y="37"/>
                        </a:cubicBezTo>
                        <a:cubicBezTo>
                          <a:pt x="86" y="42"/>
                          <a:pt x="88" y="51"/>
                          <a:pt x="84" y="55"/>
                        </a:cubicBezTo>
                        <a:cubicBezTo>
                          <a:pt x="85" y="64"/>
                          <a:pt x="83" y="69"/>
                          <a:pt x="81" y="77"/>
                        </a:cubicBezTo>
                        <a:cubicBezTo>
                          <a:pt x="80" y="81"/>
                          <a:pt x="80" y="84"/>
                          <a:pt x="79" y="88"/>
                        </a:cubicBezTo>
                        <a:cubicBezTo>
                          <a:pt x="79" y="89"/>
                          <a:pt x="77" y="90"/>
                          <a:pt x="77" y="90"/>
                        </a:cubicBezTo>
                        <a:cubicBezTo>
                          <a:pt x="71" y="89"/>
                          <a:pt x="69" y="88"/>
                          <a:pt x="64" y="85"/>
                        </a:cubicBezTo>
                        <a:cubicBezTo>
                          <a:pt x="62" y="84"/>
                          <a:pt x="58" y="82"/>
                          <a:pt x="58" y="82"/>
                        </a:cubicBezTo>
                        <a:cubicBezTo>
                          <a:pt x="51" y="84"/>
                          <a:pt x="48" y="90"/>
                          <a:pt x="42" y="93"/>
                        </a:cubicBezTo>
                        <a:cubicBezTo>
                          <a:pt x="39" y="95"/>
                          <a:pt x="32" y="97"/>
                          <a:pt x="32" y="97"/>
                        </a:cubicBezTo>
                        <a:cubicBezTo>
                          <a:pt x="30" y="95"/>
                          <a:pt x="28" y="94"/>
                          <a:pt x="26" y="93"/>
                        </a:cubicBezTo>
                        <a:cubicBezTo>
                          <a:pt x="24" y="94"/>
                          <a:pt x="19" y="97"/>
                          <a:pt x="19" y="97"/>
                        </a:cubicBezTo>
                        <a:cubicBezTo>
                          <a:pt x="14" y="94"/>
                          <a:pt x="17" y="87"/>
                          <a:pt x="18" y="82"/>
                        </a:cubicBezTo>
                        <a:cubicBezTo>
                          <a:pt x="15" y="67"/>
                          <a:pt x="13" y="72"/>
                          <a:pt x="5" y="64"/>
                        </a:cubicBezTo>
                        <a:cubicBezTo>
                          <a:pt x="4" y="61"/>
                          <a:pt x="3" y="57"/>
                          <a:pt x="6" y="54"/>
                        </a:cubicBezTo>
                        <a:cubicBezTo>
                          <a:pt x="8" y="47"/>
                          <a:pt x="8" y="48"/>
                          <a:pt x="4" y="42"/>
                        </a:cubicBezTo>
                        <a:cubicBezTo>
                          <a:pt x="3" y="40"/>
                          <a:pt x="0" y="35"/>
                          <a:pt x="0" y="35"/>
                        </a:cubicBezTo>
                        <a:cubicBezTo>
                          <a:pt x="3" y="29"/>
                          <a:pt x="4" y="28"/>
                          <a:pt x="11" y="26"/>
                        </a:cubicBezTo>
                        <a:cubicBezTo>
                          <a:pt x="16" y="21"/>
                          <a:pt x="10" y="27"/>
                          <a:pt x="14" y="21"/>
                        </a:cubicBezTo>
                        <a:cubicBezTo>
                          <a:pt x="17" y="16"/>
                          <a:pt x="23" y="15"/>
                          <a:pt x="26" y="10"/>
                        </a:cubicBezTo>
                        <a:cubicBezTo>
                          <a:pt x="25" y="7"/>
                          <a:pt x="22" y="2"/>
                          <a:pt x="22" y="2"/>
                        </a:cubicBezTo>
                        <a:cubicBezTo>
                          <a:pt x="23" y="0"/>
                          <a:pt x="24" y="0"/>
                          <a:pt x="22" y="0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8" name="Уреньский"/>
                  <p:cNvSpPr>
                    <a:spLocks/>
                  </p:cNvSpPr>
                  <p:nvPr/>
                </p:nvSpPr>
                <p:spPr bwMode="auto">
                  <a:xfrm>
                    <a:off x="4735116" y="1367459"/>
                    <a:ext cx="895350" cy="962025"/>
                  </a:xfrm>
                  <a:custGeom>
                    <a:avLst/>
                    <a:gdLst>
                      <a:gd name="T0" fmla="*/ 2147483646 w 94"/>
                      <a:gd name="T1" fmla="*/ 2147483646 h 101"/>
                      <a:gd name="T2" fmla="*/ 0 w 94"/>
                      <a:gd name="T3" fmla="*/ 2147483646 h 101"/>
                      <a:gd name="T4" fmla="*/ 2147483646 w 94"/>
                      <a:gd name="T5" fmla="*/ 2147483646 h 101"/>
                      <a:gd name="T6" fmla="*/ 2147483646 w 94"/>
                      <a:gd name="T7" fmla="*/ 2147483646 h 101"/>
                      <a:gd name="T8" fmla="*/ 2147483646 w 94"/>
                      <a:gd name="T9" fmla="*/ 2147483646 h 101"/>
                      <a:gd name="T10" fmla="*/ 2147483646 w 94"/>
                      <a:gd name="T11" fmla="*/ 2147483646 h 101"/>
                      <a:gd name="T12" fmla="*/ 2147483646 w 94"/>
                      <a:gd name="T13" fmla="*/ 2147483646 h 101"/>
                      <a:gd name="T14" fmla="*/ 2147483646 w 94"/>
                      <a:gd name="T15" fmla="*/ 2147483646 h 101"/>
                      <a:gd name="T16" fmla="*/ 2147483646 w 94"/>
                      <a:gd name="T17" fmla="*/ 2147483646 h 101"/>
                      <a:gd name="T18" fmla="*/ 2147483646 w 94"/>
                      <a:gd name="T19" fmla="*/ 2147483646 h 101"/>
                      <a:gd name="T20" fmla="*/ 2147483646 w 94"/>
                      <a:gd name="T21" fmla="*/ 2147483646 h 101"/>
                      <a:gd name="T22" fmla="*/ 2147483646 w 94"/>
                      <a:gd name="T23" fmla="*/ 2147483646 h 101"/>
                      <a:gd name="T24" fmla="*/ 2147483646 w 94"/>
                      <a:gd name="T25" fmla="*/ 2147483646 h 101"/>
                      <a:gd name="T26" fmla="*/ 2147483646 w 94"/>
                      <a:gd name="T27" fmla="*/ 2147483646 h 101"/>
                      <a:gd name="T28" fmla="*/ 2147483646 w 94"/>
                      <a:gd name="T29" fmla="*/ 2147483646 h 101"/>
                      <a:gd name="T30" fmla="*/ 2147483646 w 94"/>
                      <a:gd name="T31" fmla="*/ 2147483646 h 101"/>
                      <a:gd name="T32" fmla="*/ 2147483646 w 94"/>
                      <a:gd name="T33" fmla="*/ 2147483646 h 101"/>
                      <a:gd name="T34" fmla="*/ 2147483646 w 94"/>
                      <a:gd name="T35" fmla="*/ 2147483646 h 101"/>
                      <a:gd name="T36" fmla="*/ 2147483646 w 94"/>
                      <a:gd name="T37" fmla="*/ 2147483646 h 101"/>
                      <a:gd name="T38" fmla="*/ 2147483646 w 94"/>
                      <a:gd name="T39" fmla="*/ 2147483646 h 101"/>
                      <a:gd name="T40" fmla="*/ 2147483646 w 94"/>
                      <a:gd name="T41" fmla="*/ 2147483646 h 101"/>
                      <a:gd name="T42" fmla="*/ 2147483646 w 94"/>
                      <a:gd name="T43" fmla="*/ 2147483646 h 101"/>
                      <a:gd name="T44" fmla="*/ 2147483646 w 94"/>
                      <a:gd name="T45" fmla="*/ 2147483646 h 101"/>
                      <a:gd name="T46" fmla="*/ 2147483646 w 94"/>
                      <a:gd name="T47" fmla="*/ 2147483646 h 101"/>
                      <a:gd name="T48" fmla="*/ 2147483646 w 94"/>
                      <a:gd name="T49" fmla="*/ 2147483646 h 101"/>
                      <a:gd name="T50" fmla="*/ 2147483646 w 94"/>
                      <a:gd name="T51" fmla="*/ 2147483646 h 101"/>
                      <a:gd name="T52" fmla="*/ 2147483646 w 94"/>
                      <a:gd name="T53" fmla="*/ 2147483646 h 101"/>
                      <a:gd name="T54" fmla="*/ 2147483646 w 94"/>
                      <a:gd name="T55" fmla="*/ 2147483646 h 101"/>
                      <a:gd name="T56" fmla="*/ 2147483646 w 94"/>
                      <a:gd name="T57" fmla="*/ 2147483646 h 101"/>
                      <a:gd name="T58" fmla="*/ 2147483646 w 94"/>
                      <a:gd name="T59" fmla="*/ 2147483646 h 101"/>
                      <a:gd name="T60" fmla="*/ 2147483646 w 94"/>
                      <a:gd name="T61" fmla="*/ 2147483646 h 101"/>
                      <a:gd name="T62" fmla="*/ 2147483646 w 94"/>
                      <a:gd name="T63" fmla="*/ 2147483646 h 101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94"/>
                      <a:gd name="T97" fmla="*/ 0 h 101"/>
                      <a:gd name="T98" fmla="*/ 94 w 94"/>
                      <a:gd name="T99" fmla="*/ 101 h 101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94" h="101">
                        <a:moveTo>
                          <a:pt x="1" y="31"/>
                        </a:moveTo>
                        <a:cubicBezTo>
                          <a:pt x="3" y="33"/>
                          <a:pt x="1" y="36"/>
                          <a:pt x="0" y="38"/>
                        </a:cubicBezTo>
                        <a:cubicBezTo>
                          <a:pt x="2" y="55"/>
                          <a:pt x="10" y="45"/>
                          <a:pt x="14" y="58"/>
                        </a:cubicBezTo>
                        <a:cubicBezTo>
                          <a:pt x="13" y="61"/>
                          <a:pt x="12" y="64"/>
                          <a:pt x="11" y="67"/>
                        </a:cubicBezTo>
                        <a:lnTo>
                          <a:pt x="14" y="74"/>
                        </a:lnTo>
                        <a:cubicBezTo>
                          <a:pt x="14" y="74"/>
                          <a:pt x="15" y="75"/>
                          <a:pt x="15" y="75"/>
                        </a:cubicBezTo>
                        <a:lnTo>
                          <a:pt x="20" y="71"/>
                        </a:lnTo>
                        <a:cubicBezTo>
                          <a:pt x="20" y="71"/>
                          <a:pt x="21" y="70"/>
                          <a:pt x="21" y="70"/>
                        </a:cubicBezTo>
                        <a:cubicBezTo>
                          <a:pt x="28" y="72"/>
                          <a:pt x="25" y="73"/>
                          <a:pt x="24" y="79"/>
                        </a:cubicBezTo>
                        <a:cubicBezTo>
                          <a:pt x="26" y="85"/>
                          <a:pt x="26" y="83"/>
                          <a:pt x="33" y="84"/>
                        </a:cubicBezTo>
                        <a:cubicBezTo>
                          <a:pt x="35" y="86"/>
                          <a:pt x="39" y="92"/>
                          <a:pt x="42" y="93"/>
                        </a:cubicBezTo>
                        <a:cubicBezTo>
                          <a:pt x="44" y="94"/>
                          <a:pt x="49" y="96"/>
                          <a:pt x="49" y="96"/>
                        </a:cubicBezTo>
                        <a:cubicBezTo>
                          <a:pt x="49" y="97"/>
                          <a:pt x="49" y="99"/>
                          <a:pt x="50" y="100"/>
                        </a:cubicBezTo>
                        <a:cubicBezTo>
                          <a:pt x="51" y="101"/>
                          <a:pt x="53" y="98"/>
                          <a:pt x="54" y="97"/>
                        </a:cubicBezTo>
                        <a:cubicBezTo>
                          <a:pt x="56" y="95"/>
                          <a:pt x="59" y="93"/>
                          <a:pt x="59" y="93"/>
                        </a:cubicBezTo>
                        <a:cubicBezTo>
                          <a:pt x="60" y="90"/>
                          <a:pt x="63" y="85"/>
                          <a:pt x="63" y="85"/>
                        </a:cubicBezTo>
                        <a:cubicBezTo>
                          <a:pt x="65" y="79"/>
                          <a:pt x="66" y="82"/>
                          <a:pt x="70" y="78"/>
                        </a:cubicBezTo>
                        <a:cubicBezTo>
                          <a:pt x="72" y="76"/>
                          <a:pt x="75" y="73"/>
                          <a:pt x="75" y="73"/>
                        </a:cubicBezTo>
                        <a:cubicBezTo>
                          <a:pt x="77" y="66"/>
                          <a:pt x="82" y="68"/>
                          <a:pt x="85" y="63"/>
                        </a:cubicBezTo>
                        <a:cubicBezTo>
                          <a:pt x="86" y="60"/>
                          <a:pt x="91" y="57"/>
                          <a:pt x="91" y="57"/>
                        </a:cubicBezTo>
                        <a:cubicBezTo>
                          <a:pt x="91" y="54"/>
                          <a:pt x="94" y="52"/>
                          <a:pt x="93" y="49"/>
                        </a:cubicBezTo>
                        <a:cubicBezTo>
                          <a:pt x="93" y="48"/>
                          <a:pt x="90" y="46"/>
                          <a:pt x="90" y="46"/>
                        </a:cubicBezTo>
                        <a:cubicBezTo>
                          <a:pt x="93" y="40"/>
                          <a:pt x="92" y="32"/>
                          <a:pt x="89" y="26"/>
                        </a:cubicBezTo>
                        <a:cubicBezTo>
                          <a:pt x="87" y="17"/>
                          <a:pt x="82" y="15"/>
                          <a:pt x="73" y="14"/>
                        </a:cubicBezTo>
                        <a:cubicBezTo>
                          <a:pt x="70" y="11"/>
                          <a:pt x="68" y="7"/>
                          <a:pt x="63" y="5"/>
                        </a:cubicBezTo>
                        <a:cubicBezTo>
                          <a:pt x="62" y="4"/>
                          <a:pt x="60" y="1"/>
                          <a:pt x="60" y="1"/>
                        </a:cubicBezTo>
                        <a:cubicBezTo>
                          <a:pt x="55" y="2"/>
                          <a:pt x="49" y="0"/>
                          <a:pt x="45" y="2"/>
                        </a:cubicBezTo>
                        <a:cubicBezTo>
                          <a:pt x="44" y="10"/>
                          <a:pt x="41" y="11"/>
                          <a:pt x="34" y="12"/>
                        </a:cubicBezTo>
                        <a:cubicBezTo>
                          <a:pt x="32" y="14"/>
                          <a:pt x="25" y="14"/>
                          <a:pt x="22" y="15"/>
                        </a:cubicBezTo>
                        <a:cubicBezTo>
                          <a:pt x="15" y="14"/>
                          <a:pt x="15" y="15"/>
                          <a:pt x="9" y="18"/>
                        </a:cubicBezTo>
                        <a:cubicBezTo>
                          <a:pt x="8" y="22"/>
                          <a:pt x="8" y="26"/>
                          <a:pt x="6" y="29"/>
                        </a:cubicBezTo>
                        <a:cubicBezTo>
                          <a:pt x="6" y="30"/>
                          <a:pt x="1" y="33"/>
                          <a:pt x="1" y="31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9" name="Тонкинский"/>
                  <p:cNvSpPr>
                    <a:spLocks/>
                  </p:cNvSpPr>
                  <p:nvPr/>
                </p:nvSpPr>
                <p:spPr bwMode="auto">
                  <a:xfrm>
                    <a:off x="5287566" y="1748459"/>
                    <a:ext cx="923925" cy="600075"/>
                  </a:xfrm>
                  <a:custGeom>
                    <a:avLst/>
                    <a:gdLst>
                      <a:gd name="T0" fmla="*/ 0 w 97"/>
                      <a:gd name="T1" fmla="*/ 2147483646 h 63"/>
                      <a:gd name="T2" fmla="*/ 2147483646 w 97"/>
                      <a:gd name="T3" fmla="*/ 2147483646 h 63"/>
                      <a:gd name="T4" fmla="*/ 2147483646 w 97"/>
                      <a:gd name="T5" fmla="*/ 2147483646 h 63"/>
                      <a:gd name="T6" fmla="*/ 2147483646 w 97"/>
                      <a:gd name="T7" fmla="*/ 2147483646 h 63"/>
                      <a:gd name="T8" fmla="*/ 2147483646 w 97"/>
                      <a:gd name="T9" fmla="*/ 2147483646 h 63"/>
                      <a:gd name="T10" fmla="*/ 2147483646 w 97"/>
                      <a:gd name="T11" fmla="*/ 2147483646 h 63"/>
                      <a:gd name="T12" fmla="*/ 2147483646 w 97"/>
                      <a:gd name="T13" fmla="*/ 2147483646 h 63"/>
                      <a:gd name="T14" fmla="*/ 2147483646 w 97"/>
                      <a:gd name="T15" fmla="*/ 2147483646 h 63"/>
                      <a:gd name="T16" fmla="*/ 2147483646 w 97"/>
                      <a:gd name="T17" fmla="*/ 2147483646 h 63"/>
                      <a:gd name="T18" fmla="*/ 2147483646 w 97"/>
                      <a:gd name="T19" fmla="*/ 2147483646 h 63"/>
                      <a:gd name="T20" fmla="*/ 2147483646 w 97"/>
                      <a:gd name="T21" fmla="*/ 2147483646 h 63"/>
                      <a:gd name="T22" fmla="*/ 2147483646 w 97"/>
                      <a:gd name="T23" fmla="*/ 2147483646 h 63"/>
                      <a:gd name="T24" fmla="*/ 2147483646 w 97"/>
                      <a:gd name="T25" fmla="*/ 2147483646 h 63"/>
                      <a:gd name="T26" fmla="*/ 2147483646 w 97"/>
                      <a:gd name="T27" fmla="*/ 2147483646 h 63"/>
                      <a:gd name="T28" fmla="*/ 2147483646 w 97"/>
                      <a:gd name="T29" fmla="*/ 2147483646 h 63"/>
                      <a:gd name="T30" fmla="*/ 2147483646 w 97"/>
                      <a:gd name="T31" fmla="*/ 2147483646 h 63"/>
                      <a:gd name="T32" fmla="*/ 2147483646 w 97"/>
                      <a:gd name="T33" fmla="*/ 0 h 63"/>
                      <a:gd name="T34" fmla="*/ 2147483646 w 97"/>
                      <a:gd name="T35" fmla="*/ 2147483646 h 63"/>
                      <a:gd name="T36" fmla="*/ 2147483646 w 97"/>
                      <a:gd name="T37" fmla="*/ 2147483646 h 63"/>
                      <a:gd name="T38" fmla="*/ 2147483646 w 97"/>
                      <a:gd name="T39" fmla="*/ 2147483646 h 63"/>
                      <a:gd name="T40" fmla="*/ 2147483646 w 97"/>
                      <a:gd name="T41" fmla="*/ 2147483646 h 63"/>
                      <a:gd name="T42" fmla="*/ 2147483646 w 97"/>
                      <a:gd name="T43" fmla="*/ 2147483646 h 63"/>
                      <a:gd name="T44" fmla="*/ 2147483646 w 97"/>
                      <a:gd name="T45" fmla="*/ 2147483646 h 63"/>
                      <a:gd name="T46" fmla="*/ 2147483646 w 97"/>
                      <a:gd name="T47" fmla="*/ 2147483646 h 63"/>
                      <a:gd name="T48" fmla="*/ 2147483646 w 97"/>
                      <a:gd name="T49" fmla="*/ 2147483646 h 63"/>
                      <a:gd name="T50" fmla="*/ 0 w 97"/>
                      <a:gd name="T51" fmla="*/ 2147483646 h 63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97"/>
                      <a:gd name="T79" fmla="*/ 0 h 63"/>
                      <a:gd name="T80" fmla="*/ 97 w 97"/>
                      <a:gd name="T81" fmla="*/ 63 h 63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97" h="63">
                        <a:moveTo>
                          <a:pt x="0" y="54"/>
                        </a:moveTo>
                        <a:cubicBezTo>
                          <a:pt x="2" y="57"/>
                          <a:pt x="6" y="63"/>
                          <a:pt x="6" y="63"/>
                        </a:cubicBezTo>
                        <a:cubicBezTo>
                          <a:pt x="9" y="60"/>
                          <a:pt x="12" y="58"/>
                          <a:pt x="16" y="57"/>
                        </a:cubicBezTo>
                        <a:cubicBezTo>
                          <a:pt x="19" y="58"/>
                          <a:pt x="25" y="62"/>
                          <a:pt x="25" y="62"/>
                        </a:cubicBezTo>
                        <a:cubicBezTo>
                          <a:pt x="38" y="61"/>
                          <a:pt x="38" y="60"/>
                          <a:pt x="45" y="53"/>
                        </a:cubicBezTo>
                        <a:cubicBezTo>
                          <a:pt x="46" y="50"/>
                          <a:pt x="51" y="44"/>
                          <a:pt x="51" y="44"/>
                        </a:cubicBezTo>
                        <a:cubicBezTo>
                          <a:pt x="50" y="41"/>
                          <a:pt x="49" y="39"/>
                          <a:pt x="52" y="36"/>
                        </a:cubicBezTo>
                        <a:cubicBezTo>
                          <a:pt x="53" y="37"/>
                          <a:pt x="55" y="38"/>
                          <a:pt x="56" y="39"/>
                        </a:cubicBezTo>
                        <a:cubicBezTo>
                          <a:pt x="61" y="36"/>
                          <a:pt x="64" y="31"/>
                          <a:pt x="69" y="29"/>
                        </a:cubicBezTo>
                        <a:cubicBezTo>
                          <a:pt x="71" y="27"/>
                          <a:pt x="74" y="24"/>
                          <a:pt x="74" y="24"/>
                        </a:cubicBezTo>
                        <a:cubicBezTo>
                          <a:pt x="76" y="26"/>
                          <a:pt x="76" y="27"/>
                          <a:pt x="78" y="29"/>
                        </a:cubicBezTo>
                        <a:cubicBezTo>
                          <a:pt x="81" y="29"/>
                          <a:pt x="85" y="29"/>
                          <a:pt x="88" y="28"/>
                        </a:cubicBezTo>
                        <a:cubicBezTo>
                          <a:pt x="90" y="28"/>
                          <a:pt x="93" y="24"/>
                          <a:pt x="93" y="24"/>
                        </a:cubicBezTo>
                        <a:cubicBezTo>
                          <a:pt x="91" y="20"/>
                          <a:pt x="91" y="21"/>
                          <a:pt x="84" y="20"/>
                        </a:cubicBezTo>
                        <a:cubicBezTo>
                          <a:pt x="88" y="16"/>
                          <a:pt x="92" y="13"/>
                          <a:pt x="97" y="11"/>
                        </a:cubicBezTo>
                        <a:cubicBezTo>
                          <a:pt x="96" y="7"/>
                          <a:pt x="95" y="6"/>
                          <a:pt x="92" y="3"/>
                        </a:cubicBezTo>
                        <a:cubicBezTo>
                          <a:pt x="91" y="2"/>
                          <a:pt x="89" y="0"/>
                          <a:pt x="89" y="0"/>
                        </a:cubicBezTo>
                        <a:cubicBezTo>
                          <a:pt x="82" y="1"/>
                          <a:pt x="74" y="2"/>
                          <a:pt x="67" y="3"/>
                        </a:cubicBezTo>
                        <a:cubicBezTo>
                          <a:pt x="65" y="5"/>
                          <a:pt x="60" y="6"/>
                          <a:pt x="60" y="6"/>
                        </a:cubicBezTo>
                        <a:cubicBezTo>
                          <a:pt x="58" y="8"/>
                          <a:pt x="54" y="11"/>
                          <a:pt x="54" y="11"/>
                        </a:cubicBezTo>
                        <a:cubicBezTo>
                          <a:pt x="46" y="8"/>
                          <a:pt x="50" y="9"/>
                          <a:pt x="41" y="8"/>
                        </a:cubicBezTo>
                        <a:cubicBezTo>
                          <a:pt x="39" y="6"/>
                          <a:pt x="32" y="6"/>
                          <a:pt x="35" y="9"/>
                        </a:cubicBezTo>
                        <a:cubicBezTo>
                          <a:pt x="32" y="15"/>
                          <a:pt x="30" y="19"/>
                          <a:pt x="26" y="24"/>
                        </a:cubicBezTo>
                        <a:cubicBezTo>
                          <a:pt x="24" y="27"/>
                          <a:pt x="18" y="30"/>
                          <a:pt x="18" y="30"/>
                        </a:cubicBezTo>
                        <a:cubicBezTo>
                          <a:pt x="15" y="37"/>
                          <a:pt x="8" y="42"/>
                          <a:pt x="3" y="47"/>
                        </a:cubicBezTo>
                        <a:cubicBezTo>
                          <a:pt x="2" y="49"/>
                          <a:pt x="0" y="54"/>
                          <a:pt x="0" y="54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0" name="Варнавинский"/>
                  <p:cNvSpPr>
                    <a:spLocks/>
                  </p:cNvSpPr>
                  <p:nvPr/>
                </p:nvSpPr>
                <p:spPr bwMode="auto">
                  <a:xfrm>
                    <a:off x="3744516" y="1167434"/>
                    <a:ext cx="1133475" cy="1123950"/>
                  </a:xfrm>
                  <a:custGeom>
                    <a:avLst/>
                    <a:gdLst>
                      <a:gd name="T0" fmla="*/ 2147483646 w 115"/>
                      <a:gd name="T1" fmla="*/ 2147483646 h 117"/>
                      <a:gd name="T2" fmla="*/ 2147483646 w 115"/>
                      <a:gd name="T3" fmla="*/ 2147483646 h 117"/>
                      <a:gd name="T4" fmla="*/ 2147483646 w 115"/>
                      <a:gd name="T5" fmla="*/ 2147483646 h 117"/>
                      <a:gd name="T6" fmla="*/ 2147483646 w 115"/>
                      <a:gd name="T7" fmla="*/ 2147483646 h 117"/>
                      <a:gd name="T8" fmla="*/ 2147483646 w 115"/>
                      <a:gd name="T9" fmla="*/ 2147483646 h 117"/>
                      <a:gd name="T10" fmla="*/ 2147483646 w 115"/>
                      <a:gd name="T11" fmla="*/ 2147483646 h 117"/>
                      <a:gd name="T12" fmla="*/ 2147483646 w 115"/>
                      <a:gd name="T13" fmla="*/ 2147483646 h 117"/>
                      <a:gd name="T14" fmla="*/ 2147483646 w 115"/>
                      <a:gd name="T15" fmla="*/ 2147483646 h 117"/>
                      <a:gd name="T16" fmla="*/ 2147483646 w 115"/>
                      <a:gd name="T17" fmla="*/ 2147483646 h 117"/>
                      <a:gd name="T18" fmla="*/ 2147483646 w 115"/>
                      <a:gd name="T19" fmla="*/ 2147483646 h 117"/>
                      <a:gd name="T20" fmla="*/ 2147483646 w 115"/>
                      <a:gd name="T21" fmla="*/ 2147483646 h 117"/>
                      <a:gd name="T22" fmla="*/ 2147483646 w 115"/>
                      <a:gd name="T23" fmla="*/ 2147483646 h 117"/>
                      <a:gd name="T24" fmla="*/ 2147483646 w 115"/>
                      <a:gd name="T25" fmla="*/ 2147483646 h 117"/>
                      <a:gd name="T26" fmla="*/ 2147483646 w 115"/>
                      <a:gd name="T27" fmla="*/ 2147483646 h 117"/>
                      <a:gd name="T28" fmla="*/ 2147483646 w 115"/>
                      <a:gd name="T29" fmla="*/ 2147483646 h 117"/>
                      <a:gd name="T30" fmla="*/ 2147483646 w 115"/>
                      <a:gd name="T31" fmla="*/ 2147483646 h 117"/>
                      <a:gd name="T32" fmla="*/ 2147483646 w 115"/>
                      <a:gd name="T33" fmla="*/ 2147483646 h 117"/>
                      <a:gd name="T34" fmla="*/ 2147483646 w 115"/>
                      <a:gd name="T35" fmla="*/ 2147483646 h 117"/>
                      <a:gd name="T36" fmla="*/ 2147483646 w 115"/>
                      <a:gd name="T37" fmla="*/ 2147483646 h 117"/>
                      <a:gd name="T38" fmla="*/ 2147483646 w 115"/>
                      <a:gd name="T39" fmla="*/ 2147483646 h 117"/>
                      <a:gd name="T40" fmla="*/ 2147483646 w 115"/>
                      <a:gd name="T41" fmla="*/ 2147483646 h 117"/>
                      <a:gd name="T42" fmla="*/ 2147483646 w 115"/>
                      <a:gd name="T43" fmla="*/ 2147483646 h 117"/>
                      <a:gd name="T44" fmla="*/ 2147483646 w 115"/>
                      <a:gd name="T45" fmla="*/ 2147483646 h 117"/>
                      <a:gd name="T46" fmla="*/ 2147483646 w 115"/>
                      <a:gd name="T47" fmla="*/ 2147483646 h 117"/>
                      <a:gd name="T48" fmla="*/ 2147483646 w 115"/>
                      <a:gd name="T49" fmla="*/ 2147483646 h 117"/>
                      <a:gd name="T50" fmla="*/ 2147483646 w 115"/>
                      <a:gd name="T51" fmla="*/ 2147483646 h 117"/>
                      <a:gd name="T52" fmla="*/ 2147483646 w 115"/>
                      <a:gd name="T53" fmla="*/ 2147483646 h 117"/>
                      <a:gd name="T54" fmla="*/ 2147483646 w 115"/>
                      <a:gd name="T55" fmla="*/ 2147483646 h 117"/>
                      <a:gd name="T56" fmla="*/ 2147483646 w 115"/>
                      <a:gd name="T57" fmla="*/ 2147483646 h 117"/>
                      <a:gd name="T58" fmla="*/ 2147483646 w 115"/>
                      <a:gd name="T59" fmla="*/ 2147483646 h 117"/>
                      <a:gd name="T60" fmla="*/ 2147483646 w 115"/>
                      <a:gd name="T61" fmla="*/ 2147483646 h 117"/>
                      <a:gd name="T62" fmla="*/ 2147483646 w 115"/>
                      <a:gd name="T63" fmla="*/ 2147483646 h 117"/>
                      <a:gd name="T64" fmla="*/ 2147483646 w 115"/>
                      <a:gd name="T65" fmla="*/ 2147483646 h 117"/>
                      <a:gd name="T66" fmla="*/ 2147483646 w 115"/>
                      <a:gd name="T67" fmla="*/ 2147483646 h 117"/>
                      <a:gd name="T68" fmla="*/ 2147483646 w 115"/>
                      <a:gd name="T69" fmla="*/ 2147483646 h 117"/>
                      <a:gd name="T70" fmla="*/ 2147483646 w 115"/>
                      <a:gd name="T71" fmla="*/ 0 h 117"/>
                      <a:gd name="T72" fmla="*/ 2147483646 w 115"/>
                      <a:gd name="T73" fmla="*/ 2147483646 h 117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115"/>
                      <a:gd name="T112" fmla="*/ 0 h 117"/>
                      <a:gd name="T113" fmla="*/ 115 w 115"/>
                      <a:gd name="T114" fmla="*/ 117 h 117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115" h="117">
                        <a:moveTo>
                          <a:pt x="59" y="1"/>
                        </a:moveTo>
                        <a:cubicBezTo>
                          <a:pt x="58" y="11"/>
                          <a:pt x="53" y="20"/>
                          <a:pt x="46" y="27"/>
                        </a:cubicBezTo>
                        <a:cubicBezTo>
                          <a:pt x="45" y="28"/>
                          <a:pt x="34" y="29"/>
                          <a:pt x="31" y="30"/>
                        </a:cubicBezTo>
                        <a:cubicBezTo>
                          <a:pt x="29" y="32"/>
                          <a:pt x="25" y="33"/>
                          <a:pt x="24" y="36"/>
                        </a:cubicBezTo>
                        <a:cubicBezTo>
                          <a:pt x="20" y="45"/>
                          <a:pt x="13" y="55"/>
                          <a:pt x="4" y="58"/>
                        </a:cubicBezTo>
                        <a:cubicBezTo>
                          <a:pt x="0" y="62"/>
                          <a:pt x="9" y="66"/>
                          <a:pt x="12" y="67"/>
                        </a:cubicBezTo>
                        <a:cubicBezTo>
                          <a:pt x="14" y="69"/>
                          <a:pt x="14" y="71"/>
                          <a:pt x="15" y="74"/>
                        </a:cubicBezTo>
                        <a:cubicBezTo>
                          <a:pt x="17" y="78"/>
                          <a:pt x="22" y="80"/>
                          <a:pt x="25" y="83"/>
                        </a:cubicBezTo>
                        <a:cubicBezTo>
                          <a:pt x="26" y="91"/>
                          <a:pt x="25" y="93"/>
                          <a:pt x="31" y="95"/>
                        </a:cubicBezTo>
                        <a:cubicBezTo>
                          <a:pt x="39" y="103"/>
                          <a:pt x="28" y="108"/>
                          <a:pt x="38" y="111"/>
                        </a:cubicBezTo>
                        <a:cubicBezTo>
                          <a:pt x="40" y="113"/>
                          <a:pt x="40" y="115"/>
                          <a:pt x="41" y="117"/>
                        </a:cubicBezTo>
                        <a:cubicBezTo>
                          <a:pt x="51" y="116"/>
                          <a:pt x="47" y="117"/>
                          <a:pt x="52" y="114"/>
                        </a:cubicBezTo>
                        <a:cubicBezTo>
                          <a:pt x="55" y="115"/>
                          <a:pt x="60" y="113"/>
                          <a:pt x="60" y="113"/>
                        </a:cubicBezTo>
                        <a:cubicBezTo>
                          <a:pt x="59" y="111"/>
                          <a:pt x="61" y="108"/>
                          <a:pt x="61" y="108"/>
                        </a:cubicBezTo>
                        <a:cubicBezTo>
                          <a:pt x="63" y="109"/>
                          <a:pt x="67" y="111"/>
                          <a:pt x="67" y="111"/>
                        </a:cubicBezTo>
                        <a:cubicBezTo>
                          <a:pt x="69" y="110"/>
                          <a:pt x="71" y="110"/>
                          <a:pt x="73" y="112"/>
                        </a:cubicBezTo>
                        <a:cubicBezTo>
                          <a:pt x="77" y="110"/>
                          <a:pt x="73" y="104"/>
                          <a:pt x="77" y="102"/>
                        </a:cubicBezTo>
                        <a:cubicBezTo>
                          <a:pt x="80" y="100"/>
                          <a:pt x="84" y="99"/>
                          <a:pt x="87" y="97"/>
                        </a:cubicBezTo>
                        <a:cubicBezTo>
                          <a:pt x="88" y="96"/>
                          <a:pt x="89" y="95"/>
                          <a:pt x="89" y="95"/>
                        </a:cubicBezTo>
                        <a:cubicBezTo>
                          <a:pt x="92" y="98"/>
                          <a:pt x="90" y="97"/>
                          <a:pt x="94" y="96"/>
                        </a:cubicBezTo>
                        <a:cubicBezTo>
                          <a:pt x="97" y="93"/>
                          <a:pt x="95" y="94"/>
                          <a:pt x="92" y="91"/>
                        </a:cubicBezTo>
                        <a:cubicBezTo>
                          <a:pt x="93" y="90"/>
                          <a:pt x="95" y="88"/>
                          <a:pt x="95" y="88"/>
                        </a:cubicBezTo>
                        <a:cubicBezTo>
                          <a:pt x="97" y="80"/>
                          <a:pt x="99" y="84"/>
                          <a:pt x="106" y="85"/>
                        </a:cubicBezTo>
                        <a:cubicBezTo>
                          <a:pt x="107" y="86"/>
                          <a:pt x="110" y="88"/>
                          <a:pt x="110" y="88"/>
                        </a:cubicBezTo>
                        <a:cubicBezTo>
                          <a:pt x="114" y="86"/>
                          <a:pt x="109" y="88"/>
                          <a:pt x="112" y="85"/>
                        </a:cubicBezTo>
                        <a:cubicBezTo>
                          <a:pt x="115" y="77"/>
                          <a:pt x="112" y="70"/>
                          <a:pt x="104" y="67"/>
                        </a:cubicBezTo>
                        <a:cubicBezTo>
                          <a:pt x="103" y="66"/>
                          <a:pt x="101" y="64"/>
                          <a:pt x="101" y="64"/>
                        </a:cubicBezTo>
                        <a:cubicBezTo>
                          <a:pt x="99" y="59"/>
                          <a:pt x="101" y="54"/>
                          <a:pt x="100" y="48"/>
                        </a:cubicBezTo>
                        <a:cubicBezTo>
                          <a:pt x="100" y="46"/>
                          <a:pt x="96" y="43"/>
                          <a:pt x="96" y="43"/>
                        </a:cubicBezTo>
                        <a:cubicBezTo>
                          <a:pt x="93" y="44"/>
                          <a:pt x="86" y="41"/>
                          <a:pt x="86" y="41"/>
                        </a:cubicBezTo>
                        <a:cubicBezTo>
                          <a:pt x="89" y="38"/>
                          <a:pt x="91" y="36"/>
                          <a:pt x="92" y="32"/>
                        </a:cubicBezTo>
                        <a:cubicBezTo>
                          <a:pt x="90" y="30"/>
                          <a:pt x="85" y="26"/>
                          <a:pt x="83" y="23"/>
                        </a:cubicBezTo>
                        <a:cubicBezTo>
                          <a:pt x="82" y="21"/>
                          <a:pt x="82" y="18"/>
                          <a:pt x="80" y="17"/>
                        </a:cubicBezTo>
                        <a:cubicBezTo>
                          <a:pt x="80" y="17"/>
                          <a:pt x="74" y="15"/>
                          <a:pt x="72" y="14"/>
                        </a:cubicBezTo>
                        <a:cubicBezTo>
                          <a:pt x="71" y="13"/>
                          <a:pt x="70" y="12"/>
                          <a:pt x="70" y="12"/>
                        </a:cubicBezTo>
                        <a:cubicBezTo>
                          <a:pt x="68" y="3"/>
                          <a:pt x="66" y="5"/>
                          <a:pt x="61" y="0"/>
                        </a:cubicBezTo>
                        <a:cubicBezTo>
                          <a:pt x="60" y="0"/>
                          <a:pt x="59" y="1"/>
                          <a:pt x="59" y="1"/>
                        </a:cubicBezTo>
                        <a:close/>
                      </a:path>
                    </a:pathLst>
                  </a:custGeom>
                  <a:solidFill>
                    <a:srgbClr val="FF4B4B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1" name="Краснобаковский"/>
                  <p:cNvSpPr>
                    <a:spLocks/>
                  </p:cNvSpPr>
                  <p:nvPr/>
                </p:nvSpPr>
                <p:spPr bwMode="auto">
                  <a:xfrm>
                    <a:off x="4087416" y="1977059"/>
                    <a:ext cx="1247775" cy="828675"/>
                  </a:xfrm>
                  <a:custGeom>
                    <a:avLst/>
                    <a:gdLst>
                      <a:gd name="T0" fmla="*/ 2147483646 w 131"/>
                      <a:gd name="T1" fmla="*/ 2147483646 h 87"/>
                      <a:gd name="T2" fmla="*/ 0 w 131"/>
                      <a:gd name="T3" fmla="*/ 2147483646 h 87"/>
                      <a:gd name="T4" fmla="*/ 2147483646 w 131"/>
                      <a:gd name="T5" fmla="*/ 2147483646 h 87"/>
                      <a:gd name="T6" fmla="*/ 2147483646 w 131"/>
                      <a:gd name="T7" fmla="*/ 2147483646 h 87"/>
                      <a:gd name="T8" fmla="*/ 2147483646 w 131"/>
                      <a:gd name="T9" fmla="*/ 2147483646 h 87"/>
                      <a:gd name="T10" fmla="*/ 2147483646 w 131"/>
                      <a:gd name="T11" fmla="*/ 2147483646 h 87"/>
                      <a:gd name="T12" fmla="*/ 2147483646 w 131"/>
                      <a:gd name="T13" fmla="*/ 2147483646 h 87"/>
                      <a:gd name="T14" fmla="*/ 2147483646 w 131"/>
                      <a:gd name="T15" fmla="*/ 2147483646 h 87"/>
                      <a:gd name="T16" fmla="*/ 2147483646 w 131"/>
                      <a:gd name="T17" fmla="*/ 2147483646 h 87"/>
                      <a:gd name="T18" fmla="*/ 2147483646 w 131"/>
                      <a:gd name="T19" fmla="*/ 2147483646 h 87"/>
                      <a:gd name="T20" fmla="*/ 2147483646 w 131"/>
                      <a:gd name="T21" fmla="*/ 2147483646 h 87"/>
                      <a:gd name="T22" fmla="*/ 2147483646 w 131"/>
                      <a:gd name="T23" fmla="*/ 2147483646 h 87"/>
                      <a:gd name="T24" fmla="*/ 2147483646 w 131"/>
                      <a:gd name="T25" fmla="*/ 2147483646 h 87"/>
                      <a:gd name="T26" fmla="*/ 2147483646 w 131"/>
                      <a:gd name="T27" fmla="*/ 2147483646 h 87"/>
                      <a:gd name="T28" fmla="*/ 2147483646 w 131"/>
                      <a:gd name="T29" fmla="*/ 2147483646 h 87"/>
                      <a:gd name="T30" fmla="*/ 2147483646 w 131"/>
                      <a:gd name="T31" fmla="*/ 2147483646 h 87"/>
                      <a:gd name="T32" fmla="*/ 2147483646 w 131"/>
                      <a:gd name="T33" fmla="*/ 2147483646 h 87"/>
                      <a:gd name="T34" fmla="*/ 2147483646 w 131"/>
                      <a:gd name="T35" fmla="*/ 2147483646 h 87"/>
                      <a:gd name="T36" fmla="*/ 2147483646 w 131"/>
                      <a:gd name="T37" fmla="*/ 2147483646 h 87"/>
                      <a:gd name="T38" fmla="*/ 2147483646 w 131"/>
                      <a:gd name="T39" fmla="*/ 2147483646 h 87"/>
                      <a:gd name="T40" fmla="*/ 2147483646 w 131"/>
                      <a:gd name="T41" fmla="*/ 2147483646 h 87"/>
                      <a:gd name="T42" fmla="*/ 2147483646 w 131"/>
                      <a:gd name="T43" fmla="*/ 2147483646 h 87"/>
                      <a:gd name="T44" fmla="*/ 2147483646 w 131"/>
                      <a:gd name="T45" fmla="*/ 2147483646 h 87"/>
                      <a:gd name="T46" fmla="*/ 2147483646 w 131"/>
                      <a:gd name="T47" fmla="*/ 2147483646 h 87"/>
                      <a:gd name="T48" fmla="*/ 2147483646 w 131"/>
                      <a:gd name="T49" fmla="*/ 2147483646 h 87"/>
                      <a:gd name="T50" fmla="*/ 2147483646 w 131"/>
                      <a:gd name="T51" fmla="*/ 2147483646 h 87"/>
                      <a:gd name="T52" fmla="*/ 2147483646 w 131"/>
                      <a:gd name="T53" fmla="*/ 2147483646 h 87"/>
                      <a:gd name="T54" fmla="*/ 2147483646 w 131"/>
                      <a:gd name="T55" fmla="*/ 2147483646 h 87"/>
                      <a:gd name="T56" fmla="*/ 2147483646 w 131"/>
                      <a:gd name="T57" fmla="*/ 2147483646 h 87"/>
                      <a:gd name="T58" fmla="*/ 2147483646 w 131"/>
                      <a:gd name="T59" fmla="*/ 2147483646 h 87"/>
                      <a:gd name="T60" fmla="*/ 2147483646 w 131"/>
                      <a:gd name="T61" fmla="*/ 0 h 87"/>
                      <a:gd name="T62" fmla="*/ 2147483646 w 131"/>
                      <a:gd name="T63" fmla="*/ 2147483646 h 87"/>
                      <a:gd name="T64" fmla="*/ 2147483646 w 131"/>
                      <a:gd name="T65" fmla="*/ 2147483646 h 87"/>
                      <a:gd name="T66" fmla="*/ 2147483646 w 131"/>
                      <a:gd name="T67" fmla="*/ 2147483646 h 87"/>
                      <a:gd name="T68" fmla="*/ 2147483646 w 131"/>
                      <a:gd name="T69" fmla="*/ 2147483646 h 87"/>
                      <a:gd name="T70" fmla="*/ 2147483646 w 131"/>
                      <a:gd name="T71" fmla="*/ 2147483646 h 87"/>
                      <a:gd name="T72" fmla="*/ 2147483646 w 131"/>
                      <a:gd name="T73" fmla="*/ 2147483646 h 87"/>
                      <a:gd name="T74" fmla="*/ 2147483646 w 131"/>
                      <a:gd name="T75" fmla="*/ 2147483646 h 87"/>
                      <a:gd name="T76" fmla="*/ 2147483646 w 131"/>
                      <a:gd name="T77" fmla="*/ 2147483646 h 87"/>
                      <a:gd name="T78" fmla="*/ 2147483646 w 131"/>
                      <a:gd name="T79" fmla="*/ 2147483646 h 87"/>
                      <a:gd name="T80" fmla="*/ 2147483646 w 131"/>
                      <a:gd name="T81" fmla="*/ 2147483646 h 87"/>
                      <a:gd name="T82" fmla="*/ 2147483646 w 131"/>
                      <a:gd name="T83" fmla="*/ 2147483646 h 8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131"/>
                      <a:gd name="T127" fmla="*/ 0 h 87"/>
                      <a:gd name="T128" fmla="*/ 131 w 131"/>
                      <a:gd name="T129" fmla="*/ 87 h 87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131" h="87">
                        <a:moveTo>
                          <a:pt x="8" y="34"/>
                        </a:moveTo>
                        <a:cubicBezTo>
                          <a:pt x="3" y="37"/>
                          <a:pt x="5" y="36"/>
                          <a:pt x="0" y="37"/>
                        </a:cubicBezTo>
                        <a:cubicBezTo>
                          <a:pt x="2" y="41"/>
                          <a:pt x="3" y="41"/>
                          <a:pt x="7" y="42"/>
                        </a:cubicBezTo>
                        <a:cubicBezTo>
                          <a:pt x="10" y="45"/>
                          <a:pt x="9" y="45"/>
                          <a:pt x="13" y="46"/>
                        </a:cubicBezTo>
                        <a:cubicBezTo>
                          <a:pt x="17" y="50"/>
                          <a:pt x="14" y="48"/>
                          <a:pt x="22" y="49"/>
                        </a:cubicBezTo>
                        <a:cubicBezTo>
                          <a:pt x="23" y="50"/>
                          <a:pt x="26" y="52"/>
                          <a:pt x="26" y="52"/>
                        </a:cubicBezTo>
                        <a:cubicBezTo>
                          <a:pt x="28" y="57"/>
                          <a:pt x="28" y="63"/>
                          <a:pt x="25" y="68"/>
                        </a:cubicBezTo>
                        <a:cubicBezTo>
                          <a:pt x="28" y="71"/>
                          <a:pt x="27" y="69"/>
                          <a:pt x="26" y="76"/>
                        </a:cubicBezTo>
                        <a:cubicBezTo>
                          <a:pt x="27" y="77"/>
                          <a:pt x="29" y="80"/>
                          <a:pt x="29" y="80"/>
                        </a:cubicBezTo>
                        <a:cubicBezTo>
                          <a:pt x="31" y="79"/>
                          <a:pt x="33" y="78"/>
                          <a:pt x="35" y="76"/>
                        </a:cubicBezTo>
                        <a:cubicBezTo>
                          <a:pt x="36" y="79"/>
                          <a:pt x="39" y="82"/>
                          <a:pt x="41" y="84"/>
                        </a:cubicBezTo>
                        <a:cubicBezTo>
                          <a:pt x="42" y="85"/>
                          <a:pt x="44" y="87"/>
                          <a:pt x="44" y="87"/>
                        </a:cubicBezTo>
                        <a:cubicBezTo>
                          <a:pt x="49" y="86"/>
                          <a:pt x="51" y="84"/>
                          <a:pt x="54" y="81"/>
                        </a:cubicBezTo>
                        <a:cubicBezTo>
                          <a:pt x="55" y="80"/>
                          <a:pt x="58" y="77"/>
                          <a:pt x="58" y="77"/>
                        </a:cubicBezTo>
                        <a:cubicBezTo>
                          <a:pt x="60" y="71"/>
                          <a:pt x="62" y="71"/>
                          <a:pt x="67" y="70"/>
                        </a:cubicBezTo>
                        <a:cubicBezTo>
                          <a:pt x="70" y="65"/>
                          <a:pt x="74" y="62"/>
                          <a:pt x="80" y="60"/>
                        </a:cubicBezTo>
                        <a:cubicBezTo>
                          <a:pt x="85" y="55"/>
                          <a:pt x="86" y="54"/>
                          <a:pt x="94" y="53"/>
                        </a:cubicBezTo>
                        <a:cubicBezTo>
                          <a:pt x="92" y="41"/>
                          <a:pt x="105" y="44"/>
                          <a:pt x="114" y="43"/>
                        </a:cubicBezTo>
                        <a:cubicBezTo>
                          <a:pt x="117" y="41"/>
                          <a:pt x="116" y="43"/>
                          <a:pt x="118" y="45"/>
                        </a:cubicBezTo>
                        <a:cubicBezTo>
                          <a:pt x="125" y="43"/>
                          <a:pt x="122" y="44"/>
                          <a:pt x="128" y="41"/>
                        </a:cubicBezTo>
                        <a:cubicBezTo>
                          <a:pt x="129" y="40"/>
                          <a:pt x="131" y="38"/>
                          <a:pt x="131" y="38"/>
                        </a:cubicBezTo>
                        <a:lnTo>
                          <a:pt x="126" y="31"/>
                        </a:lnTo>
                        <a:cubicBezTo>
                          <a:pt x="126" y="31"/>
                          <a:pt x="125" y="30"/>
                          <a:pt x="125" y="30"/>
                        </a:cubicBezTo>
                        <a:cubicBezTo>
                          <a:pt x="123" y="32"/>
                          <a:pt x="120" y="36"/>
                          <a:pt x="120" y="36"/>
                        </a:cubicBezTo>
                        <a:cubicBezTo>
                          <a:pt x="116" y="34"/>
                          <a:pt x="115" y="31"/>
                          <a:pt x="111" y="30"/>
                        </a:cubicBezTo>
                        <a:cubicBezTo>
                          <a:pt x="110" y="29"/>
                          <a:pt x="101" y="20"/>
                          <a:pt x="101" y="20"/>
                        </a:cubicBezTo>
                        <a:cubicBezTo>
                          <a:pt x="98" y="19"/>
                          <a:pt x="93" y="18"/>
                          <a:pt x="93" y="18"/>
                        </a:cubicBezTo>
                        <a:cubicBezTo>
                          <a:pt x="91" y="13"/>
                          <a:pt x="93" y="19"/>
                          <a:pt x="93" y="11"/>
                        </a:cubicBezTo>
                        <a:cubicBezTo>
                          <a:pt x="93" y="9"/>
                          <a:pt x="90" y="6"/>
                          <a:pt x="90" y="6"/>
                        </a:cubicBezTo>
                        <a:cubicBezTo>
                          <a:pt x="87" y="8"/>
                          <a:pt x="86" y="10"/>
                          <a:pt x="82" y="11"/>
                        </a:cubicBezTo>
                        <a:cubicBezTo>
                          <a:pt x="79" y="4"/>
                          <a:pt x="75" y="2"/>
                          <a:pt x="68" y="0"/>
                        </a:cubicBezTo>
                        <a:cubicBezTo>
                          <a:pt x="64" y="1"/>
                          <a:pt x="64" y="4"/>
                          <a:pt x="61" y="7"/>
                        </a:cubicBezTo>
                        <a:cubicBezTo>
                          <a:pt x="62" y="8"/>
                          <a:pt x="63" y="9"/>
                          <a:pt x="63" y="10"/>
                        </a:cubicBezTo>
                        <a:cubicBezTo>
                          <a:pt x="63" y="12"/>
                          <a:pt x="60" y="15"/>
                          <a:pt x="60" y="15"/>
                        </a:cubicBezTo>
                        <a:cubicBezTo>
                          <a:pt x="57" y="12"/>
                          <a:pt x="51" y="17"/>
                          <a:pt x="47" y="19"/>
                        </a:cubicBezTo>
                        <a:cubicBezTo>
                          <a:pt x="46" y="20"/>
                          <a:pt x="43" y="22"/>
                          <a:pt x="43" y="22"/>
                        </a:cubicBezTo>
                        <a:cubicBezTo>
                          <a:pt x="42" y="25"/>
                          <a:pt x="43" y="30"/>
                          <a:pt x="39" y="28"/>
                        </a:cubicBezTo>
                        <a:lnTo>
                          <a:pt x="31" y="26"/>
                        </a:lnTo>
                        <a:cubicBezTo>
                          <a:pt x="31" y="26"/>
                          <a:pt x="29" y="26"/>
                          <a:pt x="29" y="26"/>
                        </a:cubicBezTo>
                        <a:cubicBezTo>
                          <a:pt x="27" y="28"/>
                          <a:pt x="25" y="32"/>
                          <a:pt x="25" y="32"/>
                        </a:cubicBezTo>
                        <a:cubicBezTo>
                          <a:pt x="19" y="31"/>
                          <a:pt x="17" y="34"/>
                          <a:pt x="11" y="35"/>
                        </a:cubicBezTo>
                        <a:cubicBezTo>
                          <a:pt x="8" y="34"/>
                          <a:pt x="7" y="35"/>
                          <a:pt x="8" y="34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2" name="Шарангский"/>
                  <p:cNvSpPr>
                    <a:spLocks/>
                  </p:cNvSpPr>
                  <p:nvPr/>
                </p:nvSpPr>
                <p:spPr bwMode="auto">
                  <a:xfrm>
                    <a:off x="5430441" y="1977059"/>
                    <a:ext cx="819150" cy="923925"/>
                  </a:xfrm>
                  <a:custGeom>
                    <a:avLst/>
                    <a:gdLst>
                      <a:gd name="T0" fmla="*/ 2147483646 w 86"/>
                      <a:gd name="T1" fmla="*/ 2147483646 h 97"/>
                      <a:gd name="T2" fmla="*/ 2147483646 w 86"/>
                      <a:gd name="T3" fmla="*/ 2147483646 h 97"/>
                      <a:gd name="T4" fmla="*/ 2147483646 w 86"/>
                      <a:gd name="T5" fmla="*/ 2147483646 h 97"/>
                      <a:gd name="T6" fmla="*/ 2147483646 w 86"/>
                      <a:gd name="T7" fmla="*/ 2147483646 h 97"/>
                      <a:gd name="T8" fmla="*/ 2147483646 w 86"/>
                      <a:gd name="T9" fmla="*/ 2147483646 h 97"/>
                      <a:gd name="T10" fmla="*/ 2147483646 w 86"/>
                      <a:gd name="T11" fmla="*/ 2147483646 h 97"/>
                      <a:gd name="T12" fmla="*/ 2147483646 w 86"/>
                      <a:gd name="T13" fmla="*/ 2147483646 h 97"/>
                      <a:gd name="T14" fmla="*/ 2147483646 w 86"/>
                      <a:gd name="T15" fmla="*/ 2147483646 h 97"/>
                      <a:gd name="T16" fmla="*/ 2147483646 w 86"/>
                      <a:gd name="T17" fmla="*/ 2147483646 h 97"/>
                      <a:gd name="T18" fmla="*/ 2147483646 w 86"/>
                      <a:gd name="T19" fmla="*/ 2147483646 h 97"/>
                      <a:gd name="T20" fmla="*/ 2147483646 w 86"/>
                      <a:gd name="T21" fmla="*/ 2147483646 h 97"/>
                      <a:gd name="T22" fmla="*/ 2147483646 w 86"/>
                      <a:gd name="T23" fmla="*/ 2147483646 h 97"/>
                      <a:gd name="T24" fmla="*/ 2147483646 w 86"/>
                      <a:gd name="T25" fmla="*/ 2147483646 h 97"/>
                      <a:gd name="T26" fmla="*/ 2147483646 w 86"/>
                      <a:gd name="T27" fmla="*/ 2147483646 h 97"/>
                      <a:gd name="T28" fmla="*/ 2147483646 w 86"/>
                      <a:gd name="T29" fmla="*/ 2147483646 h 97"/>
                      <a:gd name="T30" fmla="*/ 2147483646 w 86"/>
                      <a:gd name="T31" fmla="*/ 2147483646 h 97"/>
                      <a:gd name="T32" fmla="*/ 2147483646 w 86"/>
                      <a:gd name="T33" fmla="*/ 2147483646 h 97"/>
                      <a:gd name="T34" fmla="*/ 2147483646 w 86"/>
                      <a:gd name="T35" fmla="*/ 2147483646 h 97"/>
                      <a:gd name="T36" fmla="*/ 2147483646 w 86"/>
                      <a:gd name="T37" fmla="*/ 2147483646 h 97"/>
                      <a:gd name="T38" fmla="*/ 2147483646 w 86"/>
                      <a:gd name="T39" fmla="*/ 2147483646 h 97"/>
                      <a:gd name="T40" fmla="*/ 2147483646 w 86"/>
                      <a:gd name="T41" fmla="*/ 2147483646 h 97"/>
                      <a:gd name="T42" fmla="*/ 2147483646 w 86"/>
                      <a:gd name="T43" fmla="*/ 2147483646 h 97"/>
                      <a:gd name="T44" fmla="*/ 2147483646 w 86"/>
                      <a:gd name="T45" fmla="*/ 2147483646 h 97"/>
                      <a:gd name="T46" fmla="*/ 2147483646 w 86"/>
                      <a:gd name="T47" fmla="*/ 2147483646 h 97"/>
                      <a:gd name="T48" fmla="*/ 2147483646 w 86"/>
                      <a:gd name="T49" fmla="*/ 2147483646 h 97"/>
                      <a:gd name="T50" fmla="*/ 2147483646 w 86"/>
                      <a:gd name="T51" fmla="*/ 2147483646 h 97"/>
                      <a:gd name="T52" fmla="*/ 2147483646 w 86"/>
                      <a:gd name="T53" fmla="*/ 2147483646 h 97"/>
                      <a:gd name="T54" fmla="*/ 2147483646 w 86"/>
                      <a:gd name="T55" fmla="*/ 2147483646 h 97"/>
                      <a:gd name="T56" fmla="*/ 2147483646 w 86"/>
                      <a:gd name="T57" fmla="*/ 2147483646 h 97"/>
                      <a:gd name="T58" fmla="*/ 2147483646 w 86"/>
                      <a:gd name="T59" fmla="*/ 0 h 97"/>
                      <a:gd name="T60" fmla="*/ 2147483646 w 86"/>
                      <a:gd name="T61" fmla="*/ 2147483646 h 97"/>
                      <a:gd name="T62" fmla="*/ 2147483646 w 86"/>
                      <a:gd name="T63" fmla="*/ 2147483646 h 97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86"/>
                      <a:gd name="T97" fmla="*/ 0 h 97"/>
                      <a:gd name="T98" fmla="*/ 86 w 86"/>
                      <a:gd name="T99" fmla="*/ 97 h 97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86" h="97">
                        <a:moveTo>
                          <a:pt x="74" y="5"/>
                        </a:moveTo>
                        <a:cubicBezTo>
                          <a:pt x="72" y="7"/>
                          <a:pt x="71" y="8"/>
                          <a:pt x="70" y="10"/>
                        </a:cubicBezTo>
                        <a:cubicBezTo>
                          <a:pt x="71" y="19"/>
                          <a:pt x="70" y="19"/>
                          <a:pt x="78" y="20"/>
                        </a:cubicBezTo>
                        <a:cubicBezTo>
                          <a:pt x="83" y="23"/>
                          <a:pt x="82" y="29"/>
                          <a:pt x="86" y="33"/>
                        </a:cubicBezTo>
                        <a:cubicBezTo>
                          <a:pt x="84" y="41"/>
                          <a:pt x="84" y="40"/>
                          <a:pt x="75" y="41"/>
                        </a:cubicBezTo>
                        <a:cubicBezTo>
                          <a:pt x="77" y="44"/>
                          <a:pt x="79" y="46"/>
                          <a:pt x="81" y="49"/>
                        </a:cubicBezTo>
                        <a:cubicBezTo>
                          <a:pt x="78" y="56"/>
                          <a:pt x="82" y="59"/>
                          <a:pt x="75" y="66"/>
                        </a:cubicBezTo>
                        <a:cubicBezTo>
                          <a:pt x="76" y="69"/>
                          <a:pt x="77" y="71"/>
                          <a:pt x="79" y="73"/>
                        </a:cubicBezTo>
                        <a:cubicBezTo>
                          <a:pt x="77" y="77"/>
                          <a:pt x="71" y="79"/>
                          <a:pt x="68" y="82"/>
                        </a:cubicBezTo>
                        <a:cubicBezTo>
                          <a:pt x="66" y="84"/>
                          <a:pt x="62" y="87"/>
                          <a:pt x="62" y="87"/>
                        </a:cubicBezTo>
                        <a:cubicBezTo>
                          <a:pt x="59" y="86"/>
                          <a:pt x="58" y="84"/>
                          <a:pt x="55" y="83"/>
                        </a:cubicBezTo>
                        <a:cubicBezTo>
                          <a:pt x="53" y="85"/>
                          <a:pt x="49" y="82"/>
                          <a:pt x="47" y="81"/>
                        </a:cubicBezTo>
                        <a:cubicBezTo>
                          <a:pt x="41" y="82"/>
                          <a:pt x="37" y="80"/>
                          <a:pt x="33" y="84"/>
                        </a:cubicBezTo>
                        <a:cubicBezTo>
                          <a:pt x="32" y="87"/>
                          <a:pt x="33" y="94"/>
                          <a:pt x="31" y="92"/>
                        </a:cubicBezTo>
                        <a:cubicBezTo>
                          <a:pt x="30" y="91"/>
                          <a:pt x="29" y="90"/>
                          <a:pt x="29" y="90"/>
                        </a:cubicBezTo>
                        <a:cubicBezTo>
                          <a:pt x="26" y="92"/>
                          <a:pt x="22" y="94"/>
                          <a:pt x="18" y="95"/>
                        </a:cubicBezTo>
                        <a:cubicBezTo>
                          <a:pt x="14" y="96"/>
                          <a:pt x="6" y="97"/>
                          <a:pt x="6" y="97"/>
                        </a:cubicBezTo>
                        <a:cubicBezTo>
                          <a:pt x="0" y="96"/>
                          <a:pt x="1" y="87"/>
                          <a:pt x="6" y="82"/>
                        </a:cubicBezTo>
                        <a:cubicBezTo>
                          <a:pt x="8" y="77"/>
                          <a:pt x="10" y="72"/>
                          <a:pt x="6" y="68"/>
                        </a:cubicBezTo>
                        <a:cubicBezTo>
                          <a:pt x="7" y="63"/>
                          <a:pt x="8" y="63"/>
                          <a:pt x="9" y="59"/>
                        </a:cubicBezTo>
                        <a:cubicBezTo>
                          <a:pt x="7" y="57"/>
                          <a:pt x="6" y="55"/>
                          <a:pt x="4" y="53"/>
                        </a:cubicBezTo>
                        <a:cubicBezTo>
                          <a:pt x="6" y="47"/>
                          <a:pt x="6" y="48"/>
                          <a:pt x="2" y="44"/>
                        </a:cubicBezTo>
                        <a:cubicBezTo>
                          <a:pt x="5" y="41"/>
                          <a:pt x="3" y="39"/>
                          <a:pt x="2" y="35"/>
                        </a:cubicBezTo>
                        <a:cubicBezTo>
                          <a:pt x="3" y="34"/>
                          <a:pt x="7" y="36"/>
                          <a:pt x="9" y="37"/>
                        </a:cubicBezTo>
                        <a:cubicBezTo>
                          <a:pt x="11" y="39"/>
                          <a:pt x="18" y="36"/>
                          <a:pt x="20" y="36"/>
                        </a:cubicBezTo>
                        <a:cubicBezTo>
                          <a:pt x="28" y="32"/>
                          <a:pt x="32" y="28"/>
                          <a:pt x="36" y="20"/>
                        </a:cubicBezTo>
                        <a:cubicBezTo>
                          <a:pt x="36" y="17"/>
                          <a:pt x="36" y="14"/>
                          <a:pt x="37" y="12"/>
                        </a:cubicBezTo>
                        <a:cubicBezTo>
                          <a:pt x="38" y="11"/>
                          <a:pt x="40" y="15"/>
                          <a:pt x="40" y="15"/>
                        </a:cubicBezTo>
                        <a:cubicBezTo>
                          <a:pt x="45" y="12"/>
                          <a:pt x="49" y="8"/>
                          <a:pt x="54" y="5"/>
                        </a:cubicBezTo>
                        <a:cubicBezTo>
                          <a:pt x="56" y="4"/>
                          <a:pt x="59" y="0"/>
                          <a:pt x="59" y="0"/>
                        </a:cubicBezTo>
                        <a:cubicBezTo>
                          <a:pt x="61" y="2"/>
                          <a:pt x="62" y="4"/>
                          <a:pt x="65" y="5"/>
                        </a:cubicBezTo>
                        <a:cubicBezTo>
                          <a:pt x="68" y="4"/>
                          <a:pt x="74" y="5"/>
                          <a:pt x="74" y="5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" name="Ковернинский"/>
                  <p:cNvSpPr>
                    <a:spLocks/>
                  </p:cNvSpPr>
                  <p:nvPr/>
                </p:nvSpPr>
                <p:spPr bwMode="auto">
                  <a:xfrm>
                    <a:off x="3011091" y="1729409"/>
                    <a:ext cx="971550" cy="1152525"/>
                  </a:xfrm>
                  <a:custGeom>
                    <a:avLst/>
                    <a:gdLst>
                      <a:gd name="T0" fmla="*/ 2147483646 w 102"/>
                      <a:gd name="T1" fmla="*/ 2147483646 h 121"/>
                      <a:gd name="T2" fmla="*/ 2147483646 w 102"/>
                      <a:gd name="T3" fmla="*/ 2147483646 h 121"/>
                      <a:gd name="T4" fmla="*/ 2147483646 w 102"/>
                      <a:gd name="T5" fmla="*/ 2147483646 h 121"/>
                      <a:gd name="T6" fmla="*/ 2147483646 w 102"/>
                      <a:gd name="T7" fmla="*/ 2147483646 h 121"/>
                      <a:gd name="T8" fmla="*/ 2147483646 w 102"/>
                      <a:gd name="T9" fmla="*/ 2147483646 h 121"/>
                      <a:gd name="T10" fmla="*/ 2147483646 w 102"/>
                      <a:gd name="T11" fmla="*/ 2147483646 h 121"/>
                      <a:gd name="T12" fmla="*/ 2147483646 w 102"/>
                      <a:gd name="T13" fmla="*/ 2147483646 h 121"/>
                      <a:gd name="T14" fmla="*/ 2147483646 w 102"/>
                      <a:gd name="T15" fmla="*/ 2147483646 h 121"/>
                      <a:gd name="T16" fmla="*/ 2147483646 w 102"/>
                      <a:gd name="T17" fmla="*/ 2147483646 h 121"/>
                      <a:gd name="T18" fmla="*/ 2147483646 w 102"/>
                      <a:gd name="T19" fmla="*/ 2147483646 h 121"/>
                      <a:gd name="T20" fmla="*/ 2147483646 w 102"/>
                      <a:gd name="T21" fmla="*/ 2147483646 h 121"/>
                      <a:gd name="T22" fmla="*/ 2147483646 w 102"/>
                      <a:gd name="T23" fmla="*/ 2147483646 h 121"/>
                      <a:gd name="T24" fmla="*/ 2147483646 w 102"/>
                      <a:gd name="T25" fmla="*/ 2147483646 h 121"/>
                      <a:gd name="T26" fmla="*/ 2147483646 w 102"/>
                      <a:gd name="T27" fmla="*/ 2147483646 h 121"/>
                      <a:gd name="T28" fmla="*/ 2147483646 w 102"/>
                      <a:gd name="T29" fmla="*/ 2147483646 h 121"/>
                      <a:gd name="T30" fmla="*/ 2147483646 w 102"/>
                      <a:gd name="T31" fmla="*/ 2147483646 h 121"/>
                      <a:gd name="T32" fmla="*/ 2147483646 w 102"/>
                      <a:gd name="T33" fmla="*/ 2147483646 h 121"/>
                      <a:gd name="T34" fmla="*/ 2147483646 w 102"/>
                      <a:gd name="T35" fmla="*/ 2147483646 h 121"/>
                      <a:gd name="T36" fmla="*/ 2147483646 w 102"/>
                      <a:gd name="T37" fmla="*/ 2147483646 h 121"/>
                      <a:gd name="T38" fmla="*/ 2147483646 w 102"/>
                      <a:gd name="T39" fmla="*/ 2147483646 h 121"/>
                      <a:gd name="T40" fmla="*/ 2147483646 w 102"/>
                      <a:gd name="T41" fmla="*/ 2147483646 h 121"/>
                      <a:gd name="T42" fmla="*/ 2147483646 w 102"/>
                      <a:gd name="T43" fmla="*/ 2147483646 h 121"/>
                      <a:gd name="T44" fmla="*/ 2147483646 w 102"/>
                      <a:gd name="T45" fmla="*/ 2147483646 h 121"/>
                      <a:gd name="T46" fmla="*/ 2147483646 w 102"/>
                      <a:gd name="T47" fmla="*/ 2147483646 h 121"/>
                      <a:gd name="T48" fmla="*/ 2147483646 w 102"/>
                      <a:gd name="T49" fmla="*/ 2147483646 h 121"/>
                      <a:gd name="T50" fmla="*/ 2147483646 w 102"/>
                      <a:gd name="T51" fmla="*/ 2147483646 h 121"/>
                      <a:gd name="T52" fmla="*/ 2147483646 w 102"/>
                      <a:gd name="T53" fmla="*/ 2147483646 h 121"/>
                      <a:gd name="T54" fmla="*/ 2147483646 w 102"/>
                      <a:gd name="T55" fmla="*/ 2147483646 h 121"/>
                      <a:gd name="T56" fmla="*/ 2147483646 w 102"/>
                      <a:gd name="T57" fmla="*/ 2147483646 h 121"/>
                      <a:gd name="T58" fmla="*/ 2147483646 w 102"/>
                      <a:gd name="T59" fmla="*/ 2147483646 h 121"/>
                      <a:gd name="T60" fmla="*/ 2147483646 w 102"/>
                      <a:gd name="T61" fmla="*/ 2147483646 h 121"/>
                      <a:gd name="T62" fmla="*/ 2147483646 w 102"/>
                      <a:gd name="T63" fmla="*/ 2147483646 h 121"/>
                      <a:gd name="T64" fmla="*/ 2147483646 w 102"/>
                      <a:gd name="T65" fmla="*/ 2147483646 h 121"/>
                      <a:gd name="T66" fmla="*/ 2147483646 w 102"/>
                      <a:gd name="T67" fmla="*/ 2147483646 h 121"/>
                      <a:gd name="T68" fmla="*/ 2147483646 w 102"/>
                      <a:gd name="T69" fmla="*/ 2147483646 h 121"/>
                      <a:gd name="T70" fmla="*/ 2147483646 w 102"/>
                      <a:gd name="T71" fmla="*/ 2147483646 h 121"/>
                      <a:gd name="T72" fmla="*/ 2147483646 w 102"/>
                      <a:gd name="T73" fmla="*/ 2147483646 h 121"/>
                      <a:gd name="T74" fmla="*/ 2147483646 w 102"/>
                      <a:gd name="T75" fmla="*/ 2147483646 h 121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w 102"/>
                      <a:gd name="T115" fmla="*/ 0 h 121"/>
                      <a:gd name="T116" fmla="*/ 102 w 102"/>
                      <a:gd name="T117" fmla="*/ 121 h 121"/>
                    </a:gdLst>
                    <a:ahLst/>
                    <a:cxnLst>
                      <a:cxn ang="T76">
                        <a:pos x="T0" y="T1"/>
                      </a:cxn>
                      <a:cxn ang="T77">
                        <a:pos x="T2" y="T3"/>
                      </a:cxn>
                      <a:cxn ang="T78">
                        <a:pos x="T4" y="T5"/>
                      </a:cxn>
                      <a:cxn ang="T79">
                        <a:pos x="T6" y="T7"/>
                      </a:cxn>
                      <a:cxn ang="T80">
                        <a:pos x="T8" y="T9"/>
                      </a:cxn>
                      <a:cxn ang="T81">
                        <a:pos x="T10" y="T11"/>
                      </a:cxn>
                      <a:cxn ang="T82">
                        <a:pos x="T12" y="T13"/>
                      </a:cxn>
                      <a:cxn ang="T83">
                        <a:pos x="T14" y="T15"/>
                      </a:cxn>
                      <a:cxn ang="T84">
                        <a:pos x="T16" y="T17"/>
                      </a:cxn>
                      <a:cxn ang="T85">
                        <a:pos x="T18" y="T19"/>
                      </a:cxn>
                      <a:cxn ang="T86">
                        <a:pos x="T20" y="T21"/>
                      </a:cxn>
                      <a:cxn ang="T87">
                        <a:pos x="T22" y="T23"/>
                      </a:cxn>
                      <a:cxn ang="T88">
                        <a:pos x="T24" y="T25"/>
                      </a:cxn>
                      <a:cxn ang="T89">
                        <a:pos x="T26" y="T27"/>
                      </a:cxn>
                      <a:cxn ang="T90">
                        <a:pos x="T28" y="T29"/>
                      </a:cxn>
                      <a:cxn ang="T91">
                        <a:pos x="T30" y="T31"/>
                      </a:cxn>
                      <a:cxn ang="T92">
                        <a:pos x="T32" y="T33"/>
                      </a:cxn>
                      <a:cxn ang="T93">
                        <a:pos x="T34" y="T35"/>
                      </a:cxn>
                      <a:cxn ang="T94">
                        <a:pos x="T36" y="T37"/>
                      </a:cxn>
                      <a:cxn ang="T95">
                        <a:pos x="T38" y="T39"/>
                      </a:cxn>
                      <a:cxn ang="T96">
                        <a:pos x="T40" y="T41"/>
                      </a:cxn>
                      <a:cxn ang="T97">
                        <a:pos x="T42" y="T43"/>
                      </a:cxn>
                      <a:cxn ang="T98">
                        <a:pos x="T44" y="T45"/>
                      </a:cxn>
                      <a:cxn ang="T99">
                        <a:pos x="T46" y="T47"/>
                      </a:cxn>
                      <a:cxn ang="T100">
                        <a:pos x="T48" y="T49"/>
                      </a:cxn>
                      <a:cxn ang="T101">
                        <a:pos x="T50" y="T51"/>
                      </a:cxn>
                      <a:cxn ang="T102">
                        <a:pos x="T52" y="T53"/>
                      </a:cxn>
                      <a:cxn ang="T103">
                        <a:pos x="T54" y="T55"/>
                      </a:cxn>
                      <a:cxn ang="T104">
                        <a:pos x="T56" y="T57"/>
                      </a:cxn>
                      <a:cxn ang="T105">
                        <a:pos x="T58" y="T59"/>
                      </a:cxn>
                      <a:cxn ang="T106">
                        <a:pos x="T60" y="T61"/>
                      </a:cxn>
                      <a:cxn ang="T107">
                        <a:pos x="T62" y="T63"/>
                      </a:cxn>
                      <a:cxn ang="T108">
                        <a:pos x="T64" y="T65"/>
                      </a:cxn>
                      <a:cxn ang="T109">
                        <a:pos x="T66" y="T67"/>
                      </a:cxn>
                      <a:cxn ang="T110">
                        <a:pos x="T68" y="T69"/>
                      </a:cxn>
                      <a:cxn ang="T111">
                        <a:pos x="T70" y="T71"/>
                      </a:cxn>
                      <a:cxn ang="T112">
                        <a:pos x="T72" y="T73"/>
                      </a:cxn>
                      <a:cxn ang="T113">
                        <a:pos x="T74" y="T75"/>
                      </a:cxn>
                    </a:cxnLst>
                    <a:rect l="T114" t="T115" r="T116" b="T117"/>
                    <a:pathLst>
                      <a:path w="102" h="121">
                        <a:moveTo>
                          <a:pt x="85" y="1"/>
                        </a:moveTo>
                        <a:cubicBezTo>
                          <a:pt x="82" y="4"/>
                          <a:pt x="87" y="0"/>
                          <a:pt x="80" y="3"/>
                        </a:cubicBezTo>
                        <a:cubicBezTo>
                          <a:pt x="70" y="8"/>
                          <a:pt x="73" y="14"/>
                          <a:pt x="58" y="16"/>
                        </a:cubicBezTo>
                        <a:cubicBezTo>
                          <a:pt x="56" y="18"/>
                          <a:pt x="51" y="18"/>
                          <a:pt x="48" y="19"/>
                        </a:cubicBezTo>
                        <a:cubicBezTo>
                          <a:pt x="41" y="18"/>
                          <a:pt x="37" y="18"/>
                          <a:pt x="32" y="13"/>
                        </a:cubicBezTo>
                        <a:cubicBezTo>
                          <a:pt x="30" y="14"/>
                          <a:pt x="26" y="16"/>
                          <a:pt x="26" y="16"/>
                        </a:cubicBezTo>
                        <a:cubicBezTo>
                          <a:pt x="28" y="20"/>
                          <a:pt x="33" y="22"/>
                          <a:pt x="37" y="24"/>
                        </a:cubicBezTo>
                        <a:cubicBezTo>
                          <a:pt x="39" y="25"/>
                          <a:pt x="42" y="28"/>
                          <a:pt x="42" y="28"/>
                        </a:cubicBezTo>
                        <a:cubicBezTo>
                          <a:pt x="40" y="30"/>
                          <a:pt x="37" y="31"/>
                          <a:pt x="35" y="33"/>
                        </a:cubicBezTo>
                        <a:cubicBezTo>
                          <a:pt x="34" y="35"/>
                          <a:pt x="32" y="38"/>
                          <a:pt x="32" y="38"/>
                        </a:cubicBezTo>
                        <a:cubicBezTo>
                          <a:pt x="28" y="37"/>
                          <a:pt x="29" y="36"/>
                          <a:pt x="25" y="37"/>
                        </a:cubicBezTo>
                        <a:cubicBezTo>
                          <a:pt x="16" y="46"/>
                          <a:pt x="29" y="46"/>
                          <a:pt x="11" y="48"/>
                        </a:cubicBezTo>
                        <a:cubicBezTo>
                          <a:pt x="8" y="51"/>
                          <a:pt x="10" y="52"/>
                          <a:pt x="8" y="56"/>
                        </a:cubicBezTo>
                        <a:cubicBezTo>
                          <a:pt x="7" y="57"/>
                          <a:pt x="5" y="59"/>
                          <a:pt x="5" y="59"/>
                        </a:cubicBezTo>
                        <a:cubicBezTo>
                          <a:pt x="4" y="63"/>
                          <a:pt x="0" y="75"/>
                          <a:pt x="7" y="72"/>
                        </a:cubicBezTo>
                        <a:cubicBezTo>
                          <a:pt x="11" y="74"/>
                          <a:pt x="10" y="74"/>
                          <a:pt x="15" y="75"/>
                        </a:cubicBezTo>
                        <a:cubicBezTo>
                          <a:pt x="17" y="77"/>
                          <a:pt x="19" y="81"/>
                          <a:pt x="21" y="83"/>
                        </a:cubicBezTo>
                        <a:cubicBezTo>
                          <a:pt x="22" y="84"/>
                          <a:pt x="23" y="85"/>
                          <a:pt x="23" y="85"/>
                        </a:cubicBezTo>
                        <a:cubicBezTo>
                          <a:pt x="21" y="92"/>
                          <a:pt x="20" y="96"/>
                          <a:pt x="22" y="104"/>
                        </a:cubicBezTo>
                        <a:cubicBezTo>
                          <a:pt x="23" y="107"/>
                          <a:pt x="27" y="111"/>
                          <a:pt x="27" y="111"/>
                        </a:cubicBezTo>
                        <a:cubicBezTo>
                          <a:pt x="28" y="119"/>
                          <a:pt x="27" y="119"/>
                          <a:pt x="34" y="121"/>
                        </a:cubicBezTo>
                        <a:cubicBezTo>
                          <a:pt x="40" y="120"/>
                          <a:pt x="39" y="120"/>
                          <a:pt x="44" y="118"/>
                        </a:cubicBezTo>
                        <a:cubicBezTo>
                          <a:pt x="46" y="116"/>
                          <a:pt x="50" y="113"/>
                          <a:pt x="51" y="111"/>
                        </a:cubicBezTo>
                        <a:cubicBezTo>
                          <a:pt x="56" y="104"/>
                          <a:pt x="52" y="102"/>
                          <a:pt x="61" y="100"/>
                        </a:cubicBezTo>
                        <a:cubicBezTo>
                          <a:pt x="64" y="97"/>
                          <a:pt x="65" y="90"/>
                          <a:pt x="69" y="88"/>
                        </a:cubicBezTo>
                        <a:cubicBezTo>
                          <a:pt x="72" y="86"/>
                          <a:pt x="76" y="85"/>
                          <a:pt x="78" y="83"/>
                        </a:cubicBezTo>
                        <a:cubicBezTo>
                          <a:pt x="76" y="80"/>
                          <a:pt x="74" y="80"/>
                          <a:pt x="71" y="78"/>
                        </a:cubicBezTo>
                        <a:cubicBezTo>
                          <a:pt x="73" y="74"/>
                          <a:pt x="75" y="74"/>
                          <a:pt x="78" y="71"/>
                        </a:cubicBezTo>
                        <a:cubicBezTo>
                          <a:pt x="75" y="68"/>
                          <a:pt x="72" y="66"/>
                          <a:pt x="70" y="64"/>
                        </a:cubicBezTo>
                        <a:cubicBezTo>
                          <a:pt x="73" y="61"/>
                          <a:pt x="76" y="62"/>
                          <a:pt x="80" y="61"/>
                        </a:cubicBezTo>
                        <a:cubicBezTo>
                          <a:pt x="82" y="56"/>
                          <a:pt x="80" y="52"/>
                          <a:pt x="86" y="50"/>
                        </a:cubicBezTo>
                        <a:cubicBezTo>
                          <a:pt x="87" y="49"/>
                          <a:pt x="89" y="47"/>
                          <a:pt x="89" y="47"/>
                        </a:cubicBezTo>
                        <a:cubicBezTo>
                          <a:pt x="86" y="44"/>
                          <a:pt x="86" y="38"/>
                          <a:pt x="89" y="35"/>
                        </a:cubicBezTo>
                        <a:cubicBezTo>
                          <a:pt x="87" y="22"/>
                          <a:pt x="89" y="23"/>
                          <a:pt x="102" y="22"/>
                        </a:cubicBezTo>
                        <a:cubicBezTo>
                          <a:pt x="100" y="20"/>
                          <a:pt x="97" y="17"/>
                          <a:pt x="97" y="17"/>
                        </a:cubicBezTo>
                        <a:cubicBezTo>
                          <a:pt x="96" y="13"/>
                          <a:pt x="94" y="11"/>
                          <a:pt x="91" y="8"/>
                        </a:cubicBezTo>
                        <a:cubicBezTo>
                          <a:pt x="89" y="6"/>
                          <a:pt x="85" y="4"/>
                          <a:pt x="85" y="4"/>
                        </a:cubicBezTo>
                        <a:cubicBezTo>
                          <a:pt x="85" y="3"/>
                          <a:pt x="85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" name="Сокольский"/>
                  <p:cNvSpPr>
                    <a:spLocks/>
                  </p:cNvSpPr>
                  <p:nvPr/>
                </p:nvSpPr>
                <p:spPr bwMode="auto">
                  <a:xfrm>
                    <a:off x="2706291" y="1643684"/>
                    <a:ext cx="685800" cy="1228725"/>
                  </a:xfrm>
                  <a:custGeom>
                    <a:avLst/>
                    <a:gdLst>
                      <a:gd name="T0" fmla="*/ 2147483646 w 72"/>
                      <a:gd name="T1" fmla="*/ 0 h 129"/>
                      <a:gd name="T2" fmla="*/ 2147483646 w 72"/>
                      <a:gd name="T3" fmla="*/ 2147483646 h 129"/>
                      <a:gd name="T4" fmla="*/ 2147483646 w 72"/>
                      <a:gd name="T5" fmla="*/ 2147483646 h 129"/>
                      <a:gd name="T6" fmla="*/ 2147483646 w 72"/>
                      <a:gd name="T7" fmla="*/ 2147483646 h 129"/>
                      <a:gd name="T8" fmla="*/ 2147483646 w 72"/>
                      <a:gd name="T9" fmla="*/ 2147483646 h 129"/>
                      <a:gd name="T10" fmla="*/ 2147483646 w 72"/>
                      <a:gd name="T11" fmla="*/ 2147483646 h 129"/>
                      <a:gd name="T12" fmla="*/ 2147483646 w 72"/>
                      <a:gd name="T13" fmla="*/ 2147483646 h 129"/>
                      <a:gd name="T14" fmla="*/ 2147483646 w 72"/>
                      <a:gd name="T15" fmla="*/ 2147483646 h 129"/>
                      <a:gd name="T16" fmla="*/ 2147483646 w 72"/>
                      <a:gd name="T17" fmla="*/ 2147483646 h 129"/>
                      <a:gd name="T18" fmla="*/ 2147483646 w 72"/>
                      <a:gd name="T19" fmla="*/ 2147483646 h 129"/>
                      <a:gd name="T20" fmla="*/ 2147483646 w 72"/>
                      <a:gd name="T21" fmla="*/ 2147483646 h 129"/>
                      <a:gd name="T22" fmla="*/ 2147483646 w 72"/>
                      <a:gd name="T23" fmla="*/ 2147483646 h 129"/>
                      <a:gd name="T24" fmla="*/ 2147483646 w 72"/>
                      <a:gd name="T25" fmla="*/ 2147483646 h 129"/>
                      <a:gd name="T26" fmla="*/ 2147483646 w 72"/>
                      <a:gd name="T27" fmla="*/ 2147483646 h 129"/>
                      <a:gd name="T28" fmla="*/ 2147483646 w 72"/>
                      <a:gd name="T29" fmla="*/ 2147483646 h 129"/>
                      <a:gd name="T30" fmla="*/ 2147483646 w 72"/>
                      <a:gd name="T31" fmla="*/ 2147483646 h 129"/>
                      <a:gd name="T32" fmla="*/ 2147483646 w 72"/>
                      <a:gd name="T33" fmla="*/ 2147483646 h 129"/>
                      <a:gd name="T34" fmla="*/ 2147483646 w 72"/>
                      <a:gd name="T35" fmla="*/ 2147483646 h 129"/>
                      <a:gd name="T36" fmla="*/ 0 w 72"/>
                      <a:gd name="T37" fmla="*/ 2147483646 h 129"/>
                      <a:gd name="T38" fmla="*/ 2147483646 w 72"/>
                      <a:gd name="T39" fmla="*/ 2147483646 h 129"/>
                      <a:gd name="T40" fmla="*/ 2147483646 w 72"/>
                      <a:gd name="T41" fmla="*/ 2147483646 h 129"/>
                      <a:gd name="T42" fmla="*/ 2147483646 w 72"/>
                      <a:gd name="T43" fmla="*/ 2147483646 h 129"/>
                      <a:gd name="T44" fmla="*/ 2147483646 w 72"/>
                      <a:gd name="T45" fmla="*/ 2147483646 h 129"/>
                      <a:gd name="T46" fmla="*/ 2147483646 w 72"/>
                      <a:gd name="T47" fmla="*/ 2147483646 h 129"/>
                      <a:gd name="T48" fmla="*/ 2147483646 w 72"/>
                      <a:gd name="T49" fmla="*/ 0 h 129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72"/>
                      <a:gd name="T76" fmla="*/ 0 h 129"/>
                      <a:gd name="T77" fmla="*/ 72 w 72"/>
                      <a:gd name="T78" fmla="*/ 129 h 129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72" h="129">
                        <a:moveTo>
                          <a:pt x="38" y="0"/>
                        </a:moveTo>
                        <a:cubicBezTo>
                          <a:pt x="39" y="4"/>
                          <a:pt x="39" y="4"/>
                          <a:pt x="43" y="3"/>
                        </a:cubicBezTo>
                        <a:cubicBezTo>
                          <a:pt x="57" y="5"/>
                          <a:pt x="47" y="7"/>
                          <a:pt x="55" y="15"/>
                        </a:cubicBezTo>
                        <a:cubicBezTo>
                          <a:pt x="57" y="17"/>
                          <a:pt x="60" y="20"/>
                          <a:pt x="60" y="20"/>
                        </a:cubicBezTo>
                        <a:cubicBezTo>
                          <a:pt x="59" y="24"/>
                          <a:pt x="57" y="28"/>
                          <a:pt x="62" y="31"/>
                        </a:cubicBezTo>
                        <a:cubicBezTo>
                          <a:pt x="64" y="32"/>
                          <a:pt x="68" y="33"/>
                          <a:pt x="70" y="35"/>
                        </a:cubicBezTo>
                        <a:cubicBezTo>
                          <a:pt x="71" y="36"/>
                          <a:pt x="72" y="37"/>
                          <a:pt x="72" y="37"/>
                        </a:cubicBezTo>
                        <a:cubicBezTo>
                          <a:pt x="70" y="39"/>
                          <a:pt x="67" y="42"/>
                          <a:pt x="65" y="44"/>
                        </a:cubicBezTo>
                        <a:cubicBezTo>
                          <a:pt x="64" y="45"/>
                          <a:pt x="62" y="47"/>
                          <a:pt x="62" y="47"/>
                        </a:cubicBezTo>
                        <a:cubicBezTo>
                          <a:pt x="53" y="42"/>
                          <a:pt x="54" y="53"/>
                          <a:pt x="50" y="56"/>
                        </a:cubicBezTo>
                        <a:cubicBezTo>
                          <a:pt x="49" y="57"/>
                          <a:pt x="42" y="58"/>
                          <a:pt x="42" y="58"/>
                        </a:cubicBezTo>
                        <a:cubicBezTo>
                          <a:pt x="39" y="61"/>
                          <a:pt x="36" y="67"/>
                          <a:pt x="36" y="67"/>
                        </a:cubicBezTo>
                        <a:cubicBezTo>
                          <a:pt x="33" y="75"/>
                          <a:pt x="32" y="81"/>
                          <a:pt x="41" y="83"/>
                        </a:cubicBezTo>
                        <a:cubicBezTo>
                          <a:pt x="46" y="88"/>
                          <a:pt x="50" y="88"/>
                          <a:pt x="54" y="95"/>
                        </a:cubicBezTo>
                        <a:cubicBezTo>
                          <a:pt x="50" y="99"/>
                          <a:pt x="48" y="107"/>
                          <a:pt x="46" y="112"/>
                        </a:cubicBezTo>
                        <a:cubicBezTo>
                          <a:pt x="43" y="118"/>
                          <a:pt x="26" y="126"/>
                          <a:pt x="20" y="129"/>
                        </a:cubicBezTo>
                        <a:cubicBezTo>
                          <a:pt x="14" y="127"/>
                          <a:pt x="16" y="124"/>
                          <a:pt x="12" y="120"/>
                        </a:cubicBezTo>
                        <a:cubicBezTo>
                          <a:pt x="10" y="114"/>
                          <a:pt x="8" y="107"/>
                          <a:pt x="4" y="103"/>
                        </a:cubicBezTo>
                        <a:cubicBezTo>
                          <a:pt x="3" y="100"/>
                          <a:pt x="1" y="96"/>
                          <a:pt x="0" y="93"/>
                        </a:cubicBezTo>
                        <a:cubicBezTo>
                          <a:pt x="1" y="80"/>
                          <a:pt x="5" y="73"/>
                          <a:pt x="8" y="61"/>
                        </a:cubicBezTo>
                        <a:cubicBezTo>
                          <a:pt x="8" y="55"/>
                          <a:pt x="8" y="49"/>
                          <a:pt x="9" y="43"/>
                        </a:cubicBezTo>
                        <a:cubicBezTo>
                          <a:pt x="10" y="39"/>
                          <a:pt x="18" y="36"/>
                          <a:pt x="18" y="36"/>
                        </a:cubicBezTo>
                        <a:cubicBezTo>
                          <a:pt x="19" y="32"/>
                          <a:pt x="23" y="25"/>
                          <a:pt x="26" y="22"/>
                        </a:cubicBezTo>
                        <a:cubicBezTo>
                          <a:pt x="27" y="13"/>
                          <a:pt x="27" y="12"/>
                          <a:pt x="32" y="7"/>
                        </a:cubicBezTo>
                        <a:cubicBezTo>
                          <a:pt x="34" y="5"/>
                          <a:pt x="38" y="0"/>
                          <a:pt x="38" y="0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5" name="Воскресенский"/>
                  <p:cNvSpPr>
                    <a:spLocks/>
                  </p:cNvSpPr>
                  <p:nvPr/>
                </p:nvSpPr>
                <p:spPr bwMode="auto">
                  <a:xfrm>
                    <a:off x="4316016" y="2253284"/>
                    <a:ext cx="1200150" cy="1333500"/>
                  </a:xfrm>
                  <a:custGeom>
                    <a:avLst/>
                    <a:gdLst>
                      <a:gd name="T0" fmla="*/ 2147483646 w 126"/>
                      <a:gd name="T1" fmla="*/ 2147483646 h 140"/>
                      <a:gd name="T2" fmla="*/ 0 w 126"/>
                      <a:gd name="T3" fmla="*/ 2147483646 h 140"/>
                      <a:gd name="T4" fmla="*/ 2147483646 w 126"/>
                      <a:gd name="T5" fmla="*/ 2147483646 h 140"/>
                      <a:gd name="T6" fmla="*/ 2147483646 w 126"/>
                      <a:gd name="T7" fmla="*/ 2147483646 h 140"/>
                      <a:gd name="T8" fmla="*/ 2147483646 w 126"/>
                      <a:gd name="T9" fmla="*/ 2147483646 h 140"/>
                      <a:gd name="T10" fmla="*/ 2147483646 w 126"/>
                      <a:gd name="T11" fmla="*/ 2147483646 h 140"/>
                      <a:gd name="T12" fmla="*/ 2147483646 w 126"/>
                      <a:gd name="T13" fmla="*/ 2147483646 h 140"/>
                      <a:gd name="T14" fmla="*/ 2147483646 w 126"/>
                      <a:gd name="T15" fmla="*/ 2147483646 h 140"/>
                      <a:gd name="T16" fmla="*/ 2147483646 w 126"/>
                      <a:gd name="T17" fmla="*/ 2147483646 h 140"/>
                      <a:gd name="T18" fmla="*/ 2147483646 w 126"/>
                      <a:gd name="T19" fmla="*/ 2147483646 h 140"/>
                      <a:gd name="T20" fmla="*/ 2147483646 w 126"/>
                      <a:gd name="T21" fmla="*/ 2147483646 h 140"/>
                      <a:gd name="T22" fmla="*/ 2147483646 w 126"/>
                      <a:gd name="T23" fmla="*/ 2147483646 h 140"/>
                      <a:gd name="T24" fmla="*/ 2147483646 w 126"/>
                      <a:gd name="T25" fmla="*/ 2147483646 h 140"/>
                      <a:gd name="T26" fmla="*/ 2147483646 w 126"/>
                      <a:gd name="T27" fmla="*/ 2147483646 h 140"/>
                      <a:gd name="T28" fmla="*/ 2147483646 w 126"/>
                      <a:gd name="T29" fmla="*/ 2147483646 h 140"/>
                      <a:gd name="T30" fmla="*/ 2147483646 w 126"/>
                      <a:gd name="T31" fmla="*/ 2147483646 h 140"/>
                      <a:gd name="T32" fmla="*/ 2147483646 w 126"/>
                      <a:gd name="T33" fmla="*/ 2147483646 h 140"/>
                      <a:gd name="T34" fmla="*/ 2147483646 w 126"/>
                      <a:gd name="T35" fmla="*/ 2147483646 h 140"/>
                      <a:gd name="T36" fmla="*/ 2147483646 w 126"/>
                      <a:gd name="T37" fmla="*/ 2147483646 h 140"/>
                      <a:gd name="T38" fmla="*/ 2147483646 w 126"/>
                      <a:gd name="T39" fmla="*/ 2147483646 h 140"/>
                      <a:gd name="T40" fmla="*/ 2147483646 w 126"/>
                      <a:gd name="T41" fmla="*/ 2147483646 h 140"/>
                      <a:gd name="T42" fmla="*/ 2147483646 w 126"/>
                      <a:gd name="T43" fmla="*/ 2147483646 h 140"/>
                      <a:gd name="T44" fmla="*/ 2147483646 w 126"/>
                      <a:gd name="T45" fmla="*/ 2147483646 h 140"/>
                      <a:gd name="T46" fmla="*/ 2147483646 w 126"/>
                      <a:gd name="T47" fmla="*/ 2147483646 h 140"/>
                      <a:gd name="T48" fmla="*/ 2147483646 w 126"/>
                      <a:gd name="T49" fmla="*/ 2147483646 h 140"/>
                      <a:gd name="T50" fmla="*/ 2147483646 w 126"/>
                      <a:gd name="T51" fmla="*/ 2147483646 h 140"/>
                      <a:gd name="T52" fmla="*/ 2147483646 w 126"/>
                      <a:gd name="T53" fmla="*/ 2147483646 h 140"/>
                      <a:gd name="T54" fmla="*/ 2147483646 w 126"/>
                      <a:gd name="T55" fmla="*/ 2147483646 h 140"/>
                      <a:gd name="T56" fmla="*/ 2147483646 w 126"/>
                      <a:gd name="T57" fmla="*/ 2147483646 h 140"/>
                      <a:gd name="T58" fmla="*/ 2147483646 w 126"/>
                      <a:gd name="T59" fmla="*/ 2147483646 h 140"/>
                      <a:gd name="T60" fmla="*/ 2147483646 w 126"/>
                      <a:gd name="T61" fmla="*/ 2147483646 h 140"/>
                      <a:gd name="T62" fmla="*/ 2147483646 w 126"/>
                      <a:gd name="T63" fmla="*/ 2147483646 h 140"/>
                      <a:gd name="T64" fmla="*/ 2147483646 w 126"/>
                      <a:gd name="T65" fmla="*/ 2147483646 h 140"/>
                      <a:gd name="T66" fmla="*/ 2147483646 w 126"/>
                      <a:gd name="T67" fmla="*/ 2147483646 h 140"/>
                      <a:gd name="T68" fmla="*/ 2147483646 w 126"/>
                      <a:gd name="T69" fmla="*/ 2147483646 h 140"/>
                      <a:gd name="T70" fmla="*/ 2147483646 w 126"/>
                      <a:gd name="T71" fmla="*/ 2147483646 h 140"/>
                      <a:gd name="T72" fmla="*/ 2147483646 w 126"/>
                      <a:gd name="T73" fmla="*/ 2147483646 h 140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126"/>
                      <a:gd name="T112" fmla="*/ 0 h 140"/>
                      <a:gd name="T113" fmla="*/ 126 w 126"/>
                      <a:gd name="T114" fmla="*/ 140 h 140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126" h="140">
                        <a:moveTo>
                          <a:pt x="21" y="58"/>
                        </a:moveTo>
                        <a:cubicBezTo>
                          <a:pt x="19" y="72"/>
                          <a:pt x="4" y="67"/>
                          <a:pt x="0" y="79"/>
                        </a:cubicBezTo>
                        <a:cubicBezTo>
                          <a:pt x="2" y="86"/>
                          <a:pt x="4" y="82"/>
                          <a:pt x="11" y="81"/>
                        </a:cubicBezTo>
                        <a:cubicBezTo>
                          <a:pt x="15" y="82"/>
                          <a:pt x="17" y="84"/>
                          <a:pt x="13" y="88"/>
                        </a:cubicBezTo>
                        <a:cubicBezTo>
                          <a:pt x="13" y="91"/>
                          <a:pt x="13" y="94"/>
                          <a:pt x="12" y="97"/>
                        </a:cubicBezTo>
                        <a:cubicBezTo>
                          <a:pt x="12" y="99"/>
                          <a:pt x="8" y="101"/>
                          <a:pt x="8" y="101"/>
                        </a:cubicBezTo>
                        <a:cubicBezTo>
                          <a:pt x="11" y="107"/>
                          <a:pt x="16" y="108"/>
                          <a:pt x="21" y="112"/>
                        </a:cubicBezTo>
                        <a:cubicBezTo>
                          <a:pt x="25" y="115"/>
                          <a:pt x="27" y="120"/>
                          <a:pt x="30" y="123"/>
                        </a:cubicBezTo>
                        <a:cubicBezTo>
                          <a:pt x="33" y="126"/>
                          <a:pt x="36" y="125"/>
                          <a:pt x="39" y="127"/>
                        </a:cubicBezTo>
                        <a:cubicBezTo>
                          <a:pt x="40" y="128"/>
                          <a:pt x="42" y="130"/>
                          <a:pt x="42" y="130"/>
                        </a:cubicBezTo>
                        <a:cubicBezTo>
                          <a:pt x="41" y="134"/>
                          <a:pt x="39" y="137"/>
                          <a:pt x="42" y="140"/>
                        </a:cubicBezTo>
                        <a:cubicBezTo>
                          <a:pt x="47" y="138"/>
                          <a:pt x="50" y="134"/>
                          <a:pt x="54" y="132"/>
                        </a:cubicBezTo>
                        <a:cubicBezTo>
                          <a:pt x="60" y="133"/>
                          <a:pt x="61" y="134"/>
                          <a:pt x="66" y="133"/>
                        </a:cubicBezTo>
                        <a:cubicBezTo>
                          <a:pt x="69" y="130"/>
                          <a:pt x="78" y="139"/>
                          <a:pt x="78" y="139"/>
                        </a:cubicBezTo>
                        <a:cubicBezTo>
                          <a:pt x="83" y="137"/>
                          <a:pt x="83" y="128"/>
                          <a:pt x="84" y="123"/>
                        </a:cubicBezTo>
                        <a:cubicBezTo>
                          <a:pt x="86" y="117"/>
                          <a:pt x="93" y="115"/>
                          <a:pt x="98" y="114"/>
                        </a:cubicBezTo>
                        <a:cubicBezTo>
                          <a:pt x="101" y="112"/>
                          <a:pt x="105" y="111"/>
                          <a:pt x="108" y="109"/>
                        </a:cubicBezTo>
                        <a:cubicBezTo>
                          <a:pt x="109" y="108"/>
                          <a:pt x="111" y="106"/>
                          <a:pt x="111" y="106"/>
                        </a:cubicBezTo>
                        <a:cubicBezTo>
                          <a:pt x="110" y="102"/>
                          <a:pt x="108" y="99"/>
                          <a:pt x="107" y="94"/>
                        </a:cubicBezTo>
                        <a:cubicBezTo>
                          <a:pt x="108" y="91"/>
                          <a:pt x="113" y="86"/>
                          <a:pt x="113" y="86"/>
                        </a:cubicBezTo>
                        <a:cubicBezTo>
                          <a:pt x="115" y="74"/>
                          <a:pt x="112" y="72"/>
                          <a:pt x="122" y="67"/>
                        </a:cubicBezTo>
                        <a:cubicBezTo>
                          <a:pt x="121" y="66"/>
                          <a:pt x="119" y="64"/>
                          <a:pt x="119" y="64"/>
                        </a:cubicBezTo>
                        <a:cubicBezTo>
                          <a:pt x="120" y="58"/>
                          <a:pt x="123" y="55"/>
                          <a:pt x="125" y="50"/>
                        </a:cubicBezTo>
                        <a:cubicBezTo>
                          <a:pt x="124" y="41"/>
                          <a:pt x="123" y="39"/>
                          <a:pt x="126" y="31"/>
                        </a:cubicBezTo>
                        <a:lnTo>
                          <a:pt x="122" y="25"/>
                        </a:lnTo>
                        <a:cubicBezTo>
                          <a:pt x="122" y="25"/>
                          <a:pt x="121" y="24"/>
                          <a:pt x="121" y="24"/>
                        </a:cubicBezTo>
                        <a:cubicBezTo>
                          <a:pt x="122" y="21"/>
                          <a:pt x="119" y="15"/>
                          <a:pt x="119" y="15"/>
                        </a:cubicBezTo>
                        <a:cubicBezTo>
                          <a:pt x="121" y="13"/>
                          <a:pt x="118" y="10"/>
                          <a:pt x="120" y="7"/>
                        </a:cubicBezTo>
                        <a:cubicBezTo>
                          <a:pt x="118" y="0"/>
                          <a:pt x="112" y="8"/>
                          <a:pt x="108" y="10"/>
                        </a:cubicBezTo>
                        <a:cubicBezTo>
                          <a:pt x="106" y="8"/>
                          <a:pt x="105" y="12"/>
                          <a:pt x="103" y="13"/>
                        </a:cubicBezTo>
                        <a:cubicBezTo>
                          <a:pt x="100" y="14"/>
                          <a:pt x="95" y="16"/>
                          <a:pt x="95" y="16"/>
                        </a:cubicBezTo>
                        <a:cubicBezTo>
                          <a:pt x="93" y="15"/>
                          <a:pt x="92" y="14"/>
                          <a:pt x="90" y="13"/>
                        </a:cubicBezTo>
                        <a:cubicBezTo>
                          <a:pt x="87" y="16"/>
                          <a:pt x="79" y="15"/>
                          <a:pt x="74" y="16"/>
                        </a:cubicBezTo>
                        <a:cubicBezTo>
                          <a:pt x="73" y="17"/>
                          <a:pt x="70" y="20"/>
                          <a:pt x="70" y="20"/>
                        </a:cubicBezTo>
                        <a:cubicBezTo>
                          <a:pt x="67" y="28"/>
                          <a:pt x="57" y="28"/>
                          <a:pt x="51" y="33"/>
                        </a:cubicBezTo>
                        <a:cubicBezTo>
                          <a:pt x="44" y="38"/>
                          <a:pt x="37" y="44"/>
                          <a:pt x="31" y="50"/>
                        </a:cubicBezTo>
                        <a:cubicBezTo>
                          <a:pt x="29" y="52"/>
                          <a:pt x="21" y="57"/>
                          <a:pt x="21" y="60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6" name="Семеновский"/>
                  <p:cNvSpPr>
                    <a:spLocks/>
                  </p:cNvSpPr>
                  <p:nvPr/>
                </p:nvSpPr>
                <p:spPr bwMode="auto">
                  <a:xfrm>
                    <a:off x="3487341" y="1929434"/>
                    <a:ext cx="1095375" cy="1533525"/>
                  </a:xfrm>
                  <a:custGeom>
                    <a:avLst/>
                    <a:gdLst>
                      <a:gd name="T0" fmla="*/ 2147483646 w 115"/>
                      <a:gd name="T1" fmla="*/ 2147483646 h 161"/>
                      <a:gd name="T2" fmla="*/ 2147483646 w 115"/>
                      <a:gd name="T3" fmla="*/ 2147483646 h 161"/>
                      <a:gd name="T4" fmla="*/ 2147483646 w 115"/>
                      <a:gd name="T5" fmla="*/ 2147483646 h 161"/>
                      <a:gd name="T6" fmla="*/ 2147483646 w 115"/>
                      <a:gd name="T7" fmla="*/ 2147483646 h 161"/>
                      <a:gd name="T8" fmla="*/ 2147483646 w 115"/>
                      <a:gd name="T9" fmla="*/ 2147483646 h 161"/>
                      <a:gd name="T10" fmla="*/ 2147483646 w 115"/>
                      <a:gd name="T11" fmla="*/ 2147483646 h 161"/>
                      <a:gd name="T12" fmla="*/ 2147483646 w 115"/>
                      <a:gd name="T13" fmla="*/ 2147483646 h 161"/>
                      <a:gd name="T14" fmla="*/ 2147483646 w 115"/>
                      <a:gd name="T15" fmla="*/ 2147483646 h 161"/>
                      <a:gd name="T16" fmla="*/ 2147483646 w 115"/>
                      <a:gd name="T17" fmla="*/ 2147483646 h 161"/>
                      <a:gd name="T18" fmla="*/ 2147483646 w 115"/>
                      <a:gd name="T19" fmla="*/ 2147483646 h 161"/>
                      <a:gd name="T20" fmla="*/ 2147483646 w 115"/>
                      <a:gd name="T21" fmla="*/ 2147483646 h 161"/>
                      <a:gd name="T22" fmla="*/ 2147483646 w 115"/>
                      <a:gd name="T23" fmla="*/ 2147483646 h 161"/>
                      <a:gd name="T24" fmla="*/ 2147483646 w 115"/>
                      <a:gd name="T25" fmla="*/ 2147483646 h 161"/>
                      <a:gd name="T26" fmla="*/ 2147483646 w 115"/>
                      <a:gd name="T27" fmla="*/ 2147483646 h 161"/>
                      <a:gd name="T28" fmla="*/ 2147483646 w 115"/>
                      <a:gd name="T29" fmla="*/ 2147483646 h 161"/>
                      <a:gd name="T30" fmla="*/ 2147483646 w 115"/>
                      <a:gd name="T31" fmla="*/ 2147483646 h 161"/>
                      <a:gd name="T32" fmla="*/ 2147483646 w 115"/>
                      <a:gd name="T33" fmla="*/ 2147483646 h 161"/>
                      <a:gd name="T34" fmla="*/ 2147483646 w 115"/>
                      <a:gd name="T35" fmla="*/ 2147483646 h 161"/>
                      <a:gd name="T36" fmla="*/ 2147483646 w 115"/>
                      <a:gd name="T37" fmla="*/ 2147483646 h 161"/>
                      <a:gd name="T38" fmla="*/ 2147483646 w 115"/>
                      <a:gd name="T39" fmla="*/ 2147483646 h 161"/>
                      <a:gd name="T40" fmla="*/ 2147483646 w 115"/>
                      <a:gd name="T41" fmla="*/ 2147483646 h 161"/>
                      <a:gd name="T42" fmla="*/ 2147483646 w 115"/>
                      <a:gd name="T43" fmla="*/ 2147483646 h 161"/>
                      <a:gd name="T44" fmla="*/ 2147483646 w 115"/>
                      <a:gd name="T45" fmla="*/ 2147483646 h 161"/>
                      <a:gd name="T46" fmla="*/ 2147483646 w 115"/>
                      <a:gd name="T47" fmla="*/ 2147483646 h 161"/>
                      <a:gd name="T48" fmla="*/ 2147483646 w 115"/>
                      <a:gd name="T49" fmla="*/ 2147483646 h 161"/>
                      <a:gd name="T50" fmla="*/ 2147483646 w 115"/>
                      <a:gd name="T51" fmla="*/ 2147483646 h 161"/>
                      <a:gd name="T52" fmla="*/ 2147483646 w 115"/>
                      <a:gd name="T53" fmla="*/ 2147483646 h 161"/>
                      <a:gd name="T54" fmla="*/ 2147483646 w 115"/>
                      <a:gd name="T55" fmla="*/ 2147483646 h 161"/>
                      <a:gd name="T56" fmla="*/ 2147483646 w 115"/>
                      <a:gd name="T57" fmla="*/ 2147483646 h 161"/>
                      <a:gd name="T58" fmla="*/ 2147483646 w 115"/>
                      <a:gd name="T59" fmla="*/ 2147483646 h 161"/>
                      <a:gd name="T60" fmla="*/ 2147483646 w 115"/>
                      <a:gd name="T61" fmla="*/ 2147483646 h 161"/>
                      <a:gd name="T62" fmla="*/ 2147483646 w 115"/>
                      <a:gd name="T63" fmla="*/ 2147483646 h 161"/>
                      <a:gd name="T64" fmla="*/ 2147483646 w 115"/>
                      <a:gd name="T65" fmla="*/ 2147483646 h 161"/>
                      <a:gd name="T66" fmla="*/ 2147483646 w 115"/>
                      <a:gd name="T67" fmla="*/ 2147483646 h 161"/>
                      <a:gd name="T68" fmla="*/ 2147483646 w 115"/>
                      <a:gd name="T69" fmla="*/ 2147483646 h 161"/>
                      <a:gd name="T70" fmla="*/ 2147483646 w 115"/>
                      <a:gd name="T71" fmla="*/ 2147483646 h 161"/>
                      <a:gd name="T72" fmla="*/ 2147483646 w 115"/>
                      <a:gd name="T73" fmla="*/ 2147483646 h 161"/>
                      <a:gd name="T74" fmla="*/ 2147483646 w 115"/>
                      <a:gd name="T75" fmla="*/ 2147483646 h 161"/>
                      <a:gd name="T76" fmla="*/ 2147483646 w 115"/>
                      <a:gd name="T77" fmla="*/ 2147483646 h 161"/>
                      <a:gd name="T78" fmla="*/ 2147483646 w 115"/>
                      <a:gd name="T79" fmla="*/ 2147483646 h 161"/>
                      <a:gd name="T80" fmla="*/ 2147483646 w 115"/>
                      <a:gd name="T81" fmla="*/ 2147483646 h 161"/>
                      <a:gd name="T82" fmla="*/ 2147483646 w 115"/>
                      <a:gd name="T83" fmla="*/ 2147483646 h 161"/>
                      <a:gd name="T84" fmla="*/ 2147483646 w 115"/>
                      <a:gd name="T85" fmla="*/ 2147483646 h 161"/>
                      <a:gd name="T86" fmla="*/ 2147483646 w 115"/>
                      <a:gd name="T87" fmla="*/ 2147483646 h 161"/>
                      <a:gd name="T88" fmla="*/ 2147483646 w 115"/>
                      <a:gd name="T89" fmla="*/ 2147483646 h 161"/>
                      <a:gd name="T90" fmla="*/ 2147483646 w 115"/>
                      <a:gd name="T91" fmla="*/ 2147483646 h 161"/>
                      <a:gd name="T92" fmla="*/ 2147483646 w 115"/>
                      <a:gd name="T93" fmla="*/ 2147483646 h 161"/>
                      <a:gd name="T94" fmla="*/ 2147483646 w 115"/>
                      <a:gd name="T95" fmla="*/ 2147483646 h 161"/>
                      <a:gd name="T96" fmla="*/ 2147483646 w 115"/>
                      <a:gd name="T97" fmla="*/ 2147483646 h 161"/>
                      <a:gd name="T98" fmla="*/ 2147483646 w 115"/>
                      <a:gd name="T99" fmla="*/ 2147483646 h 161"/>
                      <a:gd name="T100" fmla="*/ 2147483646 w 115"/>
                      <a:gd name="T101" fmla="*/ 2147483646 h 161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w 115"/>
                      <a:gd name="T154" fmla="*/ 0 h 161"/>
                      <a:gd name="T155" fmla="*/ 115 w 115"/>
                      <a:gd name="T156" fmla="*/ 161 h 161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T153" t="T154" r="T155" b="T156"/>
                    <a:pathLst>
                      <a:path w="115" h="161">
                        <a:moveTo>
                          <a:pt x="1" y="90"/>
                        </a:moveTo>
                        <a:cubicBezTo>
                          <a:pt x="4" y="91"/>
                          <a:pt x="5" y="92"/>
                          <a:pt x="2" y="94"/>
                        </a:cubicBezTo>
                        <a:cubicBezTo>
                          <a:pt x="0" y="98"/>
                          <a:pt x="1" y="99"/>
                          <a:pt x="5" y="100"/>
                        </a:cubicBezTo>
                        <a:cubicBezTo>
                          <a:pt x="6" y="102"/>
                          <a:pt x="10" y="104"/>
                          <a:pt x="10" y="104"/>
                        </a:cubicBezTo>
                        <a:cubicBezTo>
                          <a:pt x="12" y="107"/>
                          <a:pt x="13" y="111"/>
                          <a:pt x="16" y="113"/>
                        </a:cubicBezTo>
                        <a:cubicBezTo>
                          <a:pt x="19" y="119"/>
                          <a:pt x="16" y="121"/>
                          <a:pt x="23" y="123"/>
                        </a:cubicBezTo>
                        <a:cubicBezTo>
                          <a:pt x="22" y="127"/>
                          <a:pt x="20" y="133"/>
                          <a:pt x="16" y="135"/>
                        </a:cubicBezTo>
                        <a:cubicBezTo>
                          <a:pt x="19" y="145"/>
                          <a:pt x="22" y="151"/>
                          <a:pt x="31" y="156"/>
                        </a:cubicBezTo>
                        <a:cubicBezTo>
                          <a:pt x="37" y="153"/>
                          <a:pt x="34" y="154"/>
                          <a:pt x="40" y="155"/>
                        </a:cubicBezTo>
                        <a:cubicBezTo>
                          <a:pt x="43" y="157"/>
                          <a:pt x="43" y="158"/>
                          <a:pt x="47" y="160"/>
                        </a:cubicBezTo>
                        <a:cubicBezTo>
                          <a:pt x="48" y="160"/>
                          <a:pt x="49" y="161"/>
                          <a:pt x="49" y="161"/>
                        </a:cubicBezTo>
                        <a:cubicBezTo>
                          <a:pt x="53" y="159"/>
                          <a:pt x="56" y="159"/>
                          <a:pt x="61" y="160"/>
                        </a:cubicBezTo>
                        <a:cubicBezTo>
                          <a:pt x="69" y="157"/>
                          <a:pt x="86" y="159"/>
                          <a:pt x="94" y="159"/>
                        </a:cubicBezTo>
                        <a:cubicBezTo>
                          <a:pt x="102" y="155"/>
                          <a:pt x="100" y="156"/>
                          <a:pt x="111" y="155"/>
                        </a:cubicBezTo>
                        <a:cubicBezTo>
                          <a:pt x="115" y="153"/>
                          <a:pt x="112" y="150"/>
                          <a:pt x="109" y="149"/>
                        </a:cubicBezTo>
                        <a:cubicBezTo>
                          <a:pt x="108" y="147"/>
                          <a:pt x="104" y="145"/>
                          <a:pt x="104" y="145"/>
                        </a:cubicBezTo>
                        <a:cubicBezTo>
                          <a:pt x="103" y="143"/>
                          <a:pt x="99" y="141"/>
                          <a:pt x="99" y="141"/>
                        </a:cubicBezTo>
                        <a:cubicBezTo>
                          <a:pt x="98" y="139"/>
                          <a:pt x="96" y="138"/>
                          <a:pt x="95" y="136"/>
                        </a:cubicBezTo>
                        <a:cubicBezTo>
                          <a:pt x="98" y="134"/>
                          <a:pt x="99" y="131"/>
                          <a:pt x="100" y="128"/>
                        </a:cubicBezTo>
                        <a:cubicBezTo>
                          <a:pt x="99" y="125"/>
                          <a:pt x="102" y="119"/>
                          <a:pt x="102" y="119"/>
                        </a:cubicBezTo>
                        <a:cubicBezTo>
                          <a:pt x="100" y="115"/>
                          <a:pt x="98" y="116"/>
                          <a:pt x="94" y="117"/>
                        </a:cubicBezTo>
                        <a:cubicBezTo>
                          <a:pt x="89" y="116"/>
                          <a:pt x="82" y="114"/>
                          <a:pt x="89" y="109"/>
                        </a:cubicBezTo>
                        <a:cubicBezTo>
                          <a:pt x="92" y="107"/>
                          <a:pt x="98" y="104"/>
                          <a:pt x="101" y="102"/>
                        </a:cubicBezTo>
                        <a:cubicBezTo>
                          <a:pt x="102" y="101"/>
                          <a:pt x="105" y="100"/>
                          <a:pt x="105" y="100"/>
                        </a:cubicBezTo>
                        <a:cubicBezTo>
                          <a:pt x="107" y="96"/>
                          <a:pt x="109" y="93"/>
                          <a:pt x="104" y="91"/>
                        </a:cubicBezTo>
                        <a:cubicBezTo>
                          <a:pt x="102" y="86"/>
                          <a:pt x="103" y="88"/>
                          <a:pt x="100" y="86"/>
                        </a:cubicBezTo>
                        <a:cubicBezTo>
                          <a:pt x="99" y="85"/>
                          <a:pt x="99" y="83"/>
                          <a:pt x="97" y="83"/>
                        </a:cubicBezTo>
                        <a:cubicBezTo>
                          <a:pt x="96" y="83"/>
                          <a:pt x="93" y="85"/>
                          <a:pt x="93" y="85"/>
                        </a:cubicBezTo>
                        <a:cubicBezTo>
                          <a:pt x="88" y="83"/>
                          <a:pt x="88" y="84"/>
                          <a:pt x="90" y="81"/>
                        </a:cubicBezTo>
                        <a:cubicBezTo>
                          <a:pt x="89" y="76"/>
                          <a:pt x="88" y="74"/>
                          <a:pt x="90" y="69"/>
                        </a:cubicBezTo>
                        <a:cubicBezTo>
                          <a:pt x="92" y="56"/>
                          <a:pt x="83" y="54"/>
                          <a:pt x="72" y="51"/>
                        </a:cubicBezTo>
                        <a:cubicBezTo>
                          <a:pt x="71" y="48"/>
                          <a:pt x="64" y="46"/>
                          <a:pt x="64" y="46"/>
                        </a:cubicBezTo>
                        <a:cubicBezTo>
                          <a:pt x="63" y="43"/>
                          <a:pt x="71" y="40"/>
                          <a:pt x="71" y="40"/>
                        </a:cubicBezTo>
                        <a:cubicBezTo>
                          <a:pt x="71" y="40"/>
                          <a:pt x="70" y="35"/>
                          <a:pt x="69" y="34"/>
                        </a:cubicBezTo>
                        <a:cubicBezTo>
                          <a:pt x="68" y="33"/>
                          <a:pt x="65" y="32"/>
                          <a:pt x="65" y="32"/>
                        </a:cubicBezTo>
                        <a:cubicBezTo>
                          <a:pt x="64" y="25"/>
                          <a:pt x="65" y="20"/>
                          <a:pt x="59" y="17"/>
                        </a:cubicBezTo>
                        <a:cubicBezTo>
                          <a:pt x="57" y="13"/>
                          <a:pt x="57" y="7"/>
                          <a:pt x="53" y="5"/>
                        </a:cubicBezTo>
                        <a:cubicBezTo>
                          <a:pt x="50" y="0"/>
                          <a:pt x="51" y="0"/>
                          <a:pt x="39" y="4"/>
                        </a:cubicBezTo>
                        <a:cubicBezTo>
                          <a:pt x="38" y="4"/>
                          <a:pt x="37" y="8"/>
                          <a:pt x="37" y="8"/>
                        </a:cubicBezTo>
                        <a:cubicBezTo>
                          <a:pt x="38" y="13"/>
                          <a:pt x="38" y="15"/>
                          <a:pt x="36" y="19"/>
                        </a:cubicBezTo>
                        <a:cubicBezTo>
                          <a:pt x="37" y="25"/>
                          <a:pt x="38" y="31"/>
                          <a:pt x="32" y="33"/>
                        </a:cubicBezTo>
                        <a:cubicBezTo>
                          <a:pt x="28" y="40"/>
                          <a:pt x="28" y="41"/>
                          <a:pt x="20" y="44"/>
                        </a:cubicBezTo>
                        <a:cubicBezTo>
                          <a:pt x="21" y="47"/>
                          <a:pt x="25" y="51"/>
                          <a:pt x="25" y="51"/>
                        </a:cubicBezTo>
                        <a:cubicBezTo>
                          <a:pt x="24" y="53"/>
                          <a:pt x="20" y="56"/>
                          <a:pt x="20" y="56"/>
                        </a:cubicBezTo>
                        <a:cubicBezTo>
                          <a:pt x="21" y="59"/>
                          <a:pt x="23" y="62"/>
                          <a:pt x="26" y="63"/>
                        </a:cubicBezTo>
                        <a:cubicBezTo>
                          <a:pt x="24" y="66"/>
                          <a:pt x="22" y="67"/>
                          <a:pt x="19" y="68"/>
                        </a:cubicBezTo>
                        <a:cubicBezTo>
                          <a:pt x="18" y="68"/>
                          <a:pt x="17" y="69"/>
                          <a:pt x="17" y="69"/>
                        </a:cubicBezTo>
                        <a:cubicBezTo>
                          <a:pt x="15" y="74"/>
                          <a:pt x="16" y="72"/>
                          <a:pt x="13" y="74"/>
                        </a:cubicBezTo>
                        <a:cubicBezTo>
                          <a:pt x="11" y="79"/>
                          <a:pt x="12" y="77"/>
                          <a:pt x="9" y="79"/>
                        </a:cubicBezTo>
                        <a:cubicBezTo>
                          <a:pt x="8" y="81"/>
                          <a:pt x="4" y="83"/>
                          <a:pt x="4" y="83"/>
                        </a:cubicBezTo>
                        <a:cubicBezTo>
                          <a:pt x="3" y="85"/>
                          <a:pt x="1" y="88"/>
                          <a:pt x="1" y="90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7" name="Городецкий"/>
                  <p:cNvSpPr>
                    <a:spLocks/>
                  </p:cNvSpPr>
                  <p:nvPr/>
                </p:nvSpPr>
                <p:spPr bwMode="auto">
                  <a:xfrm>
                    <a:off x="2868216" y="2577134"/>
                    <a:ext cx="571500" cy="1095375"/>
                  </a:xfrm>
                  <a:custGeom>
                    <a:avLst/>
                    <a:gdLst>
                      <a:gd name="T0" fmla="*/ 0 w 60"/>
                      <a:gd name="T1" fmla="*/ 2147483646 h 115"/>
                      <a:gd name="T2" fmla="*/ 2147483646 w 60"/>
                      <a:gd name="T3" fmla="*/ 2147483646 h 115"/>
                      <a:gd name="T4" fmla="*/ 2147483646 w 60"/>
                      <a:gd name="T5" fmla="*/ 2147483646 h 115"/>
                      <a:gd name="T6" fmla="*/ 2147483646 w 60"/>
                      <a:gd name="T7" fmla="*/ 2147483646 h 115"/>
                      <a:gd name="T8" fmla="*/ 2147483646 w 60"/>
                      <a:gd name="T9" fmla="*/ 2147483646 h 115"/>
                      <a:gd name="T10" fmla="*/ 2147483646 w 60"/>
                      <a:gd name="T11" fmla="*/ 2147483646 h 115"/>
                      <a:gd name="T12" fmla="*/ 2147483646 w 60"/>
                      <a:gd name="T13" fmla="*/ 2147483646 h 115"/>
                      <a:gd name="T14" fmla="*/ 2147483646 w 60"/>
                      <a:gd name="T15" fmla="*/ 2147483646 h 115"/>
                      <a:gd name="T16" fmla="*/ 2147483646 w 60"/>
                      <a:gd name="T17" fmla="*/ 2147483646 h 115"/>
                      <a:gd name="T18" fmla="*/ 2147483646 w 60"/>
                      <a:gd name="T19" fmla="*/ 2147483646 h 115"/>
                      <a:gd name="T20" fmla="*/ 2147483646 w 60"/>
                      <a:gd name="T21" fmla="*/ 2147483646 h 115"/>
                      <a:gd name="T22" fmla="*/ 2147483646 w 60"/>
                      <a:gd name="T23" fmla="*/ 2147483646 h 115"/>
                      <a:gd name="T24" fmla="*/ 2147483646 w 60"/>
                      <a:gd name="T25" fmla="*/ 2147483646 h 115"/>
                      <a:gd name="T26" fmla="*/ 2147483646 w 60"/>
                      <a:gd name="T27" fmla="*/ 2147483646 h 115"/>
                      <a:gd name="T28" fmla="*/ 2147483646 w 60"/>
                      <a:gd name="T29" fmla="*/ 2147483646 h 115"/>
                      <a:gd name="T30" fmla="*/ 2147483646 w 60"/>
                      <a:gd name="T31" fmla="*/ 2147483646 h 115"/>
                      <a:gd name="T32" fmla="*/ 2147483646 w 60"/>
                      <a:gd name="T33" fmla="*/ 2147483646 h 115"/>
                      <a:gd name="T34" fmla="*/ 2147483646 w 60"/>
                      <a:gd name="T35" fmla="*/ 2147483646 h 115"/>
                      <a:gd name="T36" fmla="*/ 2147483646 w 60"/>
                      <a:gd name="T37" fmla="*/ 2147483646 h 115"/>
                      <a:gd name="T38" fmla="*/ 2147483646 w 60"/>
                      <a:gd name="T39" fmla="*/ 2147483646 h 115"/>
                      <a:gd name="T40" fmla="*/ 2147483646 w 60"/>
                      <a:gd name="T41" fmla="*/ 2147483646 h 115"/>
                      <a:gd name="T42" fmla="*/ 2147483646 w 60"/>
                      <a:gd name="T43" fmla="*/ 2147483646 h 115"/>
                      <a:gd name="T44" fmla="*/ 2147483646 w 60"/>
                      <a:gd name="T45" fmla="*/ 2147483646 h 115"/>
                      <a:gd name="T46" fmla="*/ 2147483646 w 60"/>
                      <a:gd name="T47" fmla="*/ 2147483646 h 115"/>
                      <a:gd name="T48" fmla="*/ 2147483646 w 60"/>
                      <a:gd name="T49" fmla="*/ 2147483646 h 115"/>
                      <a:gd name="T50" fmla="*/ 2147483646 w 60"/>
                      <a:gd name="T51" fmla="*/ 2147483646 h 115"/>
                      <a:gd name="T52" fmla="*/ 2147483646 w 60"/>
                      <a:gd name="T53" fmla="*/ 2147483646 h 115"/>
                      <a:gd name="T54" fmla="*/ 2147483646 w 60"/>
                      <a:gd name="T55" fmla="*/ 2147483646 h 115"/>
                      <a:gd name="T56" fmla="*/ 2147483646 w 60"/>
                      <a:gd name="T57" fmla="*/ 2147483646 h 115"/>
                      <a:gd name="T58" fmla="*/ 2147483646 w 60"/>
                      <a:gd name="T59" fmla="*/ 2147483646 h 115"/>
                      <a:gd name="T60" fmla="*/ 2147483646 w 60"/>
                      <a:gd name="T61" fmla="*/ 2147483646 h 115"/>
                      <a:gd name="T62" fmla="*/ 2147483646 w 60"/>
                      <a:gd name="T63" fmla="*/ 2147483646 h 115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60"/>
                      <a:gd name="T97" fmla="*/ 0 h 115"/>
                      <a:gd name="T98" fmla="*/ 60 w 60"/>
                      <a:gd name="T99" fmla="*/ 115 h 115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60" h="115">
                        <a:moveTo>
                          <a:pt x="0" y="29"/>
                        </a:moveTo>
                        <a:cubicBezTo>
                          <a:pt x="1" y="31"/>
                          <a:pt x="3" y="35"/>
                          <a:pt x="3" y="35"/>
                        </a:cubicBezTo>
                        <a:cubicBezTo>
                          <a:pt x="4" y="39"/>
                          <a:pt x="4" y="42"/>
                          <a:pt x="6" y="45"/>
                        </a:cubicBezTo>
                        <a:cubicBezTo>
                          <a:pt x="3" y="53"/>
                          <a:pt x="2" y="66"/>
                          <a:pt x="10" y="70"/>
                        </a:cubicBezTo>
                        <a:cubicBezTo>
                          <a:pt x="12" y="74"/>
                          <a:pt x="14" y="81"/>
                          <a:pt x="18" y="83"/>
                        </a:cubicBezTo>
                        <a:cubicBezTo>
                          <a:pt x="20" y="88"/>
                          <a:pt x="19" y="86"/>
                          <a:pt x="22" y="88"/>
                        </a:cubicBezTo>
                        <a:cubicBezTo>
                          <a:pt x="24" y="93"/>
                          <a:pt x="23" y="91"/>
                          <a:pt x="26" y="93"/>
                        </a:cubicBezTo>
                        <a:cubicBezTo>
                          <a:pt x="28" y="98"/>
                          <a:pt x="27" y="96"/>
                          <a:pt x="30" y="98"/>
                        </a:cubicBezTo>
                        <a:cubicBezTo>
                          <a:pt x="32" y="102"/>
                          <a:pt x="34" y="107"/>
                          <a:pt x="38" y="109"/>
                        </a:cubicBezTo>
                        <a:cubicBezTo>
                          <a:pt x="40" y="114"/>
                          <a:pt x="39" y="112"/>
                          <a:pt x="42" y="114"/>
                        </a:cubicBezTo>
                        <a:cubicBezTo>
                          <a:pt x="46" y="113"/>
                          <a:pt x="48" y="113"/>
                          <a:pt x="51" y="115"/>
                        </a:cubicBezTo>
                        <a:cubicBezTo>
                          <a:pt x="52" y="113"/>
                          <a:pt x="56" y="110"/>
                          <a:pt x="56" y="110"/>
                        </a:cubicBezTo>
                        <a:cubicBezTo>
                          <a:pt x="57" y="107"/>
                          <a:pt x="57" y="105"/>
                          <a:pt x="60" y="104"/>
                        </a:cubicBezTo>
                        <a:cubicBezTo>
                          <a:pt x="59" y="100"/>
                          <a:pt x="60" y="96"/>
                          <a:pt x="56" y="94"/>
                        </a:cubicBezTo>
                        <a:cubicBezTo>
                          <a:pt x="54" y="93"/>
                          <a:pt x="50" y="91"/>
                          <a:pt x="50" y="91"/>
                        </a:cubicBezTo>
                        <a:cubicBezTo>
                          <a:pt x="48" y="88"/>
                          <a:pt x="46" y="83"/>
                          <a:pt x="44" y="80"/>
                        </a:cubicBezTo>
                        <a:cubicBezTo>
                          <a:pt x="43" y="78"/>
                          <a:pt x="40" y="74"/>
                          <a:pt x="40" y="74"/>
                        </a:cubicBezTo>
                        <a:cubicBezTo>
                          <a:pt x="42" y="69"/>
                          <a:pt x="41" y="71"/>
                          <a:pt x="44" y="69"/>
                        </a:cubicBezTo>
                        <a:cubicBezTo>
                          <a:pt x="46" y="66"/>
                          <a:pt x="47" y="61"/>
                          <a:pt x="50" y="59"/>
                        </a:cubicBezTo>
                        <a:cubicBezTo>
                          <a:pt x="52" y="55"/>
                          <a:pt x="51" y="47"/>
                          <a:pt x="46" y="45"/>
                        </a:cubicBezTo>
                        <a:cubicBezTo>
                          <a:pt x="47" y="40"/>
                          <a:pt x="46" y="37"/>
                          <a:pt x="50" y="35"/>
                        </a:cubicBezTo>
                        <a:cubicBezTo>
                          <a:pt x="49" y="33"/>
                          <a:pt x="45" y="31"/>
                          <a:pt x="45" y="31"/>
                        </a:cubicBezTo>
                        <a:cubicBezTo>
                          <a:pt x="45" y="30"/>
                          <a:pt x="45" y="29"/>
                          <a:pt x="44" y="29"/>
                        </a:cubicBezTo>
                        <a:cubicBezTo>
                          <a:pt x="43" y="28"/>
                          <a:pt x="42" y="29"/>
                          <a:pt x="41" y="28"/>
                        </a:cubicBezTo>
                        <a:cubicBezTo>
                          <a:pt x="39" y="25"/>
                          <a:pt x="40" y="21"/>
                          <a:pt x="38" y="18"/>
                        </a:cubicBezTo>
                        <a:cubicBezTo>
                          <a:pt x="37" y="16"/>
                          <a:pt x="35" y="12"/>
                          <a:pt x="35" y="12"/>
                        </a:cubicBezTo>
                        <a:cubicBezTo>
                          <a:pt x="35" y="8"/>
                          <a:pt x="35" y="5"/>
                          <a:pt x="34" y="1"/>
                        </a:cubicBezTo>
                        <a:cubicBezTo>
                          <a:pt x="34" y="0"/>
                          <a:pt x="33" y="3"/>
                          <a:pt x="33" y="4"/>
                        </a:cubicBezTo>
                        <a:cubicBezTo>
                          <a:pt x="32" y="6"/>
                          <a:pt x="31" y="9"/>
                          <a:pt x="30" y="11"/>
                        </a:cubicBezTo>
                        <a:cubicBezTo>
                          <a:pt x="28" y="16"/>
                          <a:pt x="28" y="17"/>
                          <a:pt x="23" y="20"/>
                        </a:cubicBezTo>
                        <a:cubicBezTo>
                          <a:pt x="21" y="21"/>
                          <a:pt x="17" y="23"/>
                          <a:pt x="17" y="23"/>
                        </a:cubicBezTo>
                        <a:cubicBezTo>
                          <a:pt x="15" y="27"/>
                          <a:pt x="1" y="31"/>
                          <a:pt x="1" y="32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8" name="Чкаловский"/>
                  <p:cNvSpPr>
                    <a:spLocks/>
                  </p:cNvSpPr>
                  <p:nvPr/>
                </p:nvSpPr>
                <p:spPr bwMode="auto">
                  <a:xfrm>
                    <a:off x="2344341" y="2853359"/>
                    <a:ext cx="466725" cy="657225"/>
                  </a:xfrm>
                  <a:custGeom>
                    <a:avLst/>
                    <a:gdLst>
                      <a:gd name="T0" fmla="*/ 2147483646 w 49"/>
                      <a:gd name="T1" fmla="*/ 0 h 69"/>
                      <a:gd name="T2" fmla="*/ 2147483646 w 49"/>
                      <a:gd name="T3" fmla="*/ 2147483646 h 69"/>
                      <a:gd name="T4" fmla="*/ 2147483646 w 49"/>
                      <a:gd name="T5" fmla="*/ 2147483646 h 69"/>
                      <a:gd name="T6" fmla="*/ 2147483646 w 49"/>
                      <a:gd name="T7" fmla="*/ 2147483646 h 69"/>
                      <a:gd name="T8" fmla="*/ 2147483646 w 49"/>
                      <a:gd name="T9" fmla="*/ 2147483646 h 69"/>
                      <a:gd name="T10" fmla="*/ 0 w 49"/>
                      <a:gd name="T11" fmla="*/ 2147483646 h 69"/>
                      <a:gd name="T12" fmla="*/ 2147483646 w 49"/>
                      <a:gd name="T13" fmla="*/ 2147483646 h 69"/>
                      <a:gd name="T14" fmla="*/ 2147483646 w 49"/>
                      <a:gd name="T15" fmla="*/ 2147483646 h 69"/>
                      <a:gd name="T16" fmla="*/ 2147483646 w 49"/>
                      <a:gd name="T17" fmla="*/ 2147483646 h 69"/>
                      <a:gd name="T18" fmla="*/ 2147483646 w 49"/>
                      <a:gd name="T19" fmla="*/ 2147483646 h 69"/>
                      <a:gd name="T20" fmla="*/ 2147483646 w 49"/>
                      <a:gd name="T21" fmla="*/ 2147483646 h 69"/>
                      <a:gd name="T22" fmla="*/ 2147483646 w 49"/>
                      <a:gd name="T23" fmla="*/ 2147483646 h 69"/>
                      <a:gd name="T24" fmla="*/ 2147483646 w 49"/>
                      <a:gd name="T25" fmla="*/ 2147483646 h 69"/>
                      <a:gd name="T26" fmla="*/ 2147483646 w 49"/>
                      <a:gd name="T27" fmla="*/ 2147483646 h 69"/>
                      <a:gd name="T28" fmla="*/ 2147483646 w 49"/>
                      <a:gd name="T29" fmla="*/ 2147483646 h 69"/>
                      <a:gd name="T30" fmla="*/ 2147483646 w 49"/>
                      <a:gd name="T31" fmla="*/ 2147483646 h 69"/>
                      <a:gd name="T32" fmla="*/ 2147483646 w 49"/>
                      <a:gd name="T33" fmla="*/ 2147483646 h 69"/>
                      <a:gd name="T34" fmla="*/ 2147483646 w 49"/>
                      <a:gd name="T35" fmla="*/ 0 h 69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49"/>
                      <a:gd name="T55" fmla="*/ 0 h 69"/>
                      <a:gd name="T56" fmla="*/ 49 w 49"/>
                      <a:gd name="T57" fmla="*/ 69 h 69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49" h="69">
                        <a:moveTo>
                          <a:pt x="42" y="0"/>
                        </a:moveTo>
                        <a:cubicBezTo>
                          <a:pt x="38" y="2"/>
                          <a:pt x="38" y="3"/>
                          <a:pt x="35" y="5"/>
                        </a:cubicBezTo>
                        <a:cubicBezTo>
                          <a:pt x="32" y="10"/>
                          <a:pt x="28" y="8"/>
                          <a:pt x="23" y="6"/>
                        </a:cubicBezTo>
                        <a:cubicBezTo>
                          <a:pt x="16" y="10"/>
                          <a:pt x="15" y="11"/>
                          <a:pt x="6" y="12"/>
                        </a:cubicBezTo>
                        <a:cubicBezTo>
                          <a:pt x="1" y="14"/>
                          <a:pt x="0" y="14"/>
                          <a:pt x="3" y="20"/>
                        </a:cubicBezTo>
                        <a:cubicBezTo>
                          <a:pt x="2" y="23"/>
                          <a:pt x="0" y="30"/>
                          <a:pt x="0" y="30"/>
                        </a:cubicBezTo>
                        <a:cubicBezTo>
                          <a:pt x="2" y="40"/>
                          <a:pt x="4" y="38"/>
                          <a:pt x="13" y="41"/>
                        </a:cubicBezTo>
                        <a:cubicBezTo>
                          <a:pt x="14" y="43"/>
                          <a:pt x="11" y="49"/>
                          <a:pt x="11" y="49"/>
                        </a:cubicBezTo>
                        <a:cubicBezTo>
                          <a:pt x="10" y="54"/>
                          <a:pt x="8" y="57"/>
                          <a:pt x="10" y="62"/>
                        </a:cubicBezTo>
                        <a:cubicBezTo>
                          <a:pt x="11" y="64"/>
                          <a:pt x="15" y="66"/>
                          <a:pt x="15" y="66"/>
                        </a:cubicBezTo>
                        <a:cubicBezTo>
                          <a:pt x="16" y="67"/>
                          <a:pt x="16" y="69"/>
                          <a:pt x="18" y="69"/>
                        </a:cubicBezTo>
                        <a:cubicBezTo>
                          <a:pt x="19" y="69"/>
                          <a:pt x="22" y="67"/>
                          <a:pt x="22" y="67"/>
                        </a:cubicBezTo>
                        <a:cubicBezTo>
                          <a:pt x="24" y="63"/>
                          <a:pt x="26" y="64"/>
                          <a:pt x="31" y="63"/>
                        </a:cubicBezTo>
                        <a:cubicBezTo>
                          <a:pt x="34" y="57"/>
                          <a:pt x="36" y="58"/>
                          <a:pt x="43" y="56"/>
                        </a:cubicBezTo>
                        <a:cubicBezTo>
                          <a:pt x="46" y="53"/>
                          <a:pt x="48" y="48"/>
                          <a:pt x="49" y="44"/>
                        </a:cubicBezTo>
                        <a:cubicBezTo>
                          <a:pt x="48" y="36"/>
                          <a:pt x="47" y="28"/>
                          <a:pt x="45" y="21"/>
                        </a:cubicBezTo>
                        <a:cubicBezTo>
                          <a:pt x="45" y="15"/>
                          <a:pt x="45" y="9"/>
                          <a:pt x="44" y="3"/>
                        </a:cubicBezTo>
                        <a:cubicBezTo>
                          <a:pt x="44" y="1"/>
                          <a:pt x="40" y="0"/>
                          <a:pt x="42" y="0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9" name="Борский"/>
                  <p:cNvSpPr>
                    <a:spLocks/>
                  </p:cNvSpPr>
                  <p:nvPr/>
                </p:nvSpPr>
                <p:spPr bwMode="auto">
                  <a:xfrm>
                    <a:off x="3249216" y="2796209"/>
                    <a:ext cx="1466850" cy="1533525"/>
                  </a:xfrm>
                  <a:custGeom>
                    <a:avLst/>
                    <a:gdLst>
                      <a:gd name="T0" fmla="*/ 2147483646 w 154"/>
                      <a:gd name="T1" fmla="*/ 2147483646 h 161"/>
                      <a:gd name="T2" fmla="*/ 2147483646 w 154"/>
                      <a:gd name="T3" fmla="*/ 2147483646 h 161"/>
                      <a:gd name="T4" fmla="*/ 2147483646 w 154"/>
                      <a:gd name="T5" fmla="*/ 2147483646 h 161"/>
                      <a:gd name="T6" fmla="*/ 2147483646 w 154"/>
                      <a:gd name="T7" fmla="*/ 2147483646 h 161"/>
                      <a:gd name="T8" fmla="*/ 2147483646 w 154"/>
                      <a:gd name="T9" fmla="*/ 2147483646 h 161"/>
                      <a:gd name="T10" fmla="*/ 2147483646 w 154"/>
                      <a:gd name="T11" fmla="*/ 2147483646 h 161"/>
                      <a:gd name="T12" fmla="*/ 2147483646 w 154"/>
                      <a:gd name="T13" fmla="*/ 2147483646 h 161"/>
                      <a:gd name="T14" fmla="*/ 2147483646 w 154"/>
                      <a:gd name="T15" fmla="*/ 2147483646 h 161"/>
                      <a:gd name="T16" fmla="*/ 2147483646 w 154"/>
                      <a:gd name="T17" fmla="*/ 2147483646 h 161"/>
                      <a:gd name="T18" fmla="*/ 2147483646 w 154"/>
                      <a:gd name="T19" fmla="*/ 2147483646 h 161"/>
                      <a:gd name="T20" fmla="*/ 2147483646 w 154"/>
                      <a:gd name="T21" fmla="*/ 2147483646 h 161"/>
                      <a:gd name="T22" fmla="*/ 2147483646 w 154"/>
                      <a:gd name="T23" fmla="*/ 2147483646 h 161"/>
                      <a:gd name="T24" fmla="*/ 2147483646 w 154"/>
                      <a:gd name="T25" fmla="*/ 2147483646 h 161"/>
                      <a:gd name="T26" fmla="*/ 2147483646 w 154"/>
                      <a:gd name="T27" fmla="*/ 2147483646 h 161"/>
                      <a:gd name="T28" fmla="*/ 2147483646 w 154"/>
                      <a:gd name="T29" fmla="*/ 2147483646 h 161"/>
                      <a:gd name="T30" fmla="*/ 2147483646 w 154"/>
                      <a:gd name="T31" fmla="*/ 2147483646 h 161"/>
                      <a:gd name="T32" fmla="*/ 2147483646 w 154"/>
                      <a:gd name="T33" fmla="*/ 2147483646 h 161"/>
                      <a:gd name="T34" fmla="*/ 2147483646 w 154"/>
                      <a:gd name="T35" fmla="*/ 2147483646 h 161"/>
                      <a:gd name="T36" fmla="*/ 2147483646 w 154"/>
                      <a:gd name="T37" fmla="*/ 2147483646 h 161"/>
                      <a:gd name="T38" fmla="*/ 2147483646 w 154"/>
                      <a:gd name="T39" fmla="*/ 2147483646 h 161"/>
                      <a:gd name="T40" fmla="*/ 2147483646 w 154"/>
                      <a:gd name="T41" fmla="*/ 2147483646 h 161"/>
                      <a:gd name="T42" fmla="*/ 2147483646 w 154"/>
                      <a:gd name="T43" fmla="*/ 2147483646 h 161"/>
                      <a:gd name="T44" fmla="*/ 2147483646 w 154"/>
                      <a:gd name="T45" fmla="*/ 2147483646 h 161"/>
                      <a:gd name="T46" fmla="*/ 2147483646 w 154"/>
                      <a:gd name="T47" fmla="*/ 2147483646 h 161"/>
                      <a:gd name="T48" fmla="*/ 2147483646 w 154"/>
                      <a:gd name="T49" fmla="*/ 2147483646 h 161"/>
                      <a:gd name="T50" fmla="*/ 2147483646 w 154"/>
                      <a:gd name="T51" fmla="*/ 2147483646 h 161"/>
                      <a:gd name="T52" fmla="*/ 2147483646 w 154"/>
                      <a:gd name="T53" fmla="*/ 2147483646 h 161"/>
                      <a:gd name="T54" fmla="*/ 2147483646 w 154"/>
                      <a:gd name="T55" fmla="*/ 2147483646 h 161"/>
                      <a:gd name="T56" fmla="*/ 2147483646 w 154"/>
                      <a:gd name="T57" fmla="*/ 2147483646 h 161"/>
                      <a:gd name="T58" fmla="*/ 2147483646 w 154"/>
                      <a:gd name="T59" fmla="*/ 2147483646 h 161"/>
                      <a:gd name="T60" fmla="*/ 2147483646 w 154"/>
                      <a:gd name="T61" fmla="*/ 0 h 161"/>
                      <a:gd name="T62" fmla="*/ 2147483646 w 154"/>
                      <a:gd name="T63" fmla="*/ 2147483646 h 161"/>
                      <a:gd name="T64" fmla="*/ 2147483646 w 154"/>
                      <a:gd name="T65" fmla="*/ 2147483646 h 161"/>
                      <a:gd name="T66" fmla="*/ 2147483646 w 154"/>
                      <a:gd name="T67" fmla="*/ 2147483646 h 161"/>
                      <a:gd name="T68" fmla="*/ 2147483646 w 154"/>
                      <a:gd name="T69" fmla="*/ 2147483646 h 161"/>
                      <a:gd name="T70" fmla="*/ 2147483646 w 154"/>
                      <a:gd name="T71" fmla="*/ 2147483646 h 161"/>
                      <a:gd name="T72" fmla="*/ 2147483646 w 154"/>
                      <a:gd name="T73" fmla="*/ 2147483646 h 161"/>
                      <a:gd name="T74" fmla="*/ 0 w 154"/>
                      <a:gd name="T75" fmla="*/ 2147483646 h 161"/>
                      <a:gd name="T76" fmla="*/ 2147483646 w 154"/>
                      <a:gd name="T77" fmla="*/ 2147483646 h 161"/>
                      <a:gd name="T78" fmla="*/ 2147483646 w 154"/>
                      <a:gd name="T79" fmla="*/ 2147483646 h 161"/>
                      <a:gd name="T80" fmla="*/ 2147483646 w 154"/>
                      <a:gd name="T81" fmla="*/ 2147483646 h 161"/>
                      <a:gd name="T82" fmla="*/ 2147483646 w 154"/>
                      <a:gd name="T83" fmla="*/ 2147483646 h 161"/>
                      <a:gd name="T84" fmla="*/ 2147483646 w 154"/>
                      <a:gd name="T85" fmla="*/ 2147483646 h 161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w 154"/>
                      <a:gd name="T130" fmla="*/ 0 h 161"/>
                      <a:gd name="T131" fmla="*/ 154 w 154"/>
                      <a:gd name="T132" fmla="*/ 161 h 161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T129" t="T130" r="T131" b="T132"/>
                    <a:pathLst>
                      <a:path w="154" h="161">
                        <a:moveTo>
                          <a:pt x="9" y="92"/>
                        </a:moveTo>
                        <a:cubicBezTo>
                          <a:pt x="11" y="95"/>
                          <a:pt x="15" y="100"/>
                          <a:pt x="18" y="103"/>
                        </a:cubicBezTo>
                        <a:cubicBezTo>
                          <a:pt x="19" y="104"/>
                          <a:pt x="20" y="109"/>
                          <a:pt x="22" y="109"/>
                        </a:cubicBezTo>
                        <a:cubicBezTo>
                          <a:pt x="26" y="110"/>
                          <a:pt x="31" y="110"/>
                          <a:pt x="35" y="110"/>
                        </a:cubicBezTo>
                        <a:cubicBezTo>
                          <a:pt x="40" y="115"/>
                          <a:pt x="43" y="122"/>
                          <a:pt x="48" y="127"/>
                        </a:cubicBezTo>
                        <a:cubicBezTo>
                          <a:pt x="51" y="137"/>
                          <a:pt x="52" y="138"/>
                          <a:pt x="63" y="140"/>
                        </a:cubicBezTo>
                        <a:cubicBezTo>
                          <a:pt x="73" y="150"/>
                          <a:pt x="83" y="158"/>
                          <a:pt x="97" y="161"/>
                        </a:cubicBezTo>
                        <a:cubicBezTo>
                          <a:pt x="103" y="160"/>
                          <a:pt x="108" y="157"/>
                          <a:pt x="114" y="155"/>
                        </a:cubicBezTo>
                        <a:cubicBezTo>
                          <a:pt x="116" y="153"/>
                          <a:pt x="119" y="152"/>
                          <a:pt x="120" y="149"/>
                        </a:cubicBezTo>
                        <a:cubicBezTo>
                          <a:pt x="119" y="146"/>
                          <a:pt x="122" y="139"/>
                          <a:pt x="122" y="139"/>
                        </a:cubicBezTo>
                        <a:cubicBezTo>
                          <a:pt x="121" y="130"/>
                          <a:pt x="123" y="131"/>
                          <a:pt x="116" y="129"/>
                        </a:cubicBezTo>
                        <a:cubicBezTo>
                          <a:pt x="113" y="126"/>
                          <a:pt x="114" y="128"/>
                          <a:pt x="115" y="125"/>
                        </a:cubicBezTo>
                        <a:cubicBezTo>
                          <a:pt x="113" y="116"/>
                          <a:pt x="113" y="115"/>
                          <a:pt x="119" y="109"/>
                        </a:cubicBezTo>
                        <a:cubicBezTo>
                          <a:pt x="118" y="106"/>
                          <a:pt x="113" y="102"/>
                          <a:pt x="113" y="102"/>
                        </a:cubicBezTo>
                        <a:cubicBezTo>
                          <a:pt x="115" y="93"/>
                          <a:pt x="126" y="93"/>
                          <a:pt x="134" y="90"/>
                        </a:cubicBezTo>
                        <a:cubicBezTo>
                          <a:pt x="136" y="88"/>
                          <a:pt x="138" y="88"/>
                          <a:pt x="140" y="87"/>
                        </a:cubicBezTo>
                        <a:cubicBezTo>
                          <a:pt x="144" y="83"/>
                          <a:pt x="151" y="84"/>
                          <a:pt x="154" y="78"/>
                        </a:cubicBezTo>
                        <a:cubicBezTo>
                          <a:pt x="151" y="75"/>
                          <a:pt x="153" y="71"/>
                          <a:pt x="146" y="69"/>
                        </a:cubicBezTo>
                        <a:cubicBezTo>
                          <a:pt x="144" y="67"/>
                          <a:pt x="141" y="65"/>
                          <a:pt x="139" y="62"/>
                        </a:cubicBezTo>
                        <a:cubicBezTo>
                          <a:pt x="135" y="66"/>
                          <a:pt x="131" y="65"/>
                          <a:pt x="125" y="66"/>
                        </a:cubicBezTo>
                        <a:cubicBezTo>
                          <a:pt x="109" y="71"/>
                          <a:pt x="125" y="68"/>
                          <a:pt x="85" y="69"/>
                        </a:cubicBezTo>
                        <a:cubicBezTo>
                          <a:pt x="72" y="70"/>
                          <a:pt x="67" y="64"/>
                          <a:pt x="54" y="63"/>
                        </a:cubicBezTo>
                        <a:cubicBezTo>
                          <a:pt x="50" y="61"/>
                          <a:pt x="47" y="58"/>
                          <a:pt x="45" y="55"/>
                        </a:cubicBezTo>
                        <a:cubicBezTo>
                          <a:pt x="44" y="53"/>
                          <a:pt x="41" y="49"/>
                          <a:pt x="41" y="49"/>
                        </a:cubicBezTo>
                        <a:cubicBezTo>
                          <a:pt x="42" y="45"/>
                          <a:pt x="47" y="38"/>
                          <a:pt x="47" y="38"/>
                        </a:cubicBezTo>
                        <a:lnTo>
                          <a:pt x="45" y="31"/>
                        </a:lnTo>
                        <a:cubicBezTo>
                          <a:pt x="45" y="31"/>
                          <a:pt x="46" y="32"/>
                          <a:pt x="46" y="32"/>
                        </a:cubicBezTo>
                        <a:cubicBezTo>
                          <a:pt x="46" y="32"/>
                          <a:pt x="44" y="29"/>
                          <a:pt x="43" y="28"/>
                        </a:cubicBezTo>
                        <a:cubicBezTo>
                          <a:pt x="37" y="18"/>
                          <a:pt x="44" y="29"/>
                          <a:pt x="40" y="21"/>
                        </a:cubicBezTo>
                        <a:cubicBezTo>
                          <a:pt x="37" y="15"/>
                          <a:pt x="32" y="12"/>
                          <a:pt x="27" y="7"/>
                        </a:cubicBezTo>
                        <a:cubicBezTo>
                          <a:pt x="28" y="3"/>
                          <a:pt x="29" y="3"/>
                          <a:pt x="28" y="0"/>
                        </a:cubicBezTo>
                        <a:cubicBezTo>
                          <a:pt x="22" y="1"/>
                          <a:pt x="23" y="6"/>
                          <a:pt x="19" y="7"/>
                        </a:cubicBezTo>
                        <a:cubicBezTo>
                          <a:pt x="15" y="8"/>
                          <a:pt x="12" y="9"/>
                          <a:pt x="8" y="11"/>
                        </a:cubicBezTo>
                        <a:cubicBezTo>
                          <a:pt x="10" y="13"/>
                          <a:pt x="8" y="15"/>
                          <a:pt x="6" y="17"/>
                        </a:cubicBezTo>
                        <a:cubicBezTo>
                          <a:pt x="6" y="21"/>
                          <a:pt x="10" y="28"/>
                          <a:pt x="10" y="28"/>
                        </a:cubicBezTo>
                        <a:cubicBezTo>
                          <a:pt x="10" y="31"/>
                          <a:pt x="10" y="35"/>
                          <a:pt x="9" y="38"/>
                        </a:cubicBezTo>
                        <a:cubicBezTo>
                          <a:pt x="9" y="40"/>
                          <a:pt x="6" y="42"/>
                          <a:pt x="6" y="42"/>
                        </a:cubicBezTo>
                        <a:cubicBezTo>
                          <a:pt x="5" y="45"/>
                          <a:pt x="0" y="51"/>
                          <a:pt x="0" y="51"/>
                        </a:cubicBezTo>
                        <a:cubicBezTo>
                          <a:pt x="2" y="55"/>
                          <a:pt x="6" y="62"/>
                          <a:pt x="6" y="62"/>
                        </a:cubicBezTo>
                        <a:cubicBezTo>
                          <a:pt x="8" y="68"/>
                          <a:pt x="12" y="72"/>
                          <a:pt x="18" y="74"/>
                        </a:cubicBezTo>
                        <a:cubicBezTo>
                          <a:pt x="23" y="79"/>
                          <a:pt x="18" y="86"/>
                          <a:pt x="14" y="90"/>
                        </a:cubicBezTo>
                        <a:cubicBezTo>
                          <a:pt x="12" y="92"/>
                          <a:pt x="9" y="94"/>
                          <a:pt x="9" y="94"/>
                        </a:cubicBezTo>
                        <a:cubicBezTo>
                          <a:pt x="9" y="94"/>
                          <a:pt x="9" y="92"/>
                          <a:pt x="9" y="92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0" name="Лысковский"/>
                  <p:cNvSpPr>
                    <a:spLocks/>
                  </p:cNvSpPr>
                  <p:nvPr/>
                </p:nvSpPr>
                <p:spPr bwMode="auto">
                  <a:xfrm>
                    <a:off x="4335066" y="3501059"/>
                    <a:ext cx="733425" cy="771525"/>
                  </a:xfrm>
                  <a:custGeom>
                    <a:avLst/>
                    <a:gdLst>
                      <a:gd name="T0" fmla="*/ 2147483646 w 77"/>
                      <a:gd name="T1" fmla="*/ 2147483646 h 81"/>
                      <a:gd name="T2" fmla="*/ 2147483646 w 77"/>
                      <a:gd name="T3" fmla="*/ 2147483646 h 81"/>
                      <a:gd name="T4" fmla="*/ 2147483646 w 77"/>
                      <a:gd name="T5" fmla="*/ 2147483646 h 81"/>
                      <a:gd name="T6" fmla="*/ 2147483646 w 77"/>
                      <a:gd name="T7" fmla="*/ 2147483646 h 81"/>
                      <a:gd name="T8" fmla="*/ 2147483646 w 77"/>
                      <a:gd name="T9" fmla="*/ 2147483646 h 81"/>
                      <a:gd name="T10" fmla="*/ 2147483646 w 77"/>
                      <a:gd name="T11" fmla="*/ 2147483646 h 81"/>
                      <a:gd name="T12" fmla="*/ 2147483646 w 77"/>
                      <a:gd name="T13" fmla="*/ 2147483646 h 81"/>
                      <a:gd name="T14" fmla="*/ 2147483646 w 77"/>
                      <a:gd name="T15" fmla="*/ 2147483646 h 81"/>
                      <a:gd name="T16" fmla="*/ 2147483646 w 77"/>
                      <a:gd name="T17" fmla="*/ 2147483646 h 81"/>
                      <a:gd name="T18" fmla="*/ 2147483646 w 77"/>
                      <a:gd name="T19" fmla="*/ 2147483646 h 81"/>
                      <a:gd name="T20" fmla="*/ 2147483646 w 77"/>
                      <a:gd name="T21" fmla="*/ 2147483646 h 81"/>
                      <a:gd name="T22" fmla="*/ 2147483646 w 77"/>
                      <a:gd name="T23" fmla="*/ 2147483646 h 81"/>
                      <a:gd name="T24" fmla="*/ 2147483646 w 77"/>
                      <a:gd name="T25" fmla="*/ 2147483646 h 81"/>
                      <a:gd name="T26" fmla="*/ 2147483646 w 77"/>
                      <a:gd name="T27" fmla="*/ 2147483646 h 81"/>
                      <a:gd name="T28" fmla="*/ 2147483646 w 77"/>
                      <a:gd name="T29" fmla="*/ 2147483646 h 81"/>
                      <a:gd name="T30" fmla="*/ 2147483646 w 77"/>
                      <a:gd name="T31" fmla="*/ 2147483646 h 81"/>
                      <a:gd name="T32" fmla="*/ 2147483646 w 77"/>
                      <a:gd name="T33" fmla="*/ 2147483646 h 81"/>
                      <a:gd name="T34" fmla="*/ 2147483646 w 77"/>
                      <a:gd name="T35" fmla="*/ 2147483646 h 81"/>
                      <a:gd name="T36" fmla="*/ 0 w 77"/>
                      <a:gd name="T37" fmla="*/ 2147483646 h 81"/>
                      <a:gd name="T38" fmla="*/ 2147483646 w 77"/>
                      <a:gd name="T39" fmla="*/ 2147483646 h 81"/>
                      <a:gd name="T40" fmla="*/ 2147483646 w 77"/>
                      <a:gd name="T41" fmla="*/ 2147483646 h 81"/>
                      <a:gd name="T42" fmla="*/ 0 w 77"/>
                      <a:gd name="T43" fmla="*/ 2147483646 h 81"/>
                      <a:gd name="T44" fmla="*/ 2147483646 w 77"/>
                      <a:gd name="T45" fmla="*/ 2147483646 h 81"/>
                      <a:gd name="T46" fmla="*/ 2147483646 w 77"/>
                      <a:gd name="T47" fmla="*/ 2147483646 h 81"/>
                      <a:gd name="T48" fmla="*/ 2147483646 w 77"/>
                      <a:gd name="T49" fmla="*/ 2147483646 h 81"/>
                      <a:gd name="T50" fmla="*/ 2147483646 w 77"/>
                      <a:gd name="T51" fmla="*/ 2147483646 h 81"/>
                      <a:gd name="T52" fmla="*/ 2147483646 w 77"/>
                      <a:gd name="T53" fmla="*/ 2147483646 h 81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77"/>
                      <a:gd name="T82" fmla="*/ 0 h 81"/>
                      <a:gd name="T83" fmla="*/ 77 w 77"/>
                      <a:gd name="T84" fmla="*/ 81 h 81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77" h="81">
                        <a:moveTo>
                          <a:pt x="52" y="2"/>
                        </a:moveTo>
                        <a:cubicBezTo>
                          <a:pt x="52" y="17"/>
                          <a:pt x="53" y="32"/>
                          <a:pt x="53" y="47"/>
                        </a:cubicBezTo>
                        <a:cubicBezTo>
                          <a:pt x="53" y="51"/>
                          <a:pt x="50" y="56"/>
                          <a:pt x="54" y="60"/>
                        </a:cubicBezTo>
                        <a:cubicBezTo>
                          <a:pt x="56" y="56"/>
                          <a:pt x="55" y="57"/>
                          <a:pt x="60" y="58"/>
                        </a:cubicBezTo>
                        <a:cubicBezTo>
                          <a:pt x="59" y="61"/>
                          <a:pt x="57" y="63"/>
                          <a:pt x="55" y="65"/>
                        </a:cubicBezTo>
                        <a:cubicBezTo>
                          <a:pt x="54" y="66"/>
                          <a:pt x="52" y="68"/>
                          <a:pt x="52" y="68"/>
                        </a:cubicBezTo>
                        <a:cubicBezTo>
                          <a:pt x="54" y="72"/>
                          <a:pt x="63" y="63"/>
                          <a:pt x="63" y="63"/>
                        </a:cubicBezTo>
                        <a:cubicBezTo>
                          <a:pt x="68" y="64"/>
                          <a:pt x="73" y="64"/>
                          <a:pt x="77" y="68"/>
                        </a:cubicBezTo>
                        <a:cubicBezTo>
                          <a:pt x="75" y="70"/>
                          <a:pt x="75" y="68"/>
                          <a:pt x="73" y="67"/>
                        </a:cubicBezTo>
                        <a:cubicBezTo>
                          <a:pt x="62" y="69"/>
                          <a:pt x="67" y="69"/>
                          <a:pt x="61" y="75"/>
                        </a:cubicBezTo>
                        <a:cubicBezTo>
                          <a:pt x="60" y="77"/>
                          <a:pt x="60" y="79"/>
                          <a:pt x="58" y="81"/>
                        </a:cubicBezTo>
                        <a:cubicBezTo>
                          <a:pt x="53" y="80"/>
                          <a:pt x="51" y="77"/>
                          <a:pt x="48" y="74"/>
                        </a:cubicBezTo>
                        <a:cubicBezTo>
                          <a:pt x="46" y="72"/>
                          <a:pt x="43" y="69"/>
                          <a:pt x="43" y="69"/>
                        </a:cubicBezTo>
                        <a:cubicBezTo>
                          <a:pt x="37" y="70"/>
                          <a:pt x="35" y="72"/>
                          <a:pt x="30" y="74"/>
                        </a:cubicBezTo>
                        <a:cubicBezTo>
                          <a:pt x="28" y="75"/>
                          <a:pt x="25" y="78"/>
                          <a:pt x="25" y="78"/>
                        </a:cubicBezTo>
                        <a:cubicBezTo>
                          <a:pt x="23" y="76"/>
                          <a:pt x="23" y="79"/>
                          <a:pt x="22" y="80"/>
                        </a:cubicBezTo>
                        <a:cubicBezTo>
                          <a:pt x="2" y="79"/>
                          <a:pt x="3" y="81"/>
                          <a:pt x="8" y="65"/>
                        </a:cubicBezTo>
                        <a:cubicBezTo>
                          <a:pt x="8" y="63"/>
                          <a:pt x="8" y="58"/>
                          <a:pt x="6" y="56"/>
                        </a:cubicBezTo>
                        <a:cubicBezTo>
                          <a:pt x="4" y="54"/>
                          <a:pt x="0" y="51"/>
                          <a:pt x="0" y="51"/>
                        </a:cubicBezTo>
                        <a:cubicBezTo>
                          <a:pt x="2" y="49"/>
                          <a:pt x="0" y="42"/>
                          <a:pt x="1" y="39"/>
                        </a:cubicBezTo>
                        <a:cubicBezTo>
                          <a:pt x="2" y="37"/>
                          <a:pt x="5" y="35"/>
                          <a:pt x="5" y="35"/>
                        </a:cubicBezTo>
                        <a:cubicBezTo>
                          <a:pt x="4" y="32"/>
                          <a:pt x="2" y="30"/>
                          <a:pt x="0" y="27"/>
                        </a:cubicBezTo>
                        <a:cubicBezTo>
                          <a:pt x="2" y="19"/>
                          <a:pt x="9" y="17"/>
                          <a:pt x="17" y="16"/>
                        </a:cubicBezTo>
                        <a:cubicBezTo>
                          <a:pt x="21" y="12"/>
                          <a:pt x="27" y="13"/>
                          <a:pt x="31" y="9"/>
                        </a:cubicBezTo>
                        <a:cubicBezTo>
                          <a:pt x="33" y="7"/>
                          <a:pt x="38" y="5"/>
                          <a:pt x="38" y="5"/>
                        </a:cubicBezTo>
                        <a:cubicBezTo>
                          <a:pt x="39" y="6"/>
                          <a:pt x="40" y="8"/>
                          <a:pt x="41" y="9"/>
                        </a:cubicBezTo>
                        <a:cubicBezTo>
                          <a:pt x="42" y="8"/>
                          <a:pt x="52" y="0"/>
                          <a:pt x="52" y="2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1" name="Лысковский 2"/>
                  <p:cNvSpPr>
                    <a:spLocks/>
                  </p:cNvSpPr>
                  <p:nvPr/>
                </p:nvSpPr>
                <p:spPr bwMode="auto">
                  <a:xfrm>
                    <a:off x="4144566" y="4186859"/>
                    <a:ext cx="895350" cy="504825"/>
                  </a:xfrm>
                  <a:custGeom>
                    <a:avLst/>
                    <a:gdLst>
                      <a:gd name="T0" fmla="*/ 2147483646 w 94"/>
                      <a:gd name="T1" fmla="*/ 2147483646 h 53"/>
                      <a:gd name="T2" fmla="*/ 0 w 94"/>
                      <a:gd name="T3" fmla="*/ 2147483646 h 53"/>
                      <a:gd name="T4" fmla="*/ 2147483646 w 94"/>
                      <a:gd name="T5" fmla="*/ 2147483646 h 53"/>
                      <a:gd name="T6" fmla="*/ 2147483646 w 94"/>
                      <a:gd name="T7" fmla="*/ 2147483646 h 53"/>
                      <a:gd name="T8" fmla="*/ 2147483646 w 94"/>
                      <a:gd name="T9" fmla="*/ 2147483646 h 53"/>
                      <a:gd name="T10" fmla="*/ 2147483646 w 94"/>
                      <a:gd name="T11" fmla="*/ 2147483646 h 53"/>
                      <a:gd name="T12" fmla="*/ 2147483646 w 94"/>
                      <a:gd name="T13" fmla="*/ 2147483646 h 53"/>
                      <a:gd name="T14" fmla="*/ 2147483646 w 94"/>
                      <a:gd name="T15" fmla="*/ 2147483646 h 53"/>
                      <a:gd name="T16" fmla="*/ 2147483646 w 94"/>
                      <a:gd name="T17" fmla="*/ 2147483646 h 53"/>
                      <a:gd name="T18" fmla="*/ 2147483646 w 94"/>
                      <a:gd name="T19" fmla="*/ 2147483646 h 53"/>
                      <a:gd name="T20" fmla="*/ 2147483646 w 94"/>
                      <a:gd name="T21" fmla="*/ 2147483646 h 53"/>
                      <a:gd name="T22" fmla="*/ 2147483646 w 94"/>
                      <a:gd name="T23" fmla="*/ 2147483646 h 53"/>
                      <a:gd name="T24" fmla="*/ 2147483646 w 94"/>
                      <a:gd name="T25" fmla="*/ 2147483646 h 53"/>
                      <a:gd name="T26" fmla="*/ 2147483646 w 94"/>
                      <a:gd name="T27" fmla="*/ 2147483646 h 53"/>
                      <a:gd name="T28" fmla="*/ 2147483646 w 94"/>
                      <a:gd name="T29" fmla="*/ 2147483646 h 53"/>
                      <a:gd name="T30" fmla="*/ 2147483646 w 94"/>
                      <a:gd name="T31" fmla="*/ 2147483646 h 53"/>
                      <a:gd name="T32" fmla="*/ 2147483646 w 94"/>
                      <a:gd name="T33" fmla="*/ 2147483646 h 53"/>
                      <a:gd name="T34" fmla="*/ 2147483646 w 94"/>
                      <a:gd name="T35" fmla="*/ 2147483646 h 53"/>
                      <a:gd name="T36" fmla="*/ 2147483646 w 94"/>
                      <a:gd name="T37" fmla="*/ 2147483646 h 53"/>
                      <a:gd name="T38" fmla="*/ 2147483646 w 94"/>
                      <a:gd name="T39" fmla="*/ 2147483646 h 53"/>
                      <a:gd name="T40" fmla="*/ 2147483646 w 94"/>
                      <a:gd name="T41" fmla="*/ 2147483646 h 53"/>
                      <a:gd name="T42" fmla="*/ 2147483646 w 94"/>
                      <a:gd name="T43" fmla="*/ 2147483646 h 53"/>
                      <a:gd name="T44" fmla="*/ 2147483646 w 94"/>
                      <a:gd name="T45" fmla="*/ 2147483646 h 53"/>
                      <a:gd name="T46" fmla="*/ 2147483646 w 94"/>
                      <a:gd name="T47" fmla="*/ 2147483646 h 53"/>
                      <a:gd name="T48" fmla="*/ 2147483646 w 94"/>
                      <a:gd name="T49" fmla="*/ 2147483646 h 53"/>
                      <a:gd name="T50" fmla="*/ 2147483646 w 94"/>
                      <a:gd name="T51" fmla="*/ 2147483646 h 53"/>
                      <a:gd name="T52" fmla="*/ 2147483646 w 94"/>
                      <a:gd name="T53" fmla="*/ 2147483646 h 53"/>
                      <a:gd name="T54" fmla="*/ 2147483646 w 94"/>
                      <a:gd name="T55" fmla="*/ 2147483646 h 53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94"/>
                      <a:gd name="T85" fmla="*/ 0 h 53"/>
                      <a:gd name="T86" fmla="*/ 94 w 94"/>
                      <a:gd name="T87" fmla="*/ 53 h 53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94" h="53">
                        <a:moveTo>
                          <a:pt x="1" y="19"/>
                        </a:moveTo>
                        <a:cubicBezTo>
                          <a:pt x="2" y="20"/>
                          <a:pt x="1" y="22"/>
                          <a:pt x="0" y="24"/>
                        </a:cubicBezTo>
                        <a:cubicBezTo>
                          <a:pt x="1" y="25"/>
                          <a:pt x="4" y="28"/>
                          <a:pt x="4" y="28"/>
                        </a:cubicBezTo>
                        <a:cubicBezTo>
                          <a:pt x="2" y="30"/>
                          <a:pt x="1" y="31"/>
                          <a:pt x="3" y="33"/>
                        </a:cubicBezTo>
                        <a:cubicBezTo>
                          <a:pt x="4" y="35"/>
                          <a:pt x="7" y="37"/>
                          <a:pt x="7" y="37"/>
                        </a:cubicBezTo>
                        <a:cubicBezTo>
                          <a:pt x="4" y="42"/>
                          <a:pt x="6" y="42"/>
                          <a:pt x="12" y="43"/>
                        </a:cubicBezTo>
                        <a:cubicBezTo>
                          <a:pt x="17" y="41"/>
                          <a:pt x="15" y="41"/>
                          <a:pt x="20" y="42"/>
                        </a:cubicBezTo>
                        <a:cubicBezTo>
                          <a:pt x="23" y="45"/>
                          <a:pt x="21" y="44"/>
                          <a:pt x="25" y="45"/>
                        </a:cubicBezTo>
                        <a:cubicBezTo>
                          <a:pt x="28" y="48"/>
                          <a:pt x="27" y="46"/>
                          <a:pt x="31" y="45"/>
                        </a:cubicBezTo>
                        <a:cubicBezTo>
                          <a:pt x="39" y="46"/>
                          <a:pt x="36" y="47"/>
                          <a:pt x="44" y="46"/>
                        </a:cubicBezTo>
                        <a:cubicBezTo>
                          <a:pt x="47" y="45"/>
                          <a:pt x="48" y="46"/>
                          <a:pt x="51" y="47"/>
                        </a:cubicBezTo>
                        <a:cubicBezTo>
                          <a:pt x="55" y="45"/>
                          <a:pt x="54" y="42"/>
                          <a:pt x="58" y="40"/>
                        </a:cubicBezTo>
                        <a:cubicBezTo>
                          <a:pt x="62" y="42"/>
                          <a:pt x="69" y="46"/>
                          <a:pt x="69" y="46"/>
                        </a:cubicBezTo>
                        <a:cubicBezTo>
                          <a:pt x="68" y="49"/>
                          <a:pt x="68" y="51"/>
                          <a:pt x="70" y="53"/>
                        </a:cubicBezTo>
                        <a:cubicBezTo>
                          <a:pt x="72" y="52"/>
                          <a:pt x="77" y="50"/>
                          <a:pt x="77" y="50"/>
                        </a:cubicBezTo>
                        <a:cubicBezTo>
                          <a:pt x="76" y="44"/>
                          <a:pt x="75" y="38"/>
                          <a:pt x="69" y="35"/>
                        </a:cubicBezTo>
                        <a:cubicBezTo>
                          <a:pt x="70" y="32"/>
                          <a:pt x="71" y="32"/>
                          <a:pt x="74" y="31"/>
                        </a:cubicBezTo>
                        <a:cubicBezTo>
                          <a:pt x="75" y="30"/>
                          <a:pt x="75" y="23"/>
                          <a:pt x="77" y="20"/>
                        </a:cubicBezTo>
                        <a:cubicBezTo>
                          <a:pt x="79" y="17"/>
                          <a:pt x="86" y="12"/>
                          <a:pt x="86" y="12"/>
                        </a:cubicBezTo>
                        <a:cubicBezTo>
                          <a:pt x="88" y="7"/>
                          <a:pt x="91" y="8"/>
                          <a:pt x="94" y="5"/>
                        </a:cubicBezTo>
                        <a:cubicBezTo>
                          <a:pt x="92" y="0"/>
                          <a:pt x="93" y="1"/>
                          <a:pt x="88" y="2"/>
                        </a:cubicBezTo>
                        <a:cubicBezTo>
                          <a:pt x="85" y="5"/>
                          <a:pt x="83" y="11"/>
                          <a:pt x="80" y="14"/>
                        </a:cubicBezTo>
                        <a:cubicBezTo>
                          <a:pt x="77" y="14"/>
                          <a:pt x="74" y="14"/>
                          <a:pt x="71" y="13"/>
                        </a:cubicBezTo>
                        <a:cubicBezTo>
                          <a:pt x="68" y="12"/>
                          <a:pt x="65" y="7"/>
                          <a:pt x="65" y="7"/>
                        </a:cubicBezTo>
                        <a:cubicBezTo>
                          <a:pt x="64" y="5"/>
                          <a:pt x="62" y="2"/>
                          <a:pt x="62" y="2"/>
                        </a:cubicBezTo>
                        <a:cubicBezTo>
                          <a:pt x="54" y="4"/>
                          <a:pt x="48" y="14"/>
                          <a:pt x="39" y="15"/>
                        </a:cubicBezTo>
                        <a:cubicBezTo>
                          <a:pt x="30" y="16"/>
                          <a:pt x="21" y="16"/>
                          <a:pt x="12" y="16"/>
                        </a:cubicBezTo>
                        <a:cubicBezTo>
                          <a:pt x="10" y="17"/>
                          <a:pt x="1" y="23"/>
                          <a:pt x="1" y="19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2" name="Воротынский"/>
                  <p:cNvSpPr>
                    <a:spLocks/>
                  </p:cNvSpPr>
                  <p:nvPr/>
                </p:nvSpPr>
                <p:spPr bwMode="auto">
                  <a:xfrm>
                    <a:off x="4820841" y="3501059"/>
                    <a:ext cx="657225" cy="666750"/>
                  </a:xfrm>
                  <a:custGeom>
                    <a:avLst/>
                    <a:gdLst>
                      <a:gd name="T0" fmla="*/ 2147483646 w 69"/>
                      <a:gd name="T1" fmla="*/ 2147483646 h 70"/>
                      <a:gd name="T2" fmla="*/ 2147483646 w 69"/>
                      <a:gd name="T3" fmla="*/ 2147483646 h 70"/>
                      <a:gd name="T4" fmla="*/ 2147483646 w 69"/>
                      <a:gd name="T5" fmla="*/ 2147483646 h 70"/>
                      <a:gd name="T6" fmla="*/ 2147483646 w 69"/>
                      <a:gd name="T7" fmla="*/ 2147483646 h 70"/>
                      <a:gd name="T8" fmla="*/ 2147483646 w 69"/>
                      <a:gd name="T9" fmla="*/ 2147483646 h 70"/>
                      <a:gd name="T10" fmla="*/ 2147483646 w 69"/>
                      <a:gd name="T11" fmla="*/ 2147483646 h 70"/>
                      <a:gd name="T12" fmla="*/ 2147483646 w 69"/>
                      <a:gd name="T13" fmla="*/ 2147483646 h 70"/>
                      <a:gd name="T14" fmla="*/ 2147483646 w 69"/>
                      <a:gd name="T15" fmla="*/ 2147483646 h 70"/>
                      <a:gd name="T16" fmla="*/ 2147483646 w 69"/>
                      <a:gd name="T17" fmla="*/ 2147483646 h 70"/>
                      <a:gd name="T18" fmla="*/ 2147483646 w 69"/>
                      <a:gd name="T19" fmla="*/ 2147483646 h 70"/>
                      <a:gd name="T20" fmla="*/ 2147483646 w 69"/>
                      <a:gd name="T21" fmla="*/ 2147483646 h 70"/>
                      <a:gd name="T22" fmla="*/ 2147483646 w 69"/>
                      <a:gd name="T23" fmla="*/ 2147483646 h 70"/>
                      <a:gd name="T24" fmla="*/ 2147483646 w 69"/>
                      <a:gd name="T25" fmla="*/ 2147483646 h 70"/>
                      <a:gd name="T26" fmla="*/ 2147483646 w 69"/>
                      <a:gd name="T27" fmla="*/ 2147483646 h 70"/>
                      <a:gd name="T28" fmla="*/ 2147483646 w 69"/>
                      <a:gd name="T29" fmla="*/ 2147483646 h 70"/>
                      <a:gd name="T30" fmla="*/ 2147483646 w 69"/>
                      <a:gd name="T31" fmla="*/ 2147483646 h 70"/>
                      <a:gd name="T32" fmla="*/ 2147483646 w 69"/>
                      <a:gd name="T33" fmla="*/ 2147483646 h 70"/>
                      <a:gd name="T34" fmla="*/ 2147483646 w 69"/>
                      <a:gd name="T35" fmla="*/ 2147483646 h 70"/>
                      <a:gd name="T36" fmla="*/ 2147483646 w 69"/>
                      <a:gd name="T37" fmla="*/ 2147483646 h 70"/>
                      <a:gd name="T38" fmla="*/ 2147483646 w 69"/>
                      <a:gd name="T39" fmla="*/ 2147483646 h 70"/>
                      <a:gd name="T40" fmla="*/ 2147483646 w 69"/>
                      <a:gd name="T41" fmla="*/ 2147483646 h 70"/>
                      <a:gd name="T42" fmla="*/ 2147483646 w 69"/>
                      <a:gd name="T43" fmla="*/ 2147483646 h 70"/>
                      <a:gd name="T44" fmla="*/ 2147483646 w 69"/>
                      <a:gd name="T45" fmla="*/ 2147483646 h 70"/>
                      <a:gd name="T46" fmla="*/ 2147483646 w 69"/>
                      <a:gd name="T47" fmla="*/ 2147483646 h 70"/>
                      <a:gd name="T48" fmla="*/ 2147483646 w 69"/>
                      <a:gd name="T49" fmla="*/ 2147483646 h 70"/>
                      <a:gd name="T50" fmla="*/ 2147483646 w 69"/>
                      <a:gd name="T51" fmla="*/ 2147483646 h 70"/>
                      <a:gd name="T52" fmla="*/ 2147483646 w 69"/>
                      <a:gd name="T53" fmla="*/ 2147483646 h 70"/>
                      <a:gd name="T54" fmla="*/ 2147483646 w 69"/>
                      <a:gd name="T55" fmla="*/ 2147483646 h 70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69"/>
                      <a:gd name="T85" fmla="*/ 0 h 70"/>
                      <a:gd name="T86" fmla="*/ 69 w 69"/>
                      <a:gd name="T87" fmla="*/ 70 h 70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69" h="70">
                        <a:moveTo>
                          <a:pt x="27" y="8"/>
                        </a:moveTo>
                        <a:cubicBezTo>
                          <a:pt x="31" y="12"/>
                          <a:pt x="33" y="13"/>
                          <a:pt x="38" y="14"/>
                        </a:cubicBezTo>
                        <a:cubicBezTo>
                          <a:pt x="41" y="16"/>
                          <a:pt x="47" y="20"/>
                          <a:pt x="47" y="20"/>
                        </a:cubicBezTo>
                        <a:cubicBezTo>
                          <a:pt x="50" y="19"/>
                          <a:pt x="52" y="19"/>
                          <a:pt x="54" y="17"/>
                        </a:cubicBezTo>
                        <a:cubicBezTo>
                          <a:pt x="60" y="18"/>
                          <a:pt x="63" y="17"/>
                          <a:pt x="61" y="23"/>
                        </a:cubicBezTo>
                        <a:cubicBezTo>
                          <a:pt x="61" y="27"/>
                          <a:pt x="64" y="34"/>
                          <a:pt x="62" y="38"/>
                        </a:cubicBezTo>
                        <a:cubicBezTo>
                          <a:pt x="61" y="41"/>
                          <a:pt x="53" y="42"/>
                          <a:pt x="51" y="46"/>
                        </a:cubicBezTo>
                        <a:cubicBezTo>
                          <a:pt x="52" y="51"/>
                          <a:pt x="57" y="59"/>
                          <a:pt x="62" y="62"/>
                        </a:cubicBezTo>
                        <a:cubicBezTo>
                          <a:pt x="64" y="63"/>
                          <a:pt x="69" y="66"/>
                          <a:pt x="69" y="66"/>
                        </a:cubicBezTo>
                        <a:cubicBezTo>
                          <a:pt x="69" y="66"/>
                          <a:pt x="68" y="69"/>
                          <a:pt x="67" y="69"/>
                        </a:cubicBezTo>
                        <a:cubicBezTo>
                          <a:pt x="64" y="69"/>
                          <a:pt x="61" y="64"/>
                          <a:pt x="59" y="62"/>
                        </a:cubicBezTo>
                        <a:cubicBezTo>
                          <a:pt x="57" y="60"/>
                          <a:pt x="54" y="60"/>
                          <a:pt x="52" y="59"/>
                        </a:cubicBezTo>
                        <a:cubicBezTo>
                          <a:pt x="51" y="59"/>
                          <a:pt x="50" y="58"/>
                          <a:pt x="50" y="58"/>
                        </a:cubicBezTo>
                        <a:cubicBezTo>
                          <a:pt x="48" y="59"/>
                          <a:pt x="45" y="61"/>
                          <a:pt x="45" y="61"/>
                        </a:cubicBezTo>
                        <a:cubicBezTo>
                          <a:pt x="43" y="68"/>
                          <a:pt x="41" y="69"/>
                          <a:pt x="33" y="70"/>
                        </a:cubicBezTo>
                        <a:cubicBezTo>
                          <a:pt x="26" y="69"/>
                          <a:pt x="28" y="67"/>
                          <a:pt x="23" y="65"/>
                        </a:cubicBezTo>
                        <a:cubicBezTo>
                          <a:pt x="22" y="64"/>
                          <a:pt x="19" y="63"/>
                          <a:pt x="19" y="63"/>
                        </a:cubicBezTo>
                        <a:cubicBezTo>
                          <a:pt x="11" y="64"/>
                          <a:pt x="12" y="65"/>
                          <a:pt x="6" y="68"/>
                        </a:cubicBezTo>
                        <a:cubicBezTo>
                          <a:pt x="5" y="68"/>
                          <a:pt x="3" y="68"/>
                          <a:pt x="2" y="67"/>
                        </a:cubicBezTo>
                        <a:cubicBezTo>
                          <a:pt x="0" y="65"/>
                          <a:pt x="8" y="61"/>
                          <a:pt x="8" y="61"/>
                        </a:cubicBezTo>
                        <a:cubicBezTo>
                          <a:pt x="8" y="60"/>
                          <a:pt x="8" y="58"/>
                          <a:pt x="7" y="57"/>
                        </a:cubicBezTo>
                        <a:cubicBezTo>
                          <a:pt x="6" y="56"/>
                          <a:pt x="3" y="60"/>
                          <a:pt x="3" y="60"/>
                        </a:cubicBezTo>
                        <a:cubicBezTo>
                          <a:pt x="0" y="57"/>
                          <a:pt x="1" y="55"/>
                          <a:pt x="2" y="49"/>
                        </a:cubicBezTo>
                        <a:cubicBezTo>
                          <a:pt x="2" y="41"/>
                          <a:pt x="3" y="25"/>
                          <a:pt x="1" y="15"/>
                        </a:cubicBezTo>
                        <a:cubicBezTo>
                          <a:pt x="1" y="10"/>
                          <a:pt x="0" y="5"/>
                          <a:pt x="2" y="1"/>
                        </a:cubicBezTo>
                        <a:cubicBezTo>
                          <a:pt x="3" y="0"/>
                          <a:pt x="6" y="3"/>
                          <a:pt x="6" y="3"/>
                        </a:cubicBezTo>
                        <a:cubicBezTo>
                          <a:pt x="19" y="1"/>
                          <a:pt x="13" y="3"/>
                          <a:pt x="23" y="6"/>
                        </a:cubicBezTo>
                        <a:cubicBezTo>
                          <a:pt x="23" y="6"/>
                          <a:pt x="30" y="11"/>
                          <a:pt x="27" y="8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" name="Воротынский 2"/>
                  <p:cNvSpPr>
                    <a:spLocks/>
                  </p:cNvSpPr>
                  <p:nvPr/>
                </p:nvSpPr>
                <p:spPr bwMode="auto">
                  <a:xfrm>
                    <a:off x="4906566" y="4120184"/>
                    <a:ext cx="809625" cy="561975"/>
                  </a:xfrm>
                  <a:custGeom>
                    <a:avLst/>
                    <a:gdLst>
                      <a:gd name="T0" fmla="*/ 2147483646 w 85"/>
                      <a:gd name="T1" fmla="*/ 2147483646 h 59"/>
                      <a:gd name="T2" fmla="*/ 2147483646 w 85"/>
                      <a:gd name="T3" fmla="*/ 2147483646 h 59"/>
                      <a:gd name="T4" fmla="*/ 2147483646 w 85"/>
                      <a:gd name="T5" fmla="*/ 2147483646 h 59"/>
                      <a:gd name="T6" fmla="*/ 2147483646 w 85"/>
                      <a:gd name="T7" fmla="*/ 0 h 59"/>
                      <a:gd name="T8" fmla="*/ 2147483646 w 85"/>
                      <a:gd name="T9" fmla="*/ 2147483646 h 59"/>
                      <a:gd name="T10" fmla="*/ 2147483646 w 85"/>
                      <a:gd name="T11" fmla="*/ 2147483646 h 59"/>
                      <a:gd name="T12" fmla="*/ 2147483646 w 85"/>
                      <a:gd name="T13" fmla="*/ 2147483646 h 59"/>
                      <a:gd name="T14" fmla="*/ 2147483646 w 85"/>
                      <a:gd name="T15" fmla="*/ 2147483646 h 59"/>
                      <a:gd name="T16" fmla="*/ 2147483646 w 85"/>
                      <a:gd name="T17" fmla="*/ 2147483646 h 59"/>
                      <a:gd name="T18" fmla="*/ 2147483646 w 85"/>
                      <a:gd name="T19" fmla="*/ 2147483646 h 59"/>
                      <a:gd name="T20" fmla="*/ 2147483646 w 85"/>
                      <a:gd name="T21" fmla="*/ 2147483646 h 59"/>
                      <a:gd name="T22" fmla="*/ 2147483646 w 85"/>
                      <a:gd name="T23" fmla="*/ 2147483646 h 59"/>
                      <a:gd name="T24" fmla="*/ 2147483646 w 85"/>
                      <a:gd name="T25" fmla="*/ 2147483646 h 59"/>
                      <a:gd name="T26" fmla="*/ 2147483646 w 85"/>
                      <a:gd name="T27" fmla="*/ 2147483646 h 59"/>
                      <a:gd name="T28" fmla="*/ 2147483646 w 85"/>
                      <a:gd name="T29" fmla="*/ 2147483646 h 59"/>
                      <a:gd name="T30" fmla="*/ 2147483646 w 85"/>
                      <a:gd name="T31" fmla="*/ 2147483646 h 59"/>
                      <a:gd name="T32" fmla="*/ 2147483646 w 85"/>
                      <a:gd name="T33" fmla="*/ 2147483646 h 59"/>
                      <a:gd name="T34" fmla="*/ 2147483646 w 85"/>
                      <a:gd name="T35" fmla="*/ 2147483646 h 59"/>
                      <a:gd name="T36" fmla="*/ 2147483646 w 85"/>
                      <a:gd name="T37" fmla="*/ 2147483646 h 59"/>
                      <a:gd name="T38" fmla="*/ 2147483646 w 85"/>
                      <a:gd name="T39" fmla="*/ 2147483646 h 59"/>
                      <a:gd name="T40" fmla="*/ 2147483646 w 85"/>
                      <a:gd name="T41" fmla="*/ 2147483646 h 59"/>
                      <a:gd name="T42" fmla="*/ 2147483646 w 85"/>
                      <a:gd name="T43" fmla="*/ 2147483646 h 59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85"/>
                      <a:gd name="T67" fmla="*/ 0 h 59"/>
                      <a:gd name="T68" fmla="*/ 85 w 85"/>
                      <a:gd name="T69" fmla="*/ 59 h 59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85" h="59">
                        <a:moveTo>
                          <a:pt x="13" y="8"/>
                        </a:moveTo>
                        <a:cubicBezTo>
                          <a:pt x="17" y="10"/>
                          <a:pt x="15" y="10"/>
                          <a:pt x="22" y="11"/>
                        </a:cubicBezTo>
                        <a:cubicBezTo>
                          <a:pt x="29" y="10"/>
                          <a:pt x="30" y="9"/>
                          <a:pt x="36" y="6"/>
                        </a:cubicBezTo>
                        <a:cubicBezTo>
                          <a:pt x="38" y="5"/>
                          <a:pt x="41" y="0"/>
                          <a:pt x="41" y="0"/>
                        </a:cubicBezTo>
                        <a:cubicBezTo>
                          <a:pt x="52" y="2"/>
                          <a:pt x="48" y="5"/>
                          <a:pt x="55" y="9"/>
                        </a:cubicBezTo>
                        <a:cubicBezTo>
                          <a:pt x="58" y="8"/>
                          <a:pt x="62" y="6"/>
                          <a:pt x="64" y="4"/>
                        </a:cubicBezTo>
                        <a:cubicBezTo>
                          <a:pt x="74" y="6"/>
                          <a:pt x="72" y="26"/>
                          <a:pt x="82" y="28"/>
                        </a:cubicBezTo>
                        <a:cubicBezTo>
                          <a:pt x="84" y="30"/>
                          <a:pt x="85" y="30"/>
                          <a:pt x="84" y="36"/>
                        </a:cubicBezTo>
                        <a:cubicBezTo>
                          <a:pt x="83" y="43"/>
                          <a:pt x="77" y="41"/>
                          <a:pt x="73" y="45"/>
                        </a:cubicBezTo>
                        <a:cubicBezTo>
                          <a:pt x="72" y="45"/>
                          <a:pt x="70" y="45"/>
                          <a:pt x="69" y="44"/>
                        </a:cubicBezTo>
                        <a:cubicBezTo>
                          <a:pt x="68" y="43"/>
                          <a:pt x="69" y="41"/>
                          <a:pt x="68" y="41"/>
                        </a:cubicBezTo>
                        <a:cubicBezTo>
                          <a:pt x="67" y="41"/>
                          <a:pt x="64" y="46"/>
                          <a:pt x="63" y="47"/>
                        </a:cubicBezTo>
                        <a:cubicBezTo>
                          <a:pt x="59" y="52"/>
                          <a:pt x="56" y="54"/>
                          <a:pt x="49" y="55"/>
                        </a:cubicBezTo>
                        <a:cubicBezTo>
                          <a:pt x="47" y="57"/>
                          <a:pt x="45" y="59"/>
                          <a:pt x="42" y="55"/>
                        </a:cubicBezTo>
                        <a:cubicBezTo>
                          <a:pt x="40" y="53"/>
                          <a:pt x="46" y="49"/>
                          <a:pt x="46" y="49"/>
                        </a:cubicBezTo>
                        <a:cubicBezTo>
                          <a:pt x="46" y="47"/>
                          <a:pt x="46" y="46"/>
                          <a:pt x="45" y="44"/>
                        </a:cubicBezTo>
                        <a:cubicBezTo>
                          <a:pt x="44" y="42"/>
                          <a:pt x="40" y="41"/>
                          <a:pt x="40" y="41"/>
                        </a:cubicBezTo>
                        <a:cubicBezTo>
                          <a:pt x="33" y="42"/>
                          <a:pt x="30" y="43"/>
                          <a:pt x="26" y="39"/>
                        </a:cubicBezTo>
                        <a:cubicBezTo>
                          <a:pt x="24" y="29"/>
                          <a:pt x="25" y="32"/>
                          <a:pt x="14" y="31"/>
                        </a:cubicBezTo>
                        <a:cubicBezTo>
                          <a:pt x="9" y="26"/>
                          <a:pt x="11" y="26"/>
                          <a:pt x="2" y="24"/>
                        </a:cubicBezTo>
                        <a:cubicBezTo>
                          <a:pt x="0" y="22"/>
                          <a:pt x="12" y="14"/>
                          <a:pt x="14" y="12"/>
                        </a:cubicBezTo>
                        <a:cubicBezTo>
                          <a:pt x="13" y="10"/>
                          <a:pt x="14" y="8"/>
                          <a:pt x="13" y="8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" name="Балахнинский"/>
                  <p:cNvSpPr>
                    <a:spLocks/>
                  </p:cNvSpPr>
                  <p:nvPr/>
                </p:nvSpPr>
                <p:spPr bwMode="auto">
                  <a:xfrm>
                    <a:off x="2553891" y="3262934"/>
                    <a:ext cx="666750" cy="600075"/>
                  </a:xfrm>
                  <a:custGeom>
                    <a:avLst/>
                    <a:gdLst>
                      <a:gd name="T0" fmla="*/ 0 w 70"/>
                      <a:gd name="T1" fmla="*/ 2147483646 h 63"/>
                      <a:gd name="T2" fmla="*/ 2147483646 w 70"/>
                      <a:gd name="T3" fmla="*/ 2147483646 h 63"/>
                      <a:gd name="T4" fmla="*/ 2147483646 w 70"/>
                      <a:gd name="T5" fmla="*/ 2147483646 h 63"/>
                      <a:gd name="T6" fmla="*/ 2147483646 w 70"/>
                      <a:gd name="T7" fmla="*/ 2147483646 h 63"/>
                      <a:gd name="T8" fmla="*/ 2147483646 w 70"/>
                      <a:gd name="T9" fmla="*/ 2147483646 h 63"/>
                      <a:gd name="T10" fmla="*/ 2147483646 w 70"/>
                      <a:gd name="T11" fmla="*/ 2147483646 h 63"/>
                      <a:gd name="T12" fmla="*/ 2147483646 w 70"/>
                      <a:gd name="T13" fmla="*/ 2147483646 h 63"/>
                      <a:gd name="T14" fmla="*/ 2147483646 w 70"/>
                      <a:gd name="T15" fmla="*/ 2147483646 h 63"/>
                      <a:gd name="T16" fmla="*/ 2147483646 w 70"/>
                      <a:gd name="T17" fmla="*/ 2147483646 h 63"/>
                      <a:gd name="T18" fmla="*/ 2147483646 w 70"/>
                      <a:gd name="T19" fmla="*/ 2147483646 h 63"/>
                      <a:gd name="T20" fmla="*/ 2147483646 w 70"/>
                      <a:gd name="T21" fmla="*/ 2147483646 h 63"/>
                      <a:gd name="T22" fmla="*/ 2147483646 w 70"/>
                      <a:gd name="T23" fmla="*/ 2147483646 h 63"/>
                      <a:gd name="T24" fmla="*/ 2147483646 w 70"/>
                      <a:gd name="T25" fmla="*/ 2147483646 h 63"/>
                      <a:gd name="T26" fmla="*/ 2147483646 w 70"/>
                      <a:gd name="T27" fmla="*/ 0 h 63"/>
                      <a:gd name="T28" fmla="*/ 2147483646 w 70"/>
                      <a:gd name="T29" fmla="*/ 2147483646 h 63"/>
                      <a:gd name="T30" fmla="*/ 2147483646 w 70"/>
                      <a:gd name="T31" fmla="*/ 2147483646 h 63"/>
                      <a:gd name="T32" fmla="*/ 2147483646 w 70"/>
                      <a:gd name="T33" fmla="*/ 2147483646 h 63"/>
                      <a:gd name="T34" fmla="*/ 0 w 70"/>
                      <a:gd name="T35" fmla="*/ 2147483646 h 63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70"/>
                      <a:gd name="T55" fmla="*/ 0 h 63"/>
                      <a:gd name="T56" fmla="*/ 70 w 70"/>
                      <a:gd name="T57" fmla="*/ 63 h 63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70" h="63">
                        <a:moveTo>
                          <a:pt x="0" y="24"/>
                        </a:moveTo>
                        <a:cubicBezTo>
                          <a:pt x="1" y="32"/>
                          <a:pt x="1" y="40"/>
                          <a:pt x="9" y="43"/>
                        </a:cubicBezTo>
                        <a:cubicBezTo>
                          <a:pt x="7" y="50"/>
                          <a:pt x="7" y="53"/>
                          <a:pt x="14" y="54"/>
                        </a:cubicBezTo>
                        <a:cubicBezTo>
                          <a:pt x="20" y="53"/>
                          <a:pt x="20" y="52"/>
                          <a:pt x="27" y="53"/>
                        </a:cubicBezTo>
                        <a:cubicBezTo>
                          <a:pt x="29" y="55"/>
                          <a:pt x="30" y="56"/>
                          <a:pt x="32" y="57"/>
                        </a:cubicBezTo>
                        <a:cubicBezTo>
                          <a:pt x="33" y="56"/>
                          <a:pt x="35" y="54"/>
                          <a:pt x="35" y="54"/>
                        </a:cubicBezTo>
                        <a:cubicBezTo>
                          <a:pt x="42" y="55"/>
                          <a:pt x="47" y="54"/>
                          <a:pt x="54" y="56"/>
                        </a:cubicBezTo>
                        <a:cubicBezTo>
                          <a:pt x="57" y="57"/>
                          <a:pt x="61" y="63"/>
                          <a:pt x="61" y="63"/>
                        </a:cubicBezTo>
                        <a:cubicBezTo>
                          <a:pt x="64" y="62"/>
                          <a:pt x="66" y="60"/>
                          <a:pt x="69" y="59"/>
                        </a:cubicBezTo>
                        <a:cubicBezTo>
                          <a:pt x="68" y="53"/>
                          <a:pt x="68" y="51"/>
                          <a:pt x="70" y="46"/>
                        </a:cubicBezTo>
                        <a:cubicBezTo>
                          <a:pt x="65" y="41"/>
                          <a:pt x="62" y="33"/>
                          <a:pt x="57" y="27"/>
                        </a:cubicBezTo>
                        <a:cubicBezTo>
                          <a:pt x="55" y="25"/>
                          <a:pt x="53" y="22"/>
                          <a:pt x="51" y="20"/>
                        </a:cubicBezTo>
                        <a:cubicBezTo>
                          <a:pt x="50" y="19"/>
                          <a:pt x="48" y="17"/>
                          <a:pt x="48" y="17"/>
                        </a:cubicBezTo>
                        <a:cubicBezTo>
                          <a:pt x="46" y="10"/>
                          <a:pt x="40" y="2"/>
                          <a:pt x="33" y="0"/>
                        </a:cubicBezTo>
                        <a:cubicBezTo>
                          <a:pt x="31" y="0"/>
                          <a:pt x="26" y="3"/>
                          <a:pt x="26" y="3"/>
                        </a:cubicBezTo>
                        <a:cubicBezTo>
                          <a:pt x="21" y="17"/>
                          <a:pt x="19" y="9"/>
                          <a:pt x="11" y="17"/>
                        </a:cubicBezTo>
                        <a:cubicBezTo>
                          <a:pt x="7" y="21"/>
                          <a:pt x="9" y="21"/>
                          <a:pt x="2" y="22"/>
                        </a:cubicBezTo>
                        <a:cubicBezTo>
                          <a:pt x="0" y="23"/>
                          <a:pt x="0" y="22"/>
                          <a:pt x="0" y="24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5" name="Нижний Новгород"/>
                  <p:cNvSpPr>
                    <a:spLocks/>
                  </p:cNvSpPr>
                  <p:nvPr/>
                </p:nvSpPr>
                <p:spPr bwMode="auto">
                  <a:xfrm>
                    <a:off x="3201591" y="3691559"/>
                    <a:ext cx="381000" cy="361950"/>
                  </a:xfrm>
                  <a:custGeom>
                    <a:avLst/>
                    <a:gdLst>
                      <a:gd name="T0" fmla="*/ 2147483646 w 40"/>
                      <a:gd name="T1" fmla="*/ 2147483646 h 38"/>
                      <a:gd name="T2" fmla="*/ 2147483646 w 40"/>
                      <a:gd name="T3" fmla="*/ 2147483646 h 38"/>
                      <a:gd name="T4" fmla="*/ 2147483646 w 40"/>
                      <a:gd name="T5" fmla="*/ 2147483646 h 38"/>
                      <a:gd name="T6" fmla="*/ 2147483646 w 40"/>
                      <a:gd name="T7" fmla="*/ 2147483646 h 38"/>
                      <a:gd name="T8" fmla="*/ 2147483646 w 40"/>
                      <a:gd name="T9" fmla="*/ 2147483646 h 38"/>
                      <a:gd name="T10" fmla="*/ 2147483646 w 40"/>
                      <a:gd name="T11" fmla="*/ 2147483646 h 38"/>
                      <a:gd name="T12" fmla="*/ 2147483646 w 40"/>
                      <a:gd name="T13" fmla="*/ 0 h 38"/>
                      <a:gd name="T14" fmla="*/ 0 w 40"/>
                      <a:gd name="T15" fmla="*/ 2147483646 h 38"/>
                      <a:gd name="T16" fmla="*/ 2147483646 w 40"/>
                      <a:gd name="T17" fmla="*/ 2147483646 h 38"/>
                      <a:gd name="T18" fmla="*/ 2147483646 w 40"/>
                      <a:gd name="T19" fmla="*/ 2147483646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40"/>
                      <a:gd name="T31" fmla="*/ 0 h 38"/>
                      <a:gd name="T32" fmla="*/ 40 w 40"/>
                      <a:gd name="T33" fmla="*/ 38 h 38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40" h="38">
                        <a:moveTo>
                          <a:pt x="1" y="15"/>
                        </a:moveTo>
                        <a:cubicBezTo>
                          <a:pt x="7" y="18"/>
                          <a:pt x="3" y="25"/>
                          <a:pt x="1" y="29"/>
                        </a:cubicBezTo>
                        <a:cubicBezTo>
                          <a:pt x="2" y="36"/>
                          <a:pt x="1" y="36"/>
                          <a:pt x="5" y="38"/>
                        </a:cubicBezTo>
                        <a:cubicBezTo>
                          <a:pt x="14" y="37"/>
                          <a:pt x="21" y="34"/>
                          <a:pt x="29" y="31"/>
                        </a:cubicBezTo>
                        <a:cubicBezTo>
                          <a:pt x="33" y="30"/>
                          <a:pt x="40" y="23"/>
                          <a:pt x="40" y="23"/>
                        </a:cubicBezTo>
                        <a:cubicBezTo>
                          <a:pt x="39" y="19"/>
                          <a:pt x="37" y="18"/>
                          <a:pt x="34" y="16"/>
                        </a:cubicBezTo>
                        <a:cubicBezTo>
                          <a:pt x="21" y="20"/>
                          <a:pt x="17" y="3"/>
                          <a:pt x="6" y="0"/>
                        </a:cubicBezTo>
                        <a:cubicBezTo>
                          <a:pt x="4" y="1"/>
                          <a:pt x="0" y="4"/>
                          <a:pt x="0" y="4"/>
                        </a:cubicBezTo>
                        <a:cubicBezTo>
                          <a:pt x="0" y="8"/>
                          <a:pt x="3" y="17"/>
                          <a:pt x="3" y="17"/>
                        </a:cubicBezTo>
                        <a:cubicBezTo>
                          <a:pt x="3" y="17"/>
                          <a:pt x="1" y="15"/>
                          <a:pt x="1" y="15"/>
                        </a:cubicBezTo>
                        <a:close/>
                      </a:path>
                    </a:pathLst>
                  </a:custGeom>
                  <a:solidFill>
                    <a:srgbClr val="FF4B4B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6" name="Дзержинск"/>
                  <p:cNvSpPr>
                    <a:spLocks/>
                  </p:cNvSpPr>
                  <p:nvPr/>
                </p:nvSpPr>
                <p:spPr bwMode="auto">
                  <a:xfrm>
                    <a:off x="2839641" y="3777284"/>
                    <a:ext cx="400050" cy="266700"/>
                  </a:xfrm>
                  <a:custGeom>
                    <a:avLst/>
                    <a:gdLst>
                      <a:gd name="T0" fmla="*/ 2147483646 w 42"/>
                      <a:gd name="T1" fmla="*/ 2147483646 h 28"/>
                      <a:gd name="T2" fmla="*/ 2147483646 w 42"/>
                      <a:gd name="T3" fmla="*/ 2147483646 h 28"/>
                      <a:gd name="T4" fmla="*/ 0 w 42"/>
                      <a:gd name="T5" fmla="*/ 2147483646 h 28"/>
                      <a:gd name="T6" fmla="*/ 2147483646 w 42"/>
                      <a:gd name="T7" fmla="*/ 2147483646 h 28"/>
                      <a:gd name="T8" fmla="*/ 2147483646 w 42"/>
                      <a:gd name="T9" fmla="*/ 2147483646 h 28"/>
                      <a:gd name="T10" fmla="*/ 2147483646 w 42"/>
                      <a:gd name="T11" fmla="*/ 2147483646 h 28"/>
                      <a:gd name="T12" fmla="*/ 2147483646 w 42"/>
                      <a:gd name="T13" fmla="*/ 2147483646 h 28"/>
                      <a:gd name="T14" fmla="*/ 2147483646 w 42"/>
                      <a:gd name="T15" fmla="*/ 2147483646 h 28"/>
                      <a:gd name="T16" fmla="*/ 2147483646 w 42"/>
                      <a:gd name="T17" fmla="*/ 2147483646 h 28"/>
                      <a:gd name="T18" fmla="*/ 2147483646 w 42"/>
                      <a:gd name="T19" fmla="*/ 2147483646 h 28"/>
                      <a:gd name="T20" fmla="*/ 2147483646 w 42"/>
                      <a:gd name="T21" fmla="*/ 2147483646 h 28"/>
                      <a:gd name="T22" fmla="*/ 2147483646 w 42"/>
                      <a:gd name="T23" fmla="*/ 2147483646 h 28"/>
                      <a:gd name="T24" fmla="*/ 2147483646 w 42"/>
                      <a:gd name="T25" fmla="*/ 0 h 28"/>
                      <a:gd name="T26" fmla="*/ 2147483646 w 42"/>
                      <a:gd name="T27" fmla="*/ 2147483646 h 28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42"/>
                      <a:gd name="T43" fmla="*/ 0 h 28"/>
                      <a:gd name="T44" fmla="*/ 42 w 42"/>
                      <a:gd name="T45" fmla="*/ 28 h 28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42" h="28">
                        <a:moveTo>
                          <a:pt x="1" y="3"/>
                        </a:moveTo>
                        <a:cubicBezTo>
                          <a:pt x="0" y="5"/>
                          <a:pt x="3" y="8"/>
                          <a:pt x="3" y="8"/>
                        </a:cubicBezTo>
                        <a:cubicBezTo>
                          <a:pt x="2" y="11"/>
                          <a:pt x="2" y="16"/>
                          <a:pt x="0" y="18"/>
                        </a:cubicBezTo>
                        <a:cubicBezTo>
                          <a:pt x="1" y="21"/>
                          <a:pt x="2" y="21"/>
                          <a:pt x="5" y="22"/>
                        </a:cubicBezTo>
                        <a:cubicBezTo>
                          <a:pt x="6" y="24"/>
                          <a:pt x="8" y="28"/>
                          <a:pt x="8" y="28"/>
                        </a:cubicBezTo>
                        <a:cubicBezTo>
                          <a:pt x="11" y="27"/>
                          <a:pt x="12" y="25"/>
                          <a:pt x="15" y="24"/>
                        </a:cubicBezTo>
                        <a:cubicBezTo>
                          <a:pt x="21" y="25"/>
                          <a:pt x="20" y="26"/>
                          <a:pt x="26" y="25"/>
                        </a:cubicBezTo>
                        <a:cubicBezTo>
                          <a:pt x="28" y="23"/>
                          <a:pt x="32" y="25"/>
                          <a:pt x="34" y="26"/>
                        </a:cubicBezTo>
                        <a:cubicBezTo>
                          <a:pt x="41" y="25"/>
                          <a:pt x="38" y="24"/>
                          <a:pt x="41" y="18"/>
                        </a:cubicBezTo>
                        <a:cubicBezTo>
                          <a:pt x="39" y="16"/>
                          <a:pt x="41" y="16"/>
                          <a:pt x="42" y="14"/>
                        </a:cubicBezTo>
                        <a:cubicBezTo>
                          <a:pt x="42" y="11"/>
                          <a:pt x="39" y="6"/>
                          <a:pt x="39" y="6"/>
                        </a:cubicBezTo>
                        <a:cubicBezTo>
                          <a:pt x="36" y="7"/>
                          <a:pt x="35" y="8"/>
                          <a:pt x="32" y="9"/>
                        </a:cubicBezTo>
                        <a:cubicBezTo>
                          <a:pt x="24" y="1"/>
                          <a:pt x="21" y="1"/>
                          <a:pt x="7" y="0"/>
                        </a:cubicBezTo>
                        <a:cubicBezTo>
                          <a:pt x="6" y="1"/>
                          <a:pt x="1" y="4"/>
                          <a:pt x="1" y="3"/>
                        </a:cubicBezTo>
                        <a:close/>
                      </a:path>
                    </a:pathLst>
                  </a:custGeom>
                  <a:solidFill>
                    <a:srgbClr val="FF4B4B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7" name="Кстовский"/>
                  <p:cNvSpPr>
                    <a:spLocks/>
                  </p:cNvSpPr>
                  <p:nvPr/>
                </p:nvSpPr>
                <p:spPr bwMode="auto">
                  <a:xfrm>
                    <a:off x="3334941" y="3920159"/>
                    <a:ext cx="876300" cy="752475"/>
                  </a:xfrm>
                  <a:custGeom>
                    <a:avLst/>
                    <a:gdLst>
                      <a:gd name="T0" fmla="*/ 2147483646 w 92"/>
                      <a:gd name="T1" fmla="*/ 2147483646 h 79"/>
                      <a:gd name="T2" fmla="*/ 2147483646 w 92"/>
                      <a:gd name="T3" fmla="*/ 2147483646 h 79"/>
                      <a:gd name="T4" fmla="*/ 2147483646 w 92"/>
                      <a:gd name="T5" fmla="*/ 2147483646 h 79"/>
                      <a:gd name="T6" fmla="*/ 2147483646 w 92"/>
                      <a:gd name="T7" fmla="*/ 2147483646 h 79"/>
                      <a:gd name="T8" fmla="*/ 2147483646 w 92"/>
                      <a:gd name="T9" fmla="*/ 2147483646 h 79"/>
                      <a:gd name="T10" fmla="*/ 2147483646 w 92"/>
                      <a:gd name="T11" fmla="*/ 2147483646 h 79"/>
                      <a:gd name="T12" fmla="*/ 2147483646 w 92"/>
                      <a:gd name="T13" fmla="*/ 2147483646 h 79"/>
                      <a:gd name="T14" fmla="*/ 2147483646 w 92"/>
                      <a:gd name="T15" fmla="*/ 2147483646 h 79"/>
                      <a:gd name="T16" fmla="*/ 2147483646 w 92"/>
                      <a:gd name="T17" fmla="*/ 2147483646 h 79"/>
                      <a:gd name="T18" fmla="*/ 2147483646 w 92"/>
                      <a:gd name="T19" fmla="*/ 2147483646 h 79"/>
                      <a:gd name="T20" fmla="*/ 2147483646 w 92"/>
                      <a:gd name="T21" fmla="*/ 2147483646 h 79"/>
                      <a:gd name="T22" fmla="*/ 2147483646 w 92"/>
                      <a:gd name="T23" fmla="*/ 2147483646 h 79"/>
                      <a:gd name="T24" fmla="*/ 2147483646 w 92"/>
                      <a:gd name="T25" fmla="*/ 2147483646 h 79"/>
                      <a:gd name="T26" fmla="*/ 2147483646 w 92"/>
                      <a:gd name="T27" fmla="*/ 2147483646 h 79"/>
                      <a:gd name="T28" fmla="*/ 2147483646 w 92"/>
                      <a:gd name="T29" fmla="*/ 2147483646 h 79"/>
                      <a:gd name="T30" fmla="*/ 2147483646 w 92"/>
                      <a:gd name="T31" fmla="*/ 2147483646 h 79"/>
                      <a:gd name="T32" fmla="*/ 2147483646 w 92"/>
                      <a:gd name="T33" fmla="*/ 2147483646 h 79"/>
                      <a:gd name="T34" fmla="*/ 2147483646 w 92"/>
                      <a:gd name="T35" fmla="*/ 2147483646 h 79"/>
                      <a:gd name="T36" fmla="*/ 2147483646 w 92"/>
                      <a:gd name="T37" fmla="*/ 2147483646 h 79"/>
                      <a:gd name="T38" fmla="*/ 2147483646 w 92"/>
                      <a:gd name="T39" fmla="*/ 2147483646 h 79"/>
                      <a:gd name="T40" fmla="*/ 2147483646 w 92"/>
                      <a:gd name="T41" fmla="*/ 2147483646 h 79"/>
                      <a:gd name="T42" fmla="*/ 2147483646 w 92"/>
                      <a:gd name="T43" fmla="*/ 2147483646 h 79"/>
                      <a:gd name="T44" fmla="*/ 2147483646 w 92"/>
                      <a:gd name="T45" fmla="*/ 2147483646 h 79"/>
                      <a:gd name="T46" fmla="*/ 2147483646 w 92"/>
                      <a:gd name="T47" fmla="*/ 0 h 79"/>
                      <a:gd name="T48" fmla="*/ 2147483646 w 92"/>
                      <a:gd name="T49" fmla="*/ 2147483646 h 79"/>
                      <a:gd name="T50" fmla="*/ 2147483646 w 92"/>
                      <a:gd name="T51" fmla="*/ 2147483646 h 79"/>
                      <a:gd name="T52" fmla="*/ 2147483646 w 92"/>
                      <a:gd name="T53" fmla="*/ 2147483646 h 79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92"/>
                      <a:gd name="T82" fmla="*/ 0 h 79"/>
                      <a:gd name="T83" fmla="*/ 92 w 92"/>
                      <a:gd name="T84" fmla="*/ 79 h 79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92" h="79">
                        <a:moveTo>
                          <a:pt x="8" y="10"/>
                        </a:moveTo>
                        <a:lnTo>
                          <a:pt x="3" y="15"/>
                        </a:lnTo>
                        <a:cubicBezTo>
                          <a:pt x="3" y="15"/>
                          <a:pt x="2" y="16"/>
                          <a:pt x="2" y="16"/>
                        </a:cubicBezTo>
                        <a:cubicBezTo>
                          <a:pt x="2" y="19"/>
                          <a:pt x="0" y="35"/>
                          <a:pt x="6" y="38"/>
                        </a:cubicBezTo>
                        <a:cubicBezTo>
                          <a:pt x="10" y="37"/>
                          <a:pt x="15" y="36"/>
                          <a:pt x="18" y="39"/>
                        </a:cubicBezTo>
                        <a:cubicBezTo>
                          <a:pt x="19" y="49"/>
                          <a:pt x="24" y="54"/>
                          <a:pt x="34" y="56"/>
                        </a:cubicBezTo>
                        <a:cubicBezTo>
                          <a:pt x="35" y="57"/>
                          <a:pt x="37" y="59"/>
                          <a:pt x="37" y="59"/>
                        </a:cubicBezTo>
                        <a:cubicBezTo>
                          <a:pt x="39" y="58"/>
                          <a:pt x="44" y="61"/>
                          <a:pt x="44" y="61"/>
                        </a:cubicBezTo>
                        <a:cubicBezTo>
                          <a:pt x="45" y="67"/>
                          <a:pt x="49" y="67"/>
                          <a:pt x="53" y="72"/>
                        </a:cubicBezTo>
                        <a:cubicBezTo>
                          <a:pt x="55" y="74"/>
                          <a:pt x="59" y="79"/>
                          <a:pt x="59" y="79"/>
                        </a:cubicBezTo>
                        <a:cubicBezTo>
                          <a:pt x="66" y="78"/>
                          <a:pt x="66" y="73"/>
                          <a:pt x="73" y="72"/>
                        </a:cubicBezTo>
                        <a:cubicBezTo>
                          <a:pt x="76" y="69"/>
                          <a:pt x="73" y="73"/>
                          <a:pt x="73" y="70"/>
                        </a:cubicBezTo>
                        <a:cubicBezTo>
                          <a:pt x="73" y="68"/>
                          <a:pt x="76" y="66"/>
                          <a:pt x="76" y="66"/>
                        </a:cubicBezTo>
                        <a:cubicBezTo>
                          <a:pt x="79" y="68"/>
                          <a:pt x="81" y="70"/>
                          <a:pt x="84" y="71"/>
                        </a:cubicBezTo>
                        <a:cubicBezTo>
                          <a:pt x="91" y="70"/>
                          <a:pt x="90" y="71"/>
                          <a:pt x="92" y="65"/>
                        </a:cubicBezTo>
                        <a:cubicBezTo>
                          <a:pt x="90" y="63"/>
                          <a:pt x="88" y="62"/>
                          <a:pt x="87" y="59"/>
                        </a:cubicBezTo>
                        <a:cubicBezTo>
                          <a:pt x="88" y="58"/>
                          <a:pt x="88" y="58"/>
                          <a:pt x="89" y="57"/>
                        </a:cubicBezTo>
                        <a:cubicBezTo>
                          <a:pt x="90" y="56"/>
                          <a:pt x="86" y="53"/>
                          <a:pt x="86" y="53"/>
                        </a:cubicBezTo>
                        <a:cubicBezTo>
                          <a:pt x="85" y="49"/>
                          <a:pt x="85" y="45"/>
                          <a:pt x="80" y="44"/>
                        </a:cubicBezTo>
                        <a:cubicBezTo>
                          <a:pt x="75" y="43"/>
                          <a:pt x="66" y="42"/>
                          <a:pt x="62" y="38"/>
                        </a:cubicBezTo>
                        <a:cubicBezTo>
                          <a:pt x="52" y="28"/>
                          <a:pt x="54" y="24"/>
                          <a:pt x="38" y="22"/>
                        </a:cubicBezTo>
                        <a:cubicBezTo>
                          <a:pt x="37" y="21"/>
                          <a:pt x="35" y="19"/>
                          <a:pt x="35" y="19"/>
                        </a:cubicBezTo>
                        <a:cubicBezTo>
                          <a:pt x="37" y="14"/>
                          <a:pt x="33" y="9"/>
                          <a:pt x="30" y="5"/>
                        </a:cubicBezTo>
                        <a:cubicBezTo>
                          <a:pt x="29" y="3"/>
                          <a:pt x="26" y="0"/>
                          <a:pt x="26" y="0"/>
                        </a:cubicBezTo>
                        <a:cubicBezTo>
                          <a:pt x="21" y="5"/>
                          <a:pt x="16" y="6"/>
                          <a:pt x="10" y="9"/>
                        </a:cubicBezTo>
                        <a:cubicBezTo>
                          <a:pt x="9" y="10"/>
                          <a:pt x="6" y="12"/>
                          <a:pt x="6" y="12"/>
                        </a:cubicBezTo>
                        <a:lnTo>
                          <a:pt x="8" y="10"/>
                        </a:ln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8" name="Богородский"/>
                  <p:cNvSpPr>
                    <a:spLocks/>
                  </p:cNvSpPr>
                  <p:nvPr/>
                </p:nvSpPr>
                <p:spPr bwMode="auto">
                  <a:xfrm>
                    <a:off x="2687241" y="3986834"/>
                    <a:ext cx="723900" cy="857250"/>
                  </a:xfrm>
                  <a:custGeom>
                    <a:avLst/>
                    <a:gdLst>
                      <a:gd name="T0" fmla="*/ 2147483646 w 76"/>
                      <a:gd name="T1" fmla="*/ 2147483646 h 90"/>
                      <a:gd name="T2" fmla="*/ 2147483646 w 76"/>
                      <a:gd name="T3" fmla="*/ 2147483646 h 90"/>
                      <a:gd name="T4" fmla="*/ 0 w 76"/>
                      <a:gd name="T5" fmla="*/ 2147483646 h 90"/>
                      <a:gd name="T6" fmla="*/ 2147483646 w 76"/>
                      <a:gd name="T7" fmla="*/ 2147483646 h 90"/>
                      <a:gd name="T8" fmla="*/ 2147483646 w 76"/>
                      <a:gd name="T9" fmla="*/ 2147483646 h 90"/>
                      <a:gd name="T10" fmla="*/ 2147483646 w 76"/>
                      <a:gd name="T11" fmla="*/ 2147483646 h 90"/>
                      <a:gd name="T12" fmla="*/ 2147483646 w 76"/>
                      <a:gd name="T13" fmla="*/ 2147483646 h 90"/>
                      <a:gd name="T14" fmla="*/ 2147483646 w 76"/>
                      <a:gd name="T15" fmla="*/ 2147483646 h 90"/>
                      <a:gd name="T16" fmla="*/ 2147483646 w 76"/>
                      <a:gd name="T17" fmla="*/ 2147483646 h 90"/>
                      <a:gd name="T18" fmla="*/ 2147483646 w 76"/>
                      <a:gd name="T19" fmla="*/ 2147483646 h 90"/>
                      <a:gd name="T20" fmla="*/ 2147483646 w 76"/>
                      <a:gd name="T21" fmla="*/ 2147483646 h 90"/>
                      <a:gd name="T22" fmla="*/ 2147483646 w 76"/>
                      <a:gd name="T23" fmla="*/ 2147483646 h 90"/>
                      <a:gd name="T24" fmla="*/ 2147483646 w 76"/>
                      <a:gd name="T25" fmla="*/ 2147483646 h 90"/>
                      <a:gd name="T26" fmla="*/ 2147483646 w 76"/>
                      <a:gd name="T27" fmla="*/ 2147483646 h 90"/>
                      <a:gd name="T28" fmla="*/ 2147483646 w 76"/>
                      <a:gd name="T29" fmla="*/ 2147483646 h 90"/>
                      <a:gd name="T30" fmla="*/ 2147483646 w 76"/>
                      <a:gd name="T31" fmla="*/ 2147483646 h 90"/>
                      <a:gd name="T32" fmla="*/ 2147483646 w 76"/>
                      <a:gd name="T33" fmla="*/ 2147483646 h 90"/>
                      <a:gd name="T34" fmla="*/ 2147483646 w 76"/>
                      <a:gd name="T35" fmla="*/ 2147483646 h 90"/>
                      <a:gd name="T36" fmla="*/ 2147483646 w 76"/>
                      <a:gd name="T37" fmla="*/ 2147483646 h 90"/>
                      <a:gd name="T38" fmla="*/ 2147483646 w 76"/>
                      <a:gd name="T39" fmla="*/ 2147483646 h 90"/>
                      <a:gd name="T40" fmla="*/ 2147483646 w 76"/>
                      <a:gd name="T41" fmla="*/ 2147483646 h 90"/>
                      <a:gd name="T42" fmla="*/ 2147483646 w 76"/>
                      <a:gd name="T43" fmla="*/ 2147483646 h 90"/>
                      <a:gd name="T44" fmla="*/ 2147483646 w 76"/>
                      <a:gd name="T45" fmla="*/ 2147483646 h 90"/>
                      <a:gd name="T46" fmla="*/ 2147483646 w 76"/>
                      <a:gd name="T47" fmla="*/ 2147483646 h 90"/>
                      <a:gd name="T48" fmla="*/ 2147483646 w 76"/>
                      <a:gd name="T49" fmla="*/ 2147483646 h 90"/>
                      <a:gd name="T50" fmla="*/ 2147483646 w 76"/>
                      <a:gd name="T51" fmla="*/ 2147483646 h 90"/>
                      <a:gd name="T52" fmla="*/ 2147483646 w 76"/>
                      <a:gd name="T53" fmla="*/ 2147483646 h 90"/>
                      <a:gd name="T54" fmla="*/ 2147483646 w 76"/>
                      <a:gd name="T55" fmla="*/ 2147483646 h 90"/>
                      <a:gd name="T56" fmla="*/ 2147483646 w 76"/>
                      <a:gd name="T57" fmla="*/ 2147483646 h 90"/>
                      <a:gd name="T58" fmla="*/ 2147483646 w 76"/>
                      <a:gd name="T59" fmla="*/ 2147483646 h 90"/>
                      <a:gd name="T60" fmla="*/ 2147483646 w 76"/>
                      <a:gd name="T61" fmla="*/ 2147483646 h 90"/>
                      <a:gd name="T62" fmla="*/ 2147483646 w 76"/>
                      <a:gd name="T63" fmla="*/ 2147483646 h 90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76"/>
                      <a:gd name="T97" fmla="*/ 0 h 90"/>
                      <a:gd name="T98" fmla="*/ 76 w 76"/>
                      <a:gd name="T99" fmla="*/ 90 h 90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76" h="90">
                        <a:moveTo>
                          <a:pt x="24" y="6"/>
                        </a:moveTo>
                        <a:cubicBezTo>
                          <a:pt x="20" y="10"/>
                          <a:pt x="12" y="11"/>
                          <a:pt x="7" y="14"/>
                        </a:cubicBezTo>
                        <a:cubicBezTo>
                          <a:pt x="4" y="15"/>
                          <a:pt x="0" y="20"/>
                          <a:pt x="0" y="20"/>
                        </a:cubicBezTo>
                        <a:cubicBezTo>
                          <a:pt x="1" y="25"/>
                          <a:pt x="0" y="27"/>
                          <a:pt x="5" y="25"/>
                        </a:cubicBezTo>
                        <a:cubicBezTo>
                          <a:pt x="12" y="26"/>
                          <a:pt x="13" y="25"/>
                          <a:pt x="11" y="31"/>
                        </a:cubicBezTo>
                        <a:cubicBezTo>
                          <a:pt x="12" y="35"/>
                          <a:pt x="16" y="41"/>
                          <a:pt x="16" y="41"/>
                        </a:cubicBezTo>
                        <a:cubicBezTo>
                          <a:pt x="18" y="39"/>
                          <a:pt x="22" y="37"/>
                          <a:pt x="22" y="37"/>
                        </a:cubicBezTo>
                        <a:cubicBezTo>
                          <a:pt x="26" y="39"/>
                          <a:pt x="25" y="41"/>
                          <a:pt x="23" y="45"/>
                        </a:cubicBezTo>
                        <a:cubicBezTo>
                          <a:pt x="24" y="51"/>
                          <a:pt x="25" y="57"/>
                          <a:pt x="27" y="63"/>
                        </a:cubicBezTo>
                        <a:cubicBezTo>
                          <a:pt x="28" y="68"/>
                          <a:pt x="28" y="72"/>
                          <a:pt x="30" y="76"/>
                        </a:cubicBezTo>
                        <a:cubicBezTo>
                          <a:pt x="29" y="77"/>
                          <a:pt x="31" y="80"/>
                          <a:pt x="31" y="80"/>
                        </a:cubicBezTo>
                        <a:cubicBezTo>
                          <a:pt x="32" y="79"/>
                          <a:pt x="35" y="76"/>
                          <a:pt x="35" y="76"/>
                        </a:cubicBezTo>
                        <a:cubicBezTo>
                          <a:pt x="36" y="77"/>
                          <a:pt x="39" y="79"/>
                          <a:pt x="39" y="79"/>
                        </a:cubicBezTo>
                        <a:cubicBezTo>
                          <a:pt x="40" y="85"/>
                          <a:pt x="41" y="86"/>
                          <a:pt x="43" y="90"/>
                        </a:cubicBezTo>
                        <a:cubicBezTo>
                          <a:pt x="44" y="89"/>
                          <a:pt x="47" y="86"/>
                          <a:pt x="47" y="86"/>
                        </a:cubicBezTo>
                        <a:cubicBezTo>
                          <a:pt x="45" y="81"/>
                          <a:pt x="48" y="82"/>
                          <a:pt x="51" y="79"/>
                        </a:cubicBezTo>
                        <a:cubicBezTo>
                          <a:pt x="53" y="72"/>
                          <a:pt x="55" y="74"/>
                          <a:pt x="62" y="73"/>
                        </a:cubicBezTo>
                        <a:cubicBezTo>
                          <a:pt x="63" y="66"/>
                          <a:pt x="62" y="66"/>
                          <a:pt x="69" y="67"/>
                        </a:cubicBezTo>
                        <a:cubicBezTo>
                          <a:pt x="71" y="69"/>
                          <a:pt x="71" y="70"/>
                          <a:pt x="74" y="67"/>
                        </a:cubicBezTo>
                        <a:cubicBezTo>
                          <a:pt x="73" y="63"/>
                          <a:pt x="69" y="57"/>
                          <a:pt x="69" y="57"/>
                        </a:cubicBezTo>
                        <a:cubicBezTo>
                          <a:pt x="71" y="47"/>
                          <a:pt x="68" y="53"/>
                          <a:pt x="72" y="50"/>
                        </a:cubicBezTo>
                        <a:cubicBezTo>
                          <a:pt x="74" y="49"/>
                          <a:pt x="76" y="46"/>
                          <a:pt x="76" y="46"/>
                        </a:cubicBezTo>
                        <a:cubicBezTo>
                          <a:pt x="75" y="36"/>
                          <a:pt x="71" y="29"/>
                          <a:pt x="69" y="19"/>
                        </a:cubicBezTo>
                        <a:cubicBezTo>
                          <a:pt x="72" y="14"/>
                          <a:pt x="68" y="21"/>
                          <a:pt x="71" y="9"/>
                        </a:cubicBezTo>
                        <a:lnTo>
                          <a:pt x="75" y="4"/>
                        </a:lnTo>
                        <a:cubicBezTo>
                          <a:pt x="75" y="4"/>
                          <a:pt x="76" y="3"/>
                          <a:pt x="76" y="3"/>
                        </a:cubicBezTo>
                        <a:cubicBezTo>
                          <a:pt x="70" y="4"/>
                          <a:pt x="65" y="6"/>
                          <a:pt x="59" y="7"/>
                        </a:cubicBezTo>
                        <a:cubicBezTo>
                          <a:pt x="57" y="6"/>
                          <a:pt x="55" y="2"/>
                          <a:pt x="55" y="2"/>
                        </a:cubicBezTo>
                        <a:cubicBezTo>
                          <a:pt x="52" y="5"/>
                          <a:pt x="50" y="3"/>
                          <a:pt x="46" y="2"/>
                        </a:cubicBezTo>
                        <a:cubicBezTo>
                          <a:pt x="40" y="3"/>
                          <a:pt x="42" y="4"/>
                          <a:pt x="36" y="3"/>
                        </a:cubicBezTo>
                        <a:cubicBezTo>
                          <a:pt x="30" y="0"/>
                          <a:pt x="27" y="7"/>
                          <a:pt x="22" y="7"/>
                        </a:cubicBezTo>
                        <a:cubicBezTo>
                          <a:pt x="22" y="7"/>
                          <a:pt x="24" y="6"/>
                          <a:pt x="24" y="6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9" name="Дальнеконстантиновский"/>
                  <p:cNvSpPr>
                    <a:spLocks/>
                  </p:cNvSpPr>
                  <p:nvPr/>
                </p:nvSpPr>
                <p:spPr bwMode="auto">
                  <a:xfrm>
                    <a:off x="3068241" y="4272584"/>
                    <a:ext cx="885825" cy="838200"/>
                  </a:xfrm>
                  <a:custGeom>
                    <a:avLst/>
                    <a:gdLst>
                      <a:gd name="T0" fmla="*/ 2147483646 w 93"/>
                      <a:gd name="T1" fmla="*/ 2147483646 h 88"/>
                      <a:gd name="T2" fmla="*/ 2147483646 w 93"/>
                      <a:gd name="T3" fmla="*/ 2147483646 h 88"/>
                      <a:gd name="T4" fmla="*/ 2147483646 w 93"/>
                      <a:gd name="T5" fmla="*/ 2147483646 h 88"/>
                      <a:gd name="T6" fmla="*/ 2147483646 w 93"/>
                      <a:gd name="T7" fmla="*/ 2147483646 h 88"/>
                      <a:gd name="T8" fmla="*/ 2147483646 w 93"/>
                      <a:gd name="T9" fmla="*/ 2147483646 h 88"/>
                      <a:gd name="T10" fmla="*/ 2147483646 w 93"/>
                      <a:gd name="T11" fmla="*/ 2147483646 h 88"/>
                      <a:gd name="T12" fmla="*/ 2147483646 w 93"/>
                      <a:gd name="T13" fmla="*/ 2147483646 h 88"/>
                      <a:gd name="T14" fmla="*/ 2147483646 w 93"/>
                      <a:gd name="T15" fmla="*/ 2147483646 h 88"/>
                      <a:gd name="T16" fmla="*/ 2147483646 w 93"/>
                      <a:gd name="T17" fmla="*/ 2147483646 h 88"/>
                      <a:gd name="T18" fmla="*/ 2147483646 w 93"/>
                      <a:gd name="T19" fmla="*/ 2147483646 h 88"/>
                      <a:gd name="T20" fmla="*/ 2147483646 w 93"/>
                      <a:gd name="T21" fmla="*/ 2147483646 h 88"/>
                      <a:gd name="T22" fmla="*/ 2147483646 w 93"/>
                      <a:gd name="T23" fmla="*/ 2147483646 h 88"/>
                      <a:gd name="T24" fmla="*/ 2147483646 w 93"/>
                      <a:gd name="T25" fmla="*/ 2147483646 h 88"/>
                      <a:gd name="T26" fmla="*/ 2147483646 w 93"/>
                      <a:gd name="T27" fmla="*/ 2147483646 h 88"/>
                      <a:gd name="T28" fmla="*/ 2147483646 w 93"/>
                      <a:gd name="T29" fmla="*/ 2147483646 h 88"/>
                      <a:gd name="T30" fmla="*/ 2147483646 w 93"/>
                      <a:gd name="T31" fmla="*/ 2147483646 h 88"/>
                      <a:gd name="T32" fmla="*/ 2147483646 w 93"/>
                      <a:gd name="T33" fmla="*/ 0 h 88"/>
                      <a:gd name="T34" fmla="*/ 2147483646 w 93"/>
                      <a:gd name="T35" fmla="*/ 2147483646 h 88"/>
                      <a:gd name="T36" fmla="*/ 2147483646 w 93"/>
                      <a:gd name="T37" fmla="*/ 2147483646 h 88"/>
                      <a:gd name="T38" fmla="*/ 2147483646 w 93"/>
                      <a:gd name="T39" fmla="*/ 2147483646 h 88"/>
                      <a:gd name="T40" fmla="*/ 2147483646 w 93"/>
                      <a:gd name="T41" fmla="*/ 2147483646 h 88"/>
                      <a:gd name="T42" fmla="*/ 2147483646 w 93"/>
                      <a:gd name="T43" fmla="*/ 2147483646 h 88"/>
                      <a:gd name="T44" fmla="*/ 2147483646 w 93"/>
                      <a:gd name="T45" fmla="*/ 2147483646 h 88"/>
                      <a:gd name="T46" fmla="*/ 2147483646 w 93"/>
                      <a:gd name="T47" fmla="*/ 2147483646 h 88"/>
                      <a:gd name="T48" fmla="*/ 2147483646 w 93"/>
                      <a:gd name="T49" fmla="*/ 2147483646 h 88"/>
                      <a:gd name="T50" fmla="*/ 2147483646 w 93"/>
                      <a:gd name="T51" fmla="*/ 2147483646 h 88"/>
                      <a:gd name="T52" fmla="*/ 2147483646 w 93"/>
                      <a:gd name="T53" fmla="*/ 2147483646 h 88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93"/>
                      <a:gd name="T82" fmla="*/ 0 h 88"/>
                      <a:gd name="T83" fmla="*/ 93 w 93"/>
                      <a:gd name="T84" fmla="*/ 88 h 88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93" h="88">
                        <a:moveTo>
                          <a:pt x="3" y="59"/>
                        </a:moveTo>
                        <a:cubicBezTo>
                          <a:pt x="6" y="62"/>
                          <a:pt x="0" y="66"/>
                          <a:pt x="4" y="69"/>
                        </a:cubicBezTo>
                        <a:cubicBezTo>
                          <a:pt x="6" y="70"/>
                          <a:pt x="9" y="70"/>
                          <a:pt x="12" y="70"/>
                        </a:cubicBezTo>
                        <a:cubicBezTo>
                          <a:pt x="14" y="72"/>
                          <a:pt x="16" y="73"/>
                          <a:pt x="19" y="74"/>
                        </a:cubicBezTo>
                        <a:cubicBezTo>
                          <a:pt x="26" y="74"/>
                          <a:pt x="33" y="71"/>
                          <a:pt x="39" y="73"/>
                        </a:cubicBezTo>
                        <a:cubicBezTo>
                          <a:pt x="42" y="76"/>
                          <a:pt x="41" y="74"/>
                          <a:pt x="40" y="77"/>
                        </a:cubicBezTo>
                        <a:cubicBezTo>
                          <a:pt x="41" y="80"/>
                          <a:pt x="41" y="81"/>
                          <a:pt x="44" y="82"/>
                        </a:cubicBezTo>
                        <a:cubicBezTo>
                          <a:pt x="46" y="88"/>
                          <a:pt x="49" y="86"/>
                          <a:pt x="54" y="84"/>
                        </a:cubicBezTo>
                        <a:cubicBezTo>
                          <a:pt x="58" y="80"/>
                          <a:pt x="65" y="79"/>
                          <a:pt x="70" y="76"/>
                        </a:cubicBezTo>
                        <a:cubicBezTo>
                          <a:pt x="72" y="74"/>
                          <a:pt x="76" y="70"/>
                          <a:pt x="76" y="70"/>
                        </a:cubicBezTo>
                        <a:cubicBezTo>
                          <a:pt x="77" y="65"/>
                          <a:pt x="76" y="65"/>
                          <a:pt x="80" y="63"/>
                        </a:cubicBezTo>
                        <a:cubicBezTo>
                          <a:pt x="83" y="66"/>
                          <a:pt x="87" y="63"/>
                          <a:pt x="90" y="62"/>
                        </a:cubicBezTo>
                        <a:cubicBezTo>
                          <a:pt x="93" y="59"/>
                          <a:pt x="92" y="53"/>
                          <a:pt x="89" y="50"/>
                        </a:cubicBezTo>
                        <a:cubicBezTo>
                          <a:pt x="87" y="39"/>
                          <a:pt x="77" y="30"/>
                          <a:pt x="69" y="22"/>
                        </a:cubicBezTo>
                        <a:cubicBezTo>
                          <a:pt x="65" y="18"/>
                          <a:pt x="57" y="19"/>
                          <a:pt x="53" y="15"/>
                        </a:cubicBezTo>
                        <a:cubicBezTo>
                          <a:pt x="50" y="12"/>
                          <a:pt x="47" y="11"/>
                          <a:pt x="46" y="6"/>
                        </a:cubicBezTo>
                        <a:cubicBezTo>
                          <a:pt x="45" y="4"/>
                          <a:pt x="43" y="0"/>
                          <a:pt x="43" y="0"/>
                        </a:cubicBezTo>
                        <a:cubicBezTo>
                          <a:pt x="40" y="0"/>
                          <a:pt x="32" y="1"/>
                          <a:pt x="34" y="3"/>
                        </a:cubicBezTo>
                        <a:cubicBezTo>
                          <a:pt x="38" y="16"/>
                          <a:pt x="33" y="15"/>
                          <a:pt x="29" y="24"/>
                        </a:cubicBezTo>
                        <a:cubicBezTo>
                          <a:pt x="30" y="27"/>
                          <a:pt x="33" y="34"/>
                          <a:pt x="33" y="34"/>
                        </a:cubicBezTo>
                        <a:cubicBezTo>
                          <a:pt x="32" y="39"/>
                          <a:pt x="32" y="40"/>
                          <a:pt x="29" y="37"/>
                        </a:cubicBezTo>
                        <a:cubicBezTo>
                          <a:pt x="27" y="37"/>
                          <a:pt x="22" y="40"/>
                          <a:pt x="22" y="40"/>
                        </a:cubicBezTo>
                        <a:cubicBezTo>
                          <a:pt x="20" y="45"/>
                          <a:pt x="19" y="44"/>
                          <a:pt x="14" y="45"/>
                        </a:cubicBezTo>
                        <a:cubicBezTo>
                          <a:pt x="12" y="47"/>
                          <a:pt x="11" y="48"/>
                          <a:pt x="9" y="50"/>
                        </a:cubicBezTo>
                        <a:cubicBezTo>
                          <a:pt x="8" y="51"/>
                          <a:pt x="6" y="53"/>
                          <a:pt x="6" y="53"/>
                        </a:cubicBezTo>
                        <a:cubicBezTo>
                          <a:pt x="8" y="55"/>
                          <a:pt x="3" y="59"/>
                          <a:pt x="3" y="59"/>
                        </a:cubicBezTo>
                        <a:cubicBezTo>
                          <a:pt x="4" y="60"/>
                          <a:pt x="4" y="60"/>
                          <a:pt x="4" y="61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0" name="Перевозский"/>
                  <p:cNvSpPr>
                    <a:spLocks/>
                  </p:cNvSpPr>
                  <p:nvPr/>
                </p:nvSpPr>
                <p:spPr bwMode="auto">
                  <a:xfrm>
                    <a:off x="3782616" y="4663109"/>
                    <a:ext cx="419100" cy="838200"/>
                  </a:xfrm>
                  <a:custGeom>
                    <a:avLst/>
                    <a:gdLst>
                      <a:gd name="T0" fmla="*/ 2147483646 w 44"/>
                      <a:gd name="T1" fmla="*/ 2147483646 h 88"/>
                      <a:gd name="T2" fmla="*/ 2147483646 w 44"/>
                      <a:gd name="T3" fmla="*/ 2147483646 h 88"/>
                      <a:gd name="T4" fmla="*/ 2147483646 w 44"/>
                      <a:gd name="T5" fmla="*/ 2147483646 h 88"/>
                      <a:gd name="T6" fmla="*/ 2147483646 w 44"/>
                      <a:gd name="T7" fmla="*/ 2147483646 h 88"/>
                      <a:gd name="T8" fmla="*/ 2147483646 w 44"/>
                      <a:gd name="T9" fmla="*/ 2147483646 h 88"/>
                      <a:gd name="T10" fmla="*/ 2147483646 w 44"/>
                      <a:gd name="T11" fmla="*/ 2147483646 h 88"/>
                      <a:gd name="T12" fmla="*/ 2147483646 w 44"/>
                      <a:gd name="T13" fmla="*/ 2147483646 h 88"/>
                      <a:gd name="T14" fmla="*/ 2147483646 w 44"/>
                      <a:gd name="T15" fmla="*/ 2147483646 h 88"/>
                      <a:gd name="T16" fmla="*/ 2147483646 w 44"/>
                      <a:gd name="T17" fmla="*/ 2147483646 h 88"/>
                      <a:gd name="T18" fmla="*/ 2147483646 w 44"/>
                      <a:gd name="T19" fmla="*/ 2147483646 h 88"/>
                      <a:gd name="T20" fmla="*/ 2147483646 w 44"/>
                      <a:gd name="T21" fmla="*/ 2147483646 h 88"/>
                      <a:gd name="T22" fmla="*/ 2147483646 w 44"/>
                      <a:gd name="T23" fmla="*/ 2147483646 h 88"/>
                      <a:gd name="T24" fmla="*/ 2147483646 w 44"/>
                      <a:gd name="T25" fmla="*/ 2147483646 h 88"/>
                      <a:gd name="T26" fmla="*/ 2147483646 w 44"/>
                      <a:gd name="T27" fmla="*/ 2147483646 h 88"/>
                      <a:gd name="T28" fmla="*/ 2147483646 w 44"/>
                      <a:gd name="T29" fmla="*/ 2147483646 h 88"/>
                      <a:gd name="T30" fmla="*/ 2147483646 w 44"/>
                      <a:gd name="T31" fmla="*/ 2147483646 h 88"/>
                      <a:gd name="T32" fmla="*/ 2147483646 w 44"/>
                      <a:gd name="T33" fmla="*/ 2147483646 h 88"/>
                      <a:gd name="T34" fmla="*/ 2147483646 w 44"/>
                      <a:gd name="T35" fmla="*/ 2147483646 h 88"/>
                      <a:gd name="T36" fmla="*/ 2147483646 w 44"/>
                      <a:gd name="T37" fmla="*/ 2147483646 h 88"/>
                      <a:gd name="T38" fmla="*/ 2147483646 w 44"/>
                      <a:gd name="T39" fmla="*/ 2147483646 h 88"/>
                      <a:gd name="T40" fmla="*/ 2147483646 w 44"/>
                      <a:gd name="T41" fmla="*/ 2147483646 h 88"/>
                      <a:gd name="T42" fmla="*/ 2147483646 w 44"/>
                      <a:gd name="T43" fmla="*/ 2147483646 h 88"/>
                      <a:gd name="T44" fmla="*/ 2147483646 w 44"/>
                      <a:gd name="T45" fmla="*/ 2147483646 h 88"/>
                      <a:gd name="T46" fmla="*/ 2147483646 w 44"/>
                      <a:gd name="T47" fmla="*/ 2147483646 h 88"/>
                      <a:gd name="T48" fmla="*/ 2147483646 w 44"/>
                      <a:gd name="T49" fmla="*/ 2147483646 h 88"/>
                      <a:gd name="T50" fmla="*/ 2147483646 w 44"/>
                      <a:gd name="T51" fmla="*/ 2147483646 h 88"/>
                      <a:gd name="T52" fmla="*/ 0 w 44"/>
                      <a:gd name="T53" fmla="*/ 2147483646 h 88"/>
                      <a:gd name="T54" fmla="*/ 2147483646 w 44"/>
                      <a:gd name="T55" fmla="*/ 2147483646 h 88"/>
                      <a:gd name="T56" fmla="*/ 2147483646 w 44"/>
                      <a:gd name="T57" fmla="*/ 2147483646 h 88"/>
                      <a:gd name="T58" fmla="*/ 2147483646 w 44"/>
                      <a:gd name="T59" fmla="*/ 2147483646 h 88"/>
                      <a:gd name="T60" fmla="*/ 2147483646 w 44"/>
                      <a:gd name="T61" fmla="*/ 2147483646 h 88"/>
                      <a:gd name="T62" fmla="*/ 2147483646 w 44"/>
                      <a:gd name="T63" fmla="*/ 2147483646 h 88"/>
                      <a:gd name="T64" fmla="*/ 2147483646 w 44"/>
                      <a:gd name="T65" fmla="*/ 2147483646 h 88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44"/>
                      <a:gd name="T100" fmla="*/ 0 h 88"/>
                      <a:gd name="T101" fmla="*/ 44 w 44"/>
                      <a:gd name="T102" fmla="*/ 88 h 88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44" h="88">
                        <a:moveTo>
                          <a:pt x="14" y="8"/>
                        </a:moveTo>
                        <a:cubicBezTo>
                          <a:pt x="18" y="0"/>
                          <a:pt x="20" y="14"/>
                          <a:pt x="21" y="15"/>
                        </a:cubicBezTo>
                        <a:cubicBezTo>
                          <a:pt x="24" y="14"/>
                          <a:pt x="23" y="13"/>
                          <a:pt x="26" y="14"/>
                        </a:cubicBezTo>
                        <a:cubicBezTo>
                          <a:pt x="25" y="18"/>
                          <a:pt x="24" y="16"/>
                          <a:pt x="21" y="19"/>
                        </a:cubicBezTo>
                        <a:cubicBezTo>
                          <a:pt x="23" y="21"/>
                          <a:pt x="24" y="22"/>
                          <a:pt x="26" y="23"/>
                        </a:cubicBezTo>
                        <a:cubicBezTo>
                          <a:pt x="26" y="24"/>
                          <a:pt x="24" y="30"/>
                          <a:pt x="27" y="31"/>
                        </a:cubicBezTo>
                        <a:cubicBezTo>
                          <a:pt x="31" y="32"/>
                          <a:pt x="39" y="33"/>
                          <a:pt x="39" y="33"/>
                        </a:cubicBezTo>
                        <a:cubicBezTo>
                          <a:pt x="38" y="34"/>
                          <a:pt x="38" y="34"/>
                          <a:pt x="37" y="35"/>
                        </a:cubicBezTo>
                        <a:cubicBezTo>
                          <a:pt x="36" y="36"/>
                          <a:pt x="40" y="38"/>
                          <a:pt x="40" y="38"/>
                        </a:cubicBezTo>
                        <a:cubicBezTo>
                          <a:pt x="39" y="40"/>
                          <a:pt x="36" y="43"/>
                          <a:pt x="36" y="43"/>
                        </a:cubicBezTo>
                        <a:cubicBezTo>
                          <a:pt x="37" y="46"/>
                          <a:pt x="38" y="46"/>
                          <a:pt x="41" y="47"/>
                        </a:cubicBezTo>
                        <a:cubicBezTo>
                          <a:pt x="43" y="49"/>
                          <a:pt x="44" y="49"/>
                          <a:pt x="41" y="52"/>
                        </a:cubicBezTo>
                        <a:cubicBezTo>
                          <a:pt x="43" y="55"/>
                          <a:pt x="43" y="54"/>
                          <a:pt x="42" y="58"/>
                        </a:cubicBezTo>
                        <a:cubicBezTo>
                          <a:pt x="35" y="56"/>
                          <a:pt x="35" y="57"/>
                          <a:pt x="36" y="65"/>
                        </a:cubicBezTo>
                        <a:cubicBezTo>
                          <a:pt x="36" y="67"/>
                          <a:pt x="33" y="68"/>
                          <a:pt x="34" y="70"/>
                        </a:cubicBezTo>
                        <a:cubicBezTo>
                          <a:pt x="34" y="71"/>
                          <a:pt x="36" y="72"/>
                          <a:pt x="36" y="72"/>
                        </a:cubicBezTo>
                        <a:cubicBezTo>
                          <a:pt x="33" y="75"/>
                          <a:pt x="32" y="78"/>
                          <a:pt x="27" y="80"/>
                        </a:cubicBezTo>
                        <a:cubicBezTo>
                          <a:pt x="24" y="83"/>
                          <a:pt x="24" y="84"/>
                          <a:pt x="20" y="85"/>
                        </a:cubicBezTo>
                        <a:cubicBezTo>
                          <a:pt x="20" y="86"/>
                          <a:pt x="20" y="87"/>
                          <a:pt x="19" y="87"/>
                        </a:cubicBezTo>
                        <a:cubicBezTo>
                          <a:pt x="16" y="88"/>
                          <a:pt x="15" y="84"/>
                          <a:pt x="13" y="82"/>
                        </a:cubicBezTo>
                        <a:cubicBezTo>
                          <a:pt x="10" y="85"/>
                          <a:pt x="12" y="84"/>
                          <a:pt x="9" y="85"/>
                        </a:cubicBezTo>
                        <a:cubicBezTo>
                          <a:pt x="7" y="84"/>
                          <a:pt x="2" y="84"/>
                          <a:pt x="4" y="82"/>
                        </a:cubicBezTo>
                        <a:cubicBezTo>
                          <a:pt x="4" y="80"/>
                          <a:pt x="4" y="75"/>
                          <a:pt x="6" y="72"/>
                        </a:cubicBezTo>
                        <a:cubicBezTo>
                          <a:pt x="7" y="71"/>
                          <a:pt x="9" y="69"/>
                          <a:pt x="9" y="69"/>
                        </a:cubicBezTo>
                        <a:cubicBezTo>
                          <a:pt x="8" y="67"/>
                          <a:pt x="5" y="64"/>
                          <a:pt x="5" y="64"/>
                        </a:cubicBezTo>
                        <a:cubicBezTo>
                          <a:pt x="7" y="57"/>
                          <a:pt x="6" y="58"/>
                          <a:pt x="3" y="51"/>
                        </a:cubicBezTo>
                        <a:cubicBezTo>
                          <a:pt x="2" y="49"/>
                          <a:pt x="0" y="45"/>
                          <a:pt x="0" y="45"/>
                        </a:cubicBezTo>
                        <a:cubicBezTo>
                          <a:pt x="0" y="43"/>
                          <a:pt x="3" y="38"/>
                          <a:pt x="3" y="38"/>
                        </a:cubicBezTo>
                        <a:cubicBezTo>
                          <a:pt x="4" y="35"/>
                          <a:pt x="5" y="32"/>
                          <a:pt x="2" y="29"/>
                        </a:cubicBezTo>
                        <a:cubicBezTo>
                          <a:pt x="2" y="27"/>
                          <a:pt x="5" y="22"/>
                          <a:pt x="5" y="22"/>
                        </a:cubicBezTo>
                        <a:cubicBezTo>
                          <a:pt x="8" y="25"/>
                          <a:pt x="17" y="18"/>
                          <a:pt x="17" y="18"/>
                        </a:cubicBezTo>
                        <a:cubicBezTo>
                          <a:pt x="16" y="11"/>
                          <a:pt x="16" y="13"/>
                          <a:pt x="14" y="9"/>
                        </a:cubicBezTo>
                        <a:cubicBezTo>
                          <a:pt x="14" y="8"/>
                          <a:pt x="15" y="6"/>
                          <a:pt x="15" y="6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1" name="Вадский"/>
                  <p:cNvSpPr>
                    <a:spLocks/>
                  </p:cNvSpPr>
                  <p:nvPr/>
                </p:nvSpPr>
                <p:spPr bwMode="auto">
                  <a:xfrm>
                    <a:off x="3430191" y="4882184"/>
                    <a:ext cx="523875" cy="723900"/>
                  </a:xfrm>
                  <a:custGeom>
                    <a:avLst/>
                    <a:gdLst>
                      <a:gd name="T0" fmla="*/ 2147483646 w 55"/>
                      <a:gd name="T1" fmla="*/ 2147483646 h 76"/>
                      <a:gd name="T2" fmla="*/ 2147483646 w 55"/>
                      <a:gd name="T3" fmla="*/ 2147483646 h 76"/>
                      <a:gd name="T4" fmla="*/ 2147483646 w 55"/>
                      <a:gd name="T5" fmla="*/ 2147483646 h 76"/>
                      <a:gd name="T6" fmla="*/ 0 w 55"/>
                      <a:gd name="T7" fmla="*/ 2147483646 h 76"/>
                      <a:gd name="T8" fmla="*/ 2147483646 w 55"/>
                      <a:gd name="T9" fmla="*/ 2147483646 h 76"/>
                      <a:gd name="T10" fmla="*/ 2147483646 w 55"/>
                      <a:gd name="T11" fmla="*/ 2147483646 h 76"/>
                      <a:gd name="T12" fmla="*/ 2147483646 w 55"/>
                      <a:gd name="T13" fmla="*/ 2147483646 h 76"/>
                      <a:gd name="T14" fmla="*/ 2147483646 w 55"/>
                      <a:gd name="T15" fmla="*/ 2147483646 h 76"/>
                      <a:gd name="T16" fmla="*/ 2147483646 w 55"/>
                      <a:gd name="T17" fmla="*/ 2147483646 h 76"/>
                      <a:gd name="T18" fmla="*/ 2147483646 w 55"/>
                      <a:gd name="T19" fmla="*/ 2147483646 h 76"/>
                      <a:gd name="T20" fmla="*/ 2147483646 w 55"/>
                      <a:gd name="T21" fmla="*/ 2147483646 h 76"/>
                      <a:gd name="T22" fmla="*/ 2147483646 w 55"/>
                      <a:gd name="T23" fmla="*/ 2147483646 h 76"/>
                      <a:gd name="T24" fmla="*/ 2147483646 w 55"/>
                      <a:gd name="T25" fmla="*/ 2147483646 h 76"/>
                      <a:gd name="T26" fmla="*/ 2147483646 w 55"/>
                      <a:gd name="T27" fmla="*/ 2147483646 h 76"/>
                      <a:gd name="T28" fmla="*/ 2147483646 w 55"/>
                      <a:gd name="T29" fmla="*/ 2147483646 h 76"/>
                      <a:gd name="T30" fmla="*/ 2147483646 w 55"/>
                      <a:gd name="T31" fmla="*/ 2147483646 h 76"/>
                      <a:gd name="T32" fmla="*/ 2147483646 w 55"/>
                      <a:gd name="T33" fmla="*/ 2147483646 h 76"/>
                      <a:gd name="T34" fmla="*/ 2147483646 w 55"/>
                      <a:gd name="T35" fmla="*/ 2147483646 h 76"/>
                      <a:gd name="T36" fmla="*/ 2147483646 w 55"/>
                      <a:gd name="T37" fmla="*/ 2147483646 h 76"/>
                      <a:gd name="T38" fmla="*/ 2147483646 w 55"/>
                      <a:gd name="T39" fmla="*/ 2147483646 h 76"/>
                      <a:gd name="T40" fmla="*/ 2147483646 w 55"/>
                      <a:gd name="T41" fmla="*/ 2147483646 h 76"/>
                      <a:gd name="T42" fmla="*/ 2147483646 w 55"/>
                      <a:gd name="T43" fmla="*/ 2147483646 h 76"/>
                      <a:gd name="T44" fmla="*/ 2147483646 w 55"/>
                      <a:gd name="T45" fmla="*/ 2147483646 h 7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55"/>
                      <a:gd name="T70" fmla="*/ 0 h 76"/>
                      <a:gd name="T71" fmla="*/ 55 w 55"/>
                      <a:gd name="T72" fmla="*/ 76 h 7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55" h="76">
                        <a:moveTo>
                          <a:pt x="7" y="20"/>
                        </a:moveTo>
                        <a:cubicBezTo>
                          <a:pt x="5" y="22"/>
                          <a:pt x="1" y="24"/>
                          <a:pt x="1" y="24"/>
                        </a:cubicBezTo>
                        <a:cubicBezTo>
                          <a:pt x="0" y="27"/>
                          <a:pt x="1" y="31"/>
                          <a:pt x="2" y="34"/>
                        </a:cubicBezTo>
                        <a:cubicBezTo>
                          <a:pt x="2" y="38"/>
                          <a:pt x="0" y="42"/>
                          <a:pt x="0" y="46"/>
                        </a:cubicBezTo>
                        <a:cubicBezTo>
                          <a:pt x="0" y="49"/>
                          <a:pt x="7" y="61"/>
                          <a:pt x="10" y="62"/>
                        </a:cubicBezTo>
                        <a:cubicBezTo>
                          <a:pt x="14" y="64"/>
                          <a:pt x="18" y="66"/>
                          <a:pt x="22" y="68"/>
                        </a:cubicBezTo>
                        <a:cubicBezTo>
                          <a:pt x="23" y="69"/>
                          <a:pt x="26" y="70"/>
                          <a:pt x="26" y="70"/>
                        </a:cubicBezTo>
                        <a:cubicBezTo>
                          <a:pt x="24" y="75"/>
                          <a:pt x="25" y="76"/>
                          <a:pt x="30" y="75"/>
                        </a:cubicBezTo>
                        <a:cubicBezTo>
                          <a:pt x="32" y="73"/>
                          <a:pt x="39" y="71"/>
                          <a:pt x="39" y="71"/>
                        </a:cubicBezTo>
                        <a:lnTo>
                          <a:pt x="46" y="75"/>
                        </a:lnTo>
                        <a:cubicBezTo>
                          <a:pt x="46" y="75"/>
                          <a:pt x="47" y="76"/>
                          <a:pt x="47" y="76"/>
                        </a:cubicBezTo>
                        <a:cubicBezTo>
                          <a:pt x="49" y="74"/>
                          <a:pt x="48" y="73"/>
                          <a:pt x="46" y="71"/>
                        </a:cubicBezTo>
                        <a:cubicBezTo>
                          <a:pt x="48" y="69"/>
                          <a:pt x="47" y="68"/>
                          <a:pt x="49" y="70"/>
                        </a:cubicBezTo>
                        <a:cubicBezTo>
                          <a:pt x="55" y="68"/>
                          <a:pt x="54" y="64"/>
                          <a:pt x="50" y="60"/>
                        </a:cubicBezTo>
                        <a:cubicBezTo>
                          <a:pt x="47" y="63"/>
                          <a:pt x="49" y="62"/>
                          <a:pt x="43" y="61"/>
                        </a:cubicBezTo>
                        <a:cubicBezTo>
                          <a:pt x="39" y="57"/>
                          <a:pt x="42" y="50"/>
                          <a:pt x="45" y="47"/>
                        </a:cubicBezTo>
                        <a:cubicBezTo>
                          <a:pt x="44" y="44"/>
                          <a:pt x="43" y="43"/>
                          <a:pt x="42" y="41"/>
                        </a:cubicBezTo>
                        <a:cubicBezTo>
                          <a:pt x="45" y="35"/>
                          <a:pt x="39" y="29"/>
                          <a:pt x="37" y="23"/>
                        </a:cubicBezTo>
                        <a:cubicBezTo>
                          <a:pt x="38" y="20"/>
                          <a:pt x="38" y="17"/>
                          <a:pt x="40" y="15"/>
                        </a:cubicBezTo>
                        <a:cubicBezTo>
                          <a:pt x="40" y="11"/>
                          <a:pt x="42" y="5"/>
                          <a:pt x="39" y="2"/>
                        </a:cubicBezTo>
                        <a:cubicBezTo>
                          <a:pt x="36" y="5"/>
                          <a:pt x="40" y="0"/>
                          <a:pt x="37" y="7"/>
                        </a:cubicBezTo>
                        <a:cubicBezTo>
                          <a:pt x="33" y="15"/>
                          <a:pt x="18" y="20"/>
                          <a:pt x="11" y="22"/>
                        </a:cubicBezTo>
                        <a:cubicBezTo>
                          <a:pt x="8" y="21"/>
                          <a:pt x="6" y="21"/>
                          <a:pt x="7" y="20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2" name="Большемурашкинский"/>
                  <p:cNvSpPr>
                    <a:spLocks/>
                  </p:cNvSpPr>
                  <p:nvPr/>
                </p:nvSpPr>
                <p:spPr bwMode="auto">
                  <a:xfrm>
                    <a:off x="3896916" y="4558334"/>
                    <a:ext cx="533400" cy="466725"/>
                  </a:xfrm>
                  <a:custGeom>
                    <a:avLst/>
                    <a:gdLst>
                      <a:gd name="T0" fmla="*/ 2147483646 w 56"/>
                      <a:gd name="T1" fmla="*/ 2147483646 h 49"/>
                      <a:gd name="T2" fmla="*/ 2147483646 w 56"/>
                      <a:gd name="T3" fmla="*/ 2147483646 h 49"/>
                      <a:gd name="T4" fmla="*/ 2147483646 w 56"/>
                      <a:gd name="T5" fmla="*/ 2147483646 h 49"/>
                      <a:gd name="T6" fmla="*/ 2147483646 w 56"/>
                      <a:gd name="T7" fmla="*/ 2147483646 h 49"/>
                      <a:gd name="T8" fmla="*/ 2147483646 w 56"/>
                      <a:gd name="T9" fmla="*/ 2147483646 h 49"/>
                      <a:gd name="T10" fmla="*/ 2147483646 w 56"/>
                      <a:gd name="T11" fmla="*/ 2147483646 h 49"/>
                      <a:gd name="T12" fmla="*/ 2147483646 w 56"/>
                      <a:gd name="T13" fmla="*/ 2147483646 h 49"/>
                      <a:gd name="T14" fmla="*/ 2147483646 w 56"/>
                      <a:gd name="T15" fmla="*/ 2147483646 h 49"/>
                      <a:gd name="T16" fmla="*/ 2147483646 w 56"/>
                      <a:gd name="T17" fmla="*/ 2147483646 h 49"/>
                      <a:gd name="T18" fmla="*/ 2147483646 w 56"/>
                      <a:gd name="T19" fmla="*/ 2147483646 h 49"/>
                      <a:gd name="T20" fmla="*/ 2147483646 w 56"/>
                      <a:gd name="T21" fmla="*/ 2147483646 h 49"/>
                      <a:gd name="T22" fmla="*/ 2147483646 w 56"/>
                      <a:gd name="T23" fmla="*/ 2147483646 h 49"/>
                      <a:gd name="T24" fmla="*/ 2147483646 w 56"/>
                      <a:gd name="T25" fmla="*/ 2147483646 h 49"/>
                      <a:gd name="T26" fmla="*/ 2147483646 w 56"/>
                      <a:gd name="T27" fmla="*/ 2147483646 h 49"/>
                      <a:gd name="T28" fmla="*/ 2147483646 w 56"/>
                      <a:gd name="T29" fmla="*/ 2147483646 h 49"/>
                      <a:gd name="T30" fmla="*/ 2147483646 w 56"/>
                      <a:gd name="T31" fmla="*/ 2147483646 h 49"/>
                      <a:gd name="T32" fmla="*/ 0 w 56"/>
                      <a:gd name="T33" fmla="*/ 2147483646 h 49"/>
                      <a:gd name="T34" fmla="*/ 2147483646 w 56"/>
                      <a:gd name="T35" fmla="*/ 2147483646 h 49"/>
                      <a:gd name="T36" fmla="*/ 2147483646 w 56"/>
                      <a:gd name="T37" fmla="*/ 0 h 49"/>
                      <a:gd name="T38" fmla="*/ 2147483646 w 56"/>
                      <a:gd name="T39" fmla="*/ 2147483646 h 49"/>
                      <a:gd name="T40" fmla="*/ 2147483646 w 56"/>
                      <a:gd name="T41" fmla="*/ 2147483646 h 49"/>
                      <a:gd name="T42" fmla="*/ 2147483646 w 56"/>
                      <a:gd name="T43" fmla="*/ 2147483646 h 49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56"/>
                      <a:gd name="T67" fmla="*/ 0 h 49"/>
                      <a:gd name="T68" fmla="*/ 56 w 56"/>
                      <a:gd name="T69" fmla="*/ 49 h 49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56" h="49">
                        <a:moveTo>
                          <a:pt x="52" y="8"/>
                        </a:moveTo>
                        <a:cubicBezTo>
                          <a:pt x="51" y="16"/>
                          <a:pt x="52" y="12"/>
                          <a:pt x="48" y="16"/>
                        </a:cubicBezTo>
                        <a:cubicBezTo>
                          <a:pt x="49" y="26"/>
                          <a:pt x="50" y="28"/>
                          <a:pt x="46" y="35"/>
                        </a:cubicBezTo>
                        <a:cubicBezTo>
                          <a:pt x="48" y="39"/>
                          <a:pt x="48" y="38"/>
                          <a:pt x="53" y="39"/>
                        </a:cubicBezTo>
                        <a:cubicBezTo>
                          <a:pt x="56" y="42"/>
                          <a:pt x="53" y="38"/>
                          <a:pt x="53" y="41"/>
                        </a:cubicBezTo>
                        <a:cubicBezTo>
                          <a:pt x="53" y="43"/>
                          <a:pt x="56" y="45"/>
                          <a:pt x="56" y="45"/>
                        </a:cubicBezTo>
                        <a:cubicBezTo>
                          <a:pt x="55" y="47"/>
                          <a:pt x="51" y="49"/>
                          <a:pt x="51" y="49"/>
                        </a:cubicBezTo>
                        <a:cubicBezTo>
                          <a:pt x="45" y="48"/>
                          <a:pt x="42" y="47"/>
                          <a:pt x="36" y="46"/>
                        </a:cubicBezTo>
                        <a:cubicBezTo>
                          <a:pt x="35" y="45"/>
                          <a:pt x="32" y="42"/>
                          <a:pt x="32" y="42"/>
                        </a:cubicBezTo>
                        <a:cubicBezTo>
                          <a:pt x="28" y="46"/>
                          <a:pt x="21" y="43"/>
                          <a:pt x="16" y="41"/>
                        </a:cubicBezTo>
                        <a:cubicBezTo>
                          <a:pt x="15" y="40"/>
                          <a:pt x="13" y="38"/>
                          <a:pt x="13" y="38"/>
                        </a:cubicBezTo>
                        <a:lnTo>
                          <a:pt x="11" y="32"/>
                        </a:lnTo>
                        <a:cubicBezTo>
                          <a:pt x="11" y="32"/>
                          <a:pt x="10" y="31"/>
                          <a:pt x="10" y="31"/>
                        </a:cubicBezTo>
                        <a:cubicBezTo>
                          <a:pt x="11" y="29"/>
                          <a:pt x="14" y="26"/>
                          <a:pt x="14" y="26"/>
                        </a:cubicBezTo>
                        <a:cubicBezTo>
                          <a:pt x="11" y="23"/>
                          <a:pt x="16" y="27"/>
                          <a:pt x="11" y="26"/>
                        </a:cubicBezTo>
                        <a:cubicBezTo>
                          <a:pt x="8" y="25"/>
                          <a:pt x="6" y="19"/>
                          <a:pt x="4" y="17"/>
                        </a:cubicBezTo>
                        <a:cubicBezTo>
                          <a:pt x="0" y="21"/>
                          <a:pt x="3" y="18"/>
                          <a:pt x="0" y="15"/>
                        </a:cubicBezTo>
                        <a:cubicBezTo>
                          <a:pt x="2" y="10"/>
                          <a:pt x="4" y="9"/>
                          <a:pt x="9" y="7"/>
                        </a:cubicBezTo>
                        <a:cubicBezTo>
                          <a:pt x="12" y="4"/>
                          <a:pt x="14" y="3"/>
                          <a:pt x="17" y="0"/>
                        </a:cubicBezTo>
                        <a:cubicBezTo>
                          <a:pt x="26" y="3"/>
                          <a:pt x="25" y="3"/>
                          <a:pt x="36" y="4"/>
                        </a:cubicBezTo>
                        <a:cubicBezTo>
                          <a:pt x="42" y="3"/>
                          <a:pt x="46" y="4"/>
                          <a:pt x="51" y="6"/>
                        </a:cubicBezTo>
                        <a:cubicBezTo>
                          <a:pt x="52" y="7"/>
                          <a:pt x="52" y="7"/>
                          <a:pt x="52" y="8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" name="Княгининский"/>
                  <p:cNvSpPr>
                    <a:spLocks/>
                  </p:cNvSpPr>
                  <p:nvPr/>
                </p:nvSpPr>
                <p:spPr bwMode="auto">
                  <a:xfrm>
                    <a:off x="4325541" y="4567859"/>
                    <a:ext cx="666750" cy="466725"/>
                  </a:xfrm>
                  <a:custGeom>
                    <a:avLst/>
                    <a:gdLst>
                      <a:gd name="T0" fmla="*/ 2147483646 w 70"/>
                      <a:gd name="T1" fmla="*/ 2147483646 h 49"/>
                      <a:gd name="T2" fmla="*/ 2147483646 w 70"/>
                      <a:gd name="T3" fmla="*/ 2147483646 h 49"/>
                      <a:gd name="T4" fmla="*/ 2147483646 w 70"/>
                      <a:gd name="T5" fmla="*/ 2147483646 h 49"/>
                      <a:gd name="T6" fmla="*/ 2147483646 w 70"/>
                      <a:gd name="T7" fmla="*/ 2147483646 h 49"/>
                      <a:gd name="T8" fmla="*/ 2147483646 w 70"/>
                      <a:gd name="T9" fmla="*/ 2147483646 h 49"/>
                      <a:gd name="T10" fmla="*/ 2147483646 w 70"/>
                      <a:gd name="T11" fmla="*/ 2147483646 h 49"/>
                      <a:gd name="T12" fmla="*/ 2147483646 w 70"/>
                      <a:gd name="T13" fmla="*/ 2147483646 h 49"/>
                      <a:gd name="T14" fmla="*/ 2147483646 w 70"/>
                      <a:gd name="T15" fmla="*/ 2147483646 h 49"/>
                      <a:gd name="T16" fmla="*/ 2147483646 w 70"/>
                      <a:gd name="T17" fmla="*/ 2147483646 h 49"/>
                      <a:gd name="T18" fmla="*/ 2147483646 w 70"/>
                      <a:gd name="T19" fmla="*/ 2147483646 h 49"/>
                      <a:gd name="T20" fmla="*/ 2147483646 w 70"/>
                      <a:gd name="T21" fmla="*/ 2147483646 h 49"/>
                      <a:gd name="T22" fmla="*/ 2147483646 w 70"/>
                      <a:gd name="T23" fmla="*/ 2147483646 h 49"/>
                      <a:gd name="T24" fmla="*/ 2147483646 w 70"/>
                      <a:gd name="T25" fmla="*/ 2147483646 h 49"/>
                      <a:gd name="T26" fmla="*/ 2147483646 w 70"/>
                      <a:gd name="T27" fmla="*/ 2147483646 h 49"/>
                      <a:gd name="T28" fmla="*/ 2147483646 w 70"/>
                      <a:gd name="T29" fmla="*/ 2147483646 h 49"/>
                      <a:gd name="T30" fmla="*/ 2147483646 w 70"/>
                      <a:gd name="T31" fmla="*/ 2147483646 h 49"/>
                      <a:gd name="T32" fmla="*/ 2147483646 w 70"/>
                      <a:gd name="T33" fmla="*/ 2147483646 h 49"/>
                      <a:gd name="T34" fmla="*/ 2147483646 w 70"/>
                      <a:gd name="T35" fmla="*/ 2147483646 h 49"/>
                      <a:gd name="T36" fmla="*/ 2147483646 w 70"/>
                      <a:gd name="T37" fmla="*/ 2147483646 h 49"/>
                      <a:gd name="T38" fmla="*/ 2147483646 w 70"/>
                      <a:gd name="T39" fmla="*/ 2147483646 h 49"/>
                      <a:gd name="T40" fmla="*/ 2147483646 w 70"/>
                      <a:gd name="T41" fmla="*/ 2147483646 h 49"/>
                      <a:gd name="T42" fmla="*/ 2147483646 w 70"/>
                      <a:gd name="T43" fmla="*/ 0 h 49"/>
                      <a:gd name="T44" fmla="*/ 2147483646 w 70"/>
                      <a:gd name="T45" fmla="*/ 2147483646 h 49"/>
                      <a:gd name="T46" fmla="*/ 2147483646 w 70"/>
                      <a:gd name="T47" fmla="*/ 2147483646 h 49"/>
                      <a:gd name="T48" fmla="*/ 2147483646 w 70"/>
                      <a:gd name="T49" fmla="*/ 2147483646 h 49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70"/>
                      <a:gd name="T76" fmla="*/ 0 h 49"/>
                      <a:gd name="T77" fmla="*/ 70 w 70"/>
                      <a:gd name="T78" fmla="*/ 49 h 49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70" h="49">
                        <a:moveTo>
                          <a:pt x="53" y="13"/>
                        </a:moveTo>
                        <a:cubicBezTo>
                          <a:pt x="54" y="15"/>
                          <a:pt x="56" y="18"/>
                          <a:pt x="56" y="18"/>
                        </a:cubicBezTo>
                        <a:cubicBezTo>
                          <a:pt x="55" y="19"/>
                          <a:pt x="53" y="20"/>
                          <a:pt x="52" y="21"/>
                        </a:cubicBezTo>
                        <a:cubicBezTo>
                          <a:pt x="52" y="23"/>
                          <a:pt x="55" y="28"/>
                          <a:pt x="55" y="28"/>
                        </a:cubicBezTo>
                        <a:cubicBezTo>
                          <a:pt x="56" y="32"/>
                          <a:pt x="59" y="30"/>
                          <a:pt x="65" y="31"/>
                        </a:cubicBezTo>
                        <a:cubicBezTo>
                          <a:pt x="70" y="34"/>
                          <a:pt x="63" y="35"/>
                          <a:pt x="61" y="35"/>
                        </a:cubicBezTo>
                        <a:cubicBezTo>
                          <a:pt x="57" y="39"/>
                          <a:pt x="57" y="43"/>
                          <a:pt x="52" y="45"/>
                        </a:cubicBezTo>
                        <a:cubicBezTo>
                          <a:pt x="50" y="44"/>
                          <a:pt x="49" y="43"/>
                          <a:pt x="47" y="43"/>
                        </a:cubicBezTo>
                        <a:cubicBezTo>
                          <a:pt x="45" y="43"/>
                          <a:pt x="43" y="48"/>
                          <a:pt x="43" y="48"/>
                        </a:cubicBezTo>
                        <a:cubicBezTo>
                          <a:pt x="39" y="47"/>
                          <a:pt x="37" y="49"/>
                          <a:pt x="33" y="47"/>
                        </a:cubicBezTo>
                        <a:cubicBezTo>
                          <a:pt x="31" y="46"/>
                          <a:pt x="29" y="44"/>
                          <a:pt x="29" y="44"/>
                        </a:cubicBezTo>
                        <a:cubicBezTo>
                          <a:pt x="28" y="40"/>
                          <a:pt x="27" y="35"/>
                          <a:pt x="24" y="33"/>
                        </a:cubicBezTo>
                        <a:cubicBezTo>
                          <a:pt x="22" y="34"/>
                          <a:pt x="20" y="34"/>
                          <a:pt x="22" y="36"/>
                        </a:cubicBezTo>
                        <a:cubicBezTo>
                          <a:pt x="23" y="40"/>
                          <a:pt x="25" y="42"/>
                          <a:pt x="21" y="44"/>
                        </a:cubicBezTo>
                        <a:lnTo>
                          <a:pt x="14" y="39"/>
                        </a:lnTo>
                        <a:cubicBezTo>
                          <a:pt x="14" y="39"/>
                          <a:pt x="13" y="38"/>
                          <a:pt x="13" y="38"/>
                        </a:cubicBezTo>
                        <a:cubicBezTo>
                          <a:pt x="9" y="39"/>
                          <a:pt x="7" y="37"/>
                          <a:pt x="3" y="36"/>
                        </a:cubicBezTo>
                        <a:cubicBezTo>
                          <a:pt x="2" y="35"/>
                          <a:pt x="0" y="35"/>
                          <a:pt x="1" y="34"/>
                        </a:cubicBezTo>
                        <a:cubicBezTo>
                          <a:pt x="2" y="33"/>
                          <a:pt x="3" y="32"/>
                          <a:pt x="3" y="32"/>
                        </a:cubicBezTo>
                        <a:cubicBezTo>
                          <a:pt x="5" y="24"/>
                          <a:pt x="2" y="9"/>
                          <a:pt x="12" y="4"/>
                        </a:cubicBezTo>
                        <a:cubicBezTo>
                          <a:pt x="16" y="8"/>
                          <a:pt x="30" y="7"/>
                          <a:pt x="32" y="7"/>
                        </a:cubicBezTo>
                        <a:cubicBezTo>
                          <a:pt x="36" y="5"/>
                          <a:pt x="36" y="3"/>
                          <a:pt x="39" y="0"/>
                        </a:cubicBezTo>
                        <a:cubicBezTo>
                          <a:pt x="41" y="1"/>
                          <a:pt x="42" y="2"/>
                          <a:pt x="45" y="3"/>
                        </a:cubicBezTo>
                        <a:cubicBezTo>
                          <a:pt x="46" y="4"/>
                          <a:pt x="50" y="6"/>
                          <a:pt x="50" y="6"/>
                        </a:cubicBezTo>
                        <a:cubicBezTo>
                          <a:pt x="50" y="8"/>
                          <a:pt x="55" y="15"/>
                          <a:pt x="53" y="13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" name="Спасский"/>
                  <p:cNvSpPr>
                    <a:spLocks/>
                  </p:cNvSpPr>
                  <p:nvPr/>
                </p:nvSpPr>
                <p:spPr bwMode="auto">
                  <a:xfrm>
                    <a:off x="4811316" y="4339259"/>
                    <a:ext cx="533400" cy="581025"/>
                  </a:xfrm>
                  <a:custGeom>
                    <a:avLst/>
                    <a:gdLst>
                      <a:gd name="T0" fmla="*/ 2147483646 w 56"/>
                      <a:gd name="T1" fmla="*/ 2147483646 h 61"/>
                      <a:gd name="T2" fmla="*/ 2147483646 w 56"/>
                      <a:gd name="T3" fmla="*/ 2147483646 h 61"/>
                      <a:gd name="T4" fmla="*/ 2147483646 w 56"/>
                      <a:gd name="T5" fmla="*/ 2147483646 h 61"/>
                      <a:gd name="T6" fmla="*/ 2147483646 w 56"/>
                      <a:gd name="T7" fmla="*/ 2147483646 h 61"/>
                      <a:gd name="T8" fmla="*/ 2147483646 w 56"/>
                      <a:gd name="T9" fmla="*/ 2147483646 h 61"/>
                      <a:gd name="T10" fmla="*/ 2147483646 w 56"/>
                      <a:gd name="T11" fmla="*/ 2147483646 h 61"/>
                      <a:gd name="T12" fmla="*/ 2147483646 w 56"/>
                      <a:gd name="T13" fmla="*/ 2147483646 h 61"/>
                      <a:gd name="T14" fmla="*/ 2147483646 w 56"/>
                      <a:gd name="T15" fmla="*/ 2147483646 h 61"/>
                      <a:gd name="T16" fmla="*/ 2147483646 w 56"/>
                      <a:gd name="T17" fmla="*/ 2147483646 h 61"/>
                      <a:gd name="T18" fmla="*/ 2147483646 w 56"/>
                      <a:gd name="T19" fmla="*/ 2147483646 h 61"/>
                      <a:gd name="T20" fmla="*/ 2147483646 w 56"/>
                      <a:gd name="T21" fmla="*/ 2147483646 h 61"/>
                      <a:gd name="T22" fmla="*/ 2147483646 w 56"/>
                      <a:gd name="T23" fmla="*/ 2147483646 h 61"/>
                      <a:gd name="T24" fmla="*/ 2147483646 w 56"/>
                      <a:gd name="T25" fmla="*/ 2147483646 h 61"/>
                      <a:gd name="T26" fmla="*/ 2147483646 w 56"/>
                      <a:gd name="T27" fmla="*/ 2147483646 h 61"/>
                      <a:gd name="T28" fmla="*/ 0 w 56"/>
                      <a:gd name="T29" fmla="*/ 2147483646 h 61"/>
                      <a:gd name="T30" fmla="*/ 2147483646 w 56"/>
                      <a:gd name="T31" fmla="*/ 2147483646 h 61"/>
                      <a:gd name="T32" fmla="*/ 2147483646 w 56"/>
                      <a:gd name="T33" fmla="*/ 2147483646 h 61"/>
                      <a:gd name="T34" fmla="*/ 2147483646 w 56"/>
                      <a:gd name="T35" fmla="*/ 2147483646 h 61"/>
                      <a:gd name="T36" fmla="*/ 2147483646 w 56"/>
                      <a:gd name="T37" fmla="*/ 0 h 61"/>
                      <a:gd name="T38" fmla="*/ 2147483646 w 56"/>
                      <a:gd name="T39" fmla="*/ 2147483646 h 61"/>
                      <a:gd name="T40" fmla="*/ 2147483646 w 56"/>
                      <a:gd name="T41" fmla="*/ 2147483646 h 61"/>
                      <a:gd name="T42" fmla="*/ 2147483646 w 56"/>
                      <a:gd name="T43" fmla="*/ 2147483646 h 61"/>
                      <a:gd name="T44" fmla="*/ 2147483646 w 56"/>
                      <a:gd name="T45" fmla="*/ 2147483646 h 61"/>
                      <a:gd name="T46" fmla="*/ 2147483646 w 56"/>
                      <a:gd name="T47" fmla="*/ 2147483646 h 61"/>
                      <a:gd name="T48" fmla="*/ 2147483646 w 56"/>
                      <a:gd name="T49" fmla="*/ 2147483646 h 61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56"/>
                      <a:gd name="T76" fmla="*/ 0 h 61"/>
                      <a:gd name="T77" fmla="*/ 56 w 56"/>
                      <a:gd name="T78" fmla="*/ 61 h 61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56" h="61">
                        <a:moveTo>
                          <a:pt x="53" y="33"/>
                        </a:moveTo>
                        <a:cubicBezTo>
                          <a:pt x="51" y="34"/>
                          <a:pt x="49" y="36"/>
                          <a:pt x="47" y="38"/>
                        </a:cubicBezTo>
                        <a:cubicBezTo>
                          <a:pt x="46" y="39"/>
                          <a:pt x="43" y="41"/>
                          <a:pt x="43" y="41"/>
                        </a:cubicBezTo>
                        <a:cubicBezTo>
                          <a:pt x="42" y="54"/>
                          <a:pt x="45" y="55"/>
                          <a:pt x="36" y="58"/>
                        </a:cubicBezTo>
                        <a:cubicBezTo>
                          <a:pt x="34" y="60"/>
                          <a:pt x="29" y="61"/>
                          <a:pt x="29" y="61"/>
                        </a:cubicBezTo>
                        <a:cubicBezTo>
                          <a:pt x="26" y="59"/>
                          <a:pt x="30" y="54"/>
                          <a:pt x="31" y="51"/>
                        </a:cubicBezTo>
                        <a:cubicBezTo>
                          <a:pt x="30" y="48"/>
                          <a:pt x="28" y="51"/>
                          <a:pt x="25" y="52"/>
                        </a:cubicBezTo>
                        <a:cubicBezTo>
                          <a:pt x="23" y="54"/>
                          <a:pt x="17" y="56"/>
                          <a:pt x="17" y="56"/>
                        </a:cubicBezTo>
                        <a:cubicBezTo>
                          <a:pt x="14" y="55"/>
                          <a:pt x="13" y="54"/>
                          <a:pt x="10" y="55"/>
                        </a:cubicBezTo>
                        <a:cubicBezTo>
                          <a:pt x="4" y="54"/>
                          <a:pt x="4" y="51"/>
                          <a:pt x="1" y="48"/>
                        </a:cubicBezTo>
                        <a:cubicBezTo>
                          <a:pt x="2" y="45"/>
                          <a:pt x="5" y="41"/>
                          <a:pt x="5" y="41"/>
                        </a:cubicBezTo>
                        <a:cubicBezTo>
                          <a:pt x="4" y="40"/>
                          <a:pt x="3" y="39"/>
                          <a:pt x="3" y="38"/>
                        </a:cubicBezTo>
                        <a:cubicBezTo>
                          <a:pt x="3" y="36"/>
                          <a:pt x="7" y="33"/>
                          <a:pt x="7" y="33"/>
                        </a:cubicBezTo>
                        <a:cubicBezTo>
                          <a:pt x="6" y="30"/>
                          <a:pt x="6" y="26"/>
                          <a:pt x="4" y="24"/>
                        </a:cubicBezTo>
                        <a:cubicBezTo>
                          <a:pt x="3" y="22"/>
                          <a:pt x="0" y="20"/>
                          <a:pt x="0" y="20"/>
                        </a:cubicBezTo>
                        <a:cubicBezTo>
                          <a:pt x="1" y="18"/>
                          <a:pt x="3" y="14"/>
                          <a:pt x="3" y="14"/>
                        </a:cubicBezTo>
                        <a:cubicBezTo>
                          <a:pt x="5" y="16"/>
                          <a:pt x="5" y="14"/>
                          <a:pt x="6" y="12"/>
                        </a:cubicBezTo>
                        <a:cubicBezTo>
                          <a:pt x="6" y="9"/>
                          <a:pt x="6" y="7"/>
                          <a:pt x="7" y="4"/>
                        </a:cubicBezTo>
                        <a:cubicBezTo>
                          <a:pt x="8" y="2"/>
                          <a:pt x="11" y="0"/>
                          <a:pt x="11" y="0"/>
                        </a:cubicBezTo>
                        <a:cubicBezTo>
                          <a:pt x="13" y="2"/>
                          <a:pt x="15" y="2"/>
                          <a:pt x="18" y="3"/>
                        </a:cubicBezTo>
                        <a:cubicBezTo>
                          <a:pt x="23" y="8"/>
                          <a:pt x="27" y="9"/>
                          <a:pt x="34" y="10"/>
                        </a:cubicBezTo>
                        <a:cubicBezTo>
                          <a:pt x="44" y="20"/>
                          <a:pt x="29" y="18"/>
                          <a:pt x="52" y="20"/>
                        </a:cubicBezTo>
                        <a:cubicBezTo>
                          <a:pt x="53" y="21"/>
                          <a:pt x="56" y="23"/>
                          <a:pt x="56" y="23"/>
                        </a:cubicBezTo>
                        <a:cubicBezTo>
                          <a:pt x="55" y="26"/>
                          <a:pt x="52" y="31"/>
                          <a:pt x="52" y="31"/>
                        </a:cubicBezTo>
                        <a:cubicBezTo>
                          <a:pt x="53" y="33"/>
                          <a:pt x="53" y="34"/>
                          <a:pt x="51" y="34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" name="Пильненский"/>
                  <p:cNvSpPr>
                    <a:spLocks/>
                  </p:cNvSpPr>
                  <p:nvPr/>
                </p:nvSpPr>
                <p:spPr bwMode="auto">
                  <a:xfrm>
                    <a:off x="5087541" y="4520234"/>
                    <a:ext cx="781050" cy="1085850"/>
                  </a:xfrm>
                  <a:custGeom>
                    <a:avLst/>
                    <a:gdLst>
                      <a:gd name="T0" fmla="*/ 2147483646 w 82"/>
                      <a:gd name="T1" fmla="*/ 0 h 114"/>
                      <a:gd name="T2" fmla="*/ 2147483646 w 82"/>
                      <a:gd name="T3" fmla="*/ 2147483646 h 114"/>
                      <a:gd name="T4" fmla="*/ 2147483646 w 82"/>
                      <a:gd name="T5" fmla="*/ 2147483646 h 114"/>
                      <a:gd name="T6" fmla="*/ 2147483646 w 82"/>
                      <a:gd name="T7" fmla="*/ 2147483646 h 114"/>
                      <a:gd name="T8" fmla="*/ 2147483646 w 82"/>
                      <a:gd name="T9" fmla="*/ 2147483646 h 114"/>
                      <a:gd name="T10" fmla="*/ 2147483646 w 82"/>
                      <a:gd name="T11" fmla="*/ 2147483646 h 114"/>
                      <a:gd name="T12" fmla="*/ 2147483646 w 82"/>
                      <a:gd name="T13" fmla="*/ 2147483646 h 114"/>
                      <a:gd name="T14" fmla="*/ 2147483646 w 82"/>
                      <a:gd name="T15" fmla="*/ 2147483646 h 114"/>
                      <a:gd name="T16" fmla="*/ 2147483646 w 82"/>
                      <a:gd name="T17" fmla="*/ 2147483646 h 114"/>
                      <a:gd name="T18" fmla="*/ 2147483646 w 82"/>
                      <a:gd name="T19" fmla="*/ 2147483646 h 114"/>
                      <a:gd name="T20" fmla="*/ 2147483646 w 82"/>
                      <a:gd name="T21" fmla="*/ 2147483646 h 114"/>
                      <a:gd name="T22" fmla="*/ 2147483646 w 82"/>
                      <a:gd name="T23" fmla="*/ 2147483646 h 114"/>
                      <a:gd name="T24" fmla="*/ 2147483646 w 82"/>
                      <a:gd name="T25" fmla="*/ 2147483646 h 114"/>
                      <a:gd name="T26" fmla="*/ 2147483646 w 82"/>
                      <a:gd name="T27" fmla="*/ 2147483646 h 114"/>
                      <a:gd name="T28" fmla="*/ 2147483646 w 82"/>
                      <a:gd name="T29" fmla="*/ 2147483646 h 114"/>
                      <a:gd name="T30" fmla="*/ 2147483646 w 82"/>
                      <a:gd name="T31" fmla="*/ 2147483646 h 114"/>
                      <a:gd name="T32" fmla="*/ 2147483646 w 82"/>
                      <a:gd name="T33" fmla="*/ 2147483646 h 114"/>
                      <a:gd name="T34" fmla="*/ 2147483646 w 82"/>
                      <a:gd name="T35" fmla="*/ 2147483646 h 114"/>
                      <a:gd name="T36" fmla="*/ 2147483646 w 82"/>
                      <a:gd name="T37" fmla="*/ 2147483646 h 114"/>
                      <a:gd name="T38" fmla="*/ 2147483646 w 82"/>
                      <a:gd name="T39" fmla="*/ 2147483646 h 114"/>
                      <a:gd name="T40" fmla="*/ 2147483646 w 82"/>
                      <a:gd name="T41" fmla="*/ 2147483646 h 114"/>
                      <a:gd name="T42" fmla="*/ 2147483646 w 82"/>
                      <a:gd name="T43" fmla="*/ 2147483646 h 114"/>
                      <a:gd name="T44" fmla="*/ 2147483646 w 82"/>
                      <a:gd name="T45" fmla="*/ 2147483646 h 114"/>
                      <a:gd name="T46" fmla="*/ 2147483646 w 82"/>
                      <a:gd name="T47" fmla="*/ 2147483646 h 114"/>
                      <a:gd name="T48" fmla="*/ 0 w 82"/>
                      <a:gd name="T49" fmla="*/ 2147483646 h 114"/>
                      <a:gd name="T50" fmla="*/ 2147483646 w 82"/>
                      <a:gd name="T51" fmla="*/ 2147483646 h 114"/>
                      <a:gd name="T52" fmla="*/ 2147483646 w 82"/>
                      <a:gd name="T53" fmla="*/ 2147483646 h 114"/>
                      <a:gd name="T54" fmla="*/ 0 w 82"/>
                      <a:gd name="T55" fmla="*/ 2147483646 h 114"/>
                      <a:gd name="T56" fmla="*/ 2147483646 w 82"/>
                      <a:gd name="T57" fmla="*/ 2147483646 h 114"/>
                      <a:gd name="T58" fmla="*/ 2147483646 w 82"/>
                      <a:gd name="T59" fmla="*/ 2147483646 h 114"/>
                      <a:gd name="T60" fmla="*/ 2147483646 w 82"/>
                      <a:gd name="T61" fmla="*/ 2147483646 h 114"/>
                      <a:gd name="T62" fmla="*/ 2147483646 w 82"/>
                      <a:gd name="T63" fmla="*/ 2147483646 h 114"/>
                      <a:gd name="T64" fmla="*/ 2147483646 w 82"/>
                      <a:gd name="T65" fmla="*/ 2147483646 h 114"/>
                      <a:gd name="T66" fmla="*/ 2147483646 w 82"/>
                      <a:gd name="T67" fmla="*/ 2147483646 h 114"/>
                      <a:gd name="T68" fmla="*/ 2147483646 w 82"/>
                      <a:gd name="T69" fmla="*/ 2147483646 h 114"/>
                      <a:gd name="T70" fmla="*/ 2147483646 w 82"/>
                      <a:gd name="T71" fmla="*/ 2147483646 h 114"/>
                      <a:gd name="T72" fmla="*/ 2147483646 w 82"/>
                      <a:gd name="T73" fmla="*/ 0 h 114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82"/>
                      <a:gd name="T112" fmla="*/ 0 h 114"/>
                      <a:gd name="T113" fmla="*/ 82 w 82"/>
                      <a:gd name="T114" fmla="*/ 114 h 114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82" h="114">
                        <a:moveTo>
                          <a:pt x="49" y="0"/>
                        </a:moveTo>
                        <a:cubicBezTo>
                          <a:pt x="47" y="4"/>
                          <a:pt x="52" y="5"/>
                          <a:pt x="55" y="6"/>
                        </a:cubicBezTo>
                        <a:cubicBezTo>
                          <a:pt x="58" y="9"/>
                          <a:pt x="49" y="13"/>
                          <a:pt x="47" y="15"/>
                        </a:cubicBezTo>
                        <a:cubicBezTo>
                          <a:pt x="48" y="24"/>
                          <a:pt x="51" y="29"/>
                          <a:pt x="41" y="31"/>
                        </a:cubicBezTo>
                        <a:cubicBezTo>
                          <a:pt x="36" y="36"/>
                          <a:pt x="42" y="37"/>
                          <a:pt x="34" y="39"/>
                        </a:cubicBezTo>
                        <a:cubicBezTo>
                          <a:pt x="33" y="40"/>
                          <a:pt x="31" y="42"/>
                          <a:pt x="31" y="42"/>
                        </a:cubicBezTo>
                        <a:cubicBezTo>
                          <a:pt x="28" y="53"/>
                          <a:pt x="32" y="64"/>
                          <a:pt x="43" y="66"/>
                        </a:cubicBezTo>
                        <a:cubicBezTo>
                          <a:pt x="48" y="69"/>
                          <a:pt x="50" y="73"/>
                          <a:pt x="52" y="78"/>
                        </a:cubicBezTo>
                        <a:cubicBezTo>
                          <a:pt x="53" y="80"/>
                          <a:pt x="56" y="83"/>
                          <a:pt x="56" y="83"/>
                        </a:cubicBezTo>
                        <a:cubicBezTo>
                          <a:pt x="58" y="81"/>
                          <a:pt x="60" y="82"/>
                          <a:pt x="62" y="84"/>
                        </a:cubicBezTo>
                        <a:cubicBezTo>
                          <a:pt x="65" y="79"/>
                          <a:pt x="69" y="85"/>
                          <a:pt x="73" y="86"/>
                        </a:cubicBezTo>
                        <a:cubicBezTo>
                          <a:pt x="76" y="89"/>
                          <a:pt x="72" y="90"/>
                          <a:pt x="80" y="92"/>
                        </a:cubicBezTo>
                        <a:cubicBezTo>
                          <a:pt x="82" y="94"/>
                          <a:pt x="82" y="93"/>
                          <a:pt x="80" y="98"/>
                        </a:cubicBezTo>
                        <a:cubicBezTo>
                          <a:pt x="79" y="101"/>
                          <a:pt x="75" y="102"/>
                          <a:pt x="72" y="103"/>
                        </a:cubicBezTo>
                        <a:cubicBezTo>
                          <a:pt x="63" y="107"/>
                          <a:pt x="72" y="104"/>
                          <a:pt x="65" y="106"/>
                        </a:cubicBezTo>
                        <a:cubicBezTo>
                          <a:pt x="62" y="109"/>
                          <a:pt x="67" y="103"/>
                          <a:pt x="63" y="112"/>
                        </a:cubicBezTo>
                        <a:cubicBezTo>
                          <a:pt x="62" y="114"/>
                          <a:pt x="60" y="110"/>
                          <a:pt x="58" y="109"/>
                        </a:cubicBezTo>
                        <a:cubicBezTo>
                          <a:pt x="54" y="108"/>
                          <a:pt x="56" y="108"/>
                          <a:pt x="51" y="107"/>
                        </a:cubicBezTo>
                        <a:cubicBezTo>
                          <a:pt x="48" y="110"/>
                          <a:pt x="43" y="114"/>
                          <a:pt x="43" y="114"/>
                        </a:cubicBezTo>
                        <a:cubicBezTo>
                          <a:pt x="40" y="111"/>
                          <a:pt x="38" y="108"/>
                          <a:pt x="34" y="106"/>
                        </a:cubicBezTo>
                        <a:cubicBezTo>
                          <a:pt x="34" y="106"/>
                          <a:pt x="27" y="108"/>
                          <a:pt x="26" y="106"/>
                        </a:cubicBezTo>
                        <a:cubicBezTo>
                          <a:pt x="25" y="104"/>
                          <a:pt x="29" y="101"/>
                          <a:pt x="29" y="101"/>
                        </a:cubicBezTo>
                        <a:cubicBezTo>
                          <a:pt x="28" y="95"/>
                          <a:pt x="21" y="91"/>
                          <a:pt x="15" y="90"/>
                        </a:cubicBezTo>
                        <a:cubicBezTo>
                          <a:pt x="23" y="82"/>
                          <a:pt x="13" y="79"/>
                          <a:pt x="7" y="78"/>
                        </a:cubicBezTo>
                        <a:cubicBezTo>
                          <a:pt x="5" y="70"/>
                          <a:pt x="6" y="75"/>
                          <a:pt x="0" y="73"/>
                        </a:cubicBezTo>
                        <a:cubicBezTo>
                          <a:pt x="0" y="71"/>
                          <a:pt x="0" y="69"/>
                          <a:pt x="1" y="68"/>
                        </a:cubicBezTo>
                        <a:cubicBezTo>
                          <a:pt x="2" y="67"/>
                          <a:pt x="5" y="66"/>
                          <a:pt x="5" y="66"/>
                        </a:cubicBezTo>
                        <a:cubicBezTo>
                          <a:pt x="4" y="64"/>
                          <a:pt x="0" y="61"/>
                          <a:pt x="0" y="61"/>
                        </a:cubicBezTo>
                        <a:cubicBezTo>
                          <a:pt x="2" y="53"/>
                          <a:pt x="4" y="61"/>
                          <a:pt x="8" y="63"/>
                        </a:cubicBezTo>
                        <a:cubicBezTo>
                          <a:pt x="11" y="60"/>
                          <a:pt x="10" y="62"/>
                          <a:pt x="9" y="58"/>
                        </a:cubicBezTo>
                        <a:cubicBezTo>
                          <a:pt x="10" y="56"/>
                          <a:pt x="12" y="52"/>
                          <a:pt x="12" y="52"/>
                        </a:cubicBezTo>
                        <a:cubicBezTo>
                          <a:pt x="14" y="53"/>
                          <a:pt x="16" y="53"/>
                          <a:pt x="18" y="51"/>
                        </a:cubicBezTo>
                        <a:cubicBezTo>
                          <a:pt x="16" y="39"/>
                          <a:pt x="16" y="44"/>
                          <a:pt x="10" y="38"/>
                        </a:cubicBezTo>
                        <a:cubicBezTo>
                          <a:pt x="12" y="37"/>
                          <a:pt x="13" y="36"/>
                          <a:pt x="14" y="34"/>
                        </a:cubicBezTo>
                        <a:cubicBezTo>
                          <a:pt x="15" y="22"/>
                          <a:pt x="17" y="15"/>
                          <a:pt x="29" y="13"/>
                        </a:cubicBezTo>
                        <a:cubicBezTo>
                          <a:pt x="35" y="10"/>
                          <a:pt x="32" y="11"/>
                          <a:pt x="39" y="10"/>
                        </a:cubicBezTo>
                        <a:cubicBezTo>
                          <a:pt x="41" y="8"/>
                          <a:pt x="49" y="0"/>
                          <a:pt x="49" y="0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6" name="Вачский"/>
                  <p:cNvSpPr>
                    <a:spLocks/>
                  </p:cNvSpPr>
                  <p:nvPr/>
                </p:nvSpPr>
                <p:spPr bwMode="auto">
                  <a:xfrm>
                    <a:off x="1839516" y="4405934"/>
                    <a:ext cx="666750" cy="676275"/>
                  </a:xfrm>
                  <a:custGeom>
                    <a:avLst/>
                    <a:gdLst>
                      <a:gd name="T0" fmla="*/ 2147483646 w 70"/>
                      <a:gd name="T1" fmla="*/ 0 h 71"/>
                      <a:gd name="T2" fmla="*/ 2147483646 w 70"/>
                      <a:gd name="T3" fmla="*/ 2147483646 h 71"/>
                      <a:gd name="T4" fmla="*/ 2147483646 w 70"/>
                      <a:gd name="T5" fmla="*/ 2147483646 h 71"/>
                      <a:gd name="T6" fmla="*/ 2147483646 w 70"/>
                      <a:gd name="T7" fmla="*/ 2147483646 h 71"/>
                      <a:gd name="T8" fmla="*/ 2147483646 w 70"/>
                      <a:gd name="T9" fmla="*/ 2147483646 h 71"/>
                      <a:gd name="T10" fmla="*/ 2147483646 w 70"/>
                      <a:gd name="T11" fmla="*/ 2147483646 h 71"/>
                      <a:gd name="T12" fmla="*/ 0 w 70"/>
                      <a:gd name="T13" fmla="*/ 2147483646 h 71"/>
                      <a:gd name="T14" fmla="*/ 2147483646 w 70"/>
                      <a:gd name="T15" fmla="*/ 2147483646 h 71"/>
                      <a:gd name="T16" fmla="*/ 2147483646 w 70"/>
                      <a:gd name="T17" fmla="*/ 2147483646 h 71"/>
                      <a:gd name="T18" fmla="*/ 2147483646 w 70"/>
                      <a:gd name="T19" fmla="*/ 2147483646 h 71"/>
                      <a:gd name="T20" fmla="*/ 2147483646 w 70"/>
                      <a:gd name="T21" fmla="*/ 2147483646 h 71"/>
                      <a:gd name="T22" fmla="*/ 2147483646 w 70"/>
                      <a:gd name="T23" fmla="*/ 2147483646 h 71"/>
                      <a:gd name="T24" fmla="*/ 2147483646 w 70"/>
                      <a:gd name="T25" fmla="*/ 2147483646 h 71"/>
                      <a:gd name="T26" fmla="*/ 2147483646 w 70"/>
                      <a:gd name="T27" fmla="*/ 2147483646 h 71"/>
                      <a:gd name="T28" fmla="*/ 2147483646 w 70"/>
                      <a:gd name="T29" fmla="*/ 2147483646 h 71"/>
                      <a:gd name="T30" fmla="*/ 2147483646 w 70"/>
                      <a:gd name="T31" fmla="*/ 2147483646 h 71"/>
                      <a:gd name="T32" fmla="*/ 2147483646 w 70"/>
                      <a:gd name="T33" fmla="*/ 2147483646 h 71"/>
                      <a:gd name="T34" fmla="*/ 2147483646 w 70"/>
                      <a:gd name="T35" fmla="*/ 2147483646 h 71"/>
                      <a:gd name="T36" fmla="*/ 2147483646 w 70"/>
                      <a:gd name="T37" fmla="*/ 2147483646 h 71"/>
                      <a:gd name="T38" fmla="*/ 2147483646 w 70"/>
                      <a:gd name="T39" fmla="*/ 2147483646 h 71"/>
                      <a:gd name="T40" fmla="*/ 2147483646 w 70"/>
                      <a:gd name="T41" fmla="*/ 2147483646 h 71"/>
                      <a:gd name="T42" fmla="*/ 2147483646 w 70"/>
                      <a:gd name="T43" fmla="*/ 2147483646 h 71"/>
                      <a:gd name="T44" fmla="*/ 2147483646 w 70"/>
                      <a:gd name="T45" fmla="*/ 2147483646 h 71"/>
                      <a:gd name="T46" fmla="*/ 2147483646 w 70"/>
                      <a:gd name="T47" fmla="*/ 0 h 71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0"/>
                      <a:gd name="T73" fmla="*/ 0 h 71"/>
                      <a:gd name="T74" fmla="*/ 70 w 70"/>
                      <a:gd name="T75" fmla="*/ 71 h 71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0" h="71">
                        <a:moveTo>
                          <a:pt x="39" y="0"/>
                        </a:moveTo>
                        <a:cubicBezTo>
                          <a:pt x="36" y="3"/>
                          <a:pt x="38" y="2"/>
                          <a:pt x="32" y="3"/>
                        </a:cubicBezTo>
                        <a:cubicBezTo>
                          <a:pt x="29" y="6"/>
                          <a:pt x="30" y="8"/>
                          <a:pt x="26" y="10"/>
                        </a:cubicBezTo>
                        <a:cubicBezTo>
                          <a:pt x="24" y="9"/>
                          <a:pt x="22" y="7"/>
                          <a:pt x="20" y="8"/>
                        </a:cubicBezTo>
                        <a:cubicBezTo>
                          <a:pt x="18" y="8"/>
                          <a:pt x="16" y="12"/>
                          <a:pt x="16" y="12"/>
                        </a:cubicBezTo>
                        <a:cubicBezTo>
                          <a:pt x="15" y="21"/>
                          <a:pt x="15" y="25"/>
                          <a:pt x="9" y="31"/>
                        </a:cubicBezTo>
                        <a:cubicBezTo>
                          <a:pt x="6" y="34"/>
                          <a:pt x="0" y="39"/>
                          <a:pt x="0" y="39"/>
                        </a:cubicBezTo>
                        <a:cubicBezTo>
                          <a:pt x="3" y="42"/>
                          <a:pt x="5" y="44"/>
                          <a:pt x="8" y="47"/>
                        </a:cubicBezTo>
                        <a:cubicBezTo>
                          <a:pt x="7" y="54"/>
                          <a:pt x="6" y="58"/>
                          <a:pt x="13" y="60"/>
                        </a:cubicBezTo>
                        <a:cubicBezTo>
                          <a:pt x="16" y="63"/>
                          <a:pt x="14" y="62"/>
                          <a:pt x="20" y="63"/>
                        </a:cubicBezTo>
                        <a:cubicBezTo>
                          <a:pt x="23" y="66"/>
                          <a:pt x="21" y="65"/>
                          <a:pt x="27" y="64"/>
                        </a:cubicBezTo>
                        <a:cubicBezTo>
                          <a:pt x="29" y="62"/>
                          <a:pt x="34" y="61"/>
                          <a:pt x="34" y="61"/>
                        </a:cubicBezTo>
                        <a:lnTo>
                          <a:pt x="39" y="65"/>
                        </a:lnTo>
                        <a:cubicBezTo>
                          <a:pt x="39" y="65"/>
                          <a:pt x="40" y="66"/>
                          <a:pt x="40" y="66"/>
                        </a:cubicBezTo>
                        <a:cubicBezTo>
                          <a:pt x="38" y="68"/>
                          <a:pt x="37" y="68"/>
                          <a:pt x="40" y="71"/>
                        </a:cubicBezTo>
                        <a:cubicBezTo>
                          <a:pt x="44" y="70"/>
                          <a:pt x="45" y="67"/>
                          <a:pt x="49" y="66"/>
                        </a:cubicBezTo>
                        <a:cubicBezTo>
                          <a:pt x="52" y="63"/>
                          <a:pt x="60" y="60"/>
                          <a:pt x="64" y="59"/>
                        </a:cubicBezTo>
                        <a:cubicBezTo>
                          <a:pt x="62" y="57"/>
                          <a:pt x="59" y="54"/>
                          <a:pt x="59" y="54"/>
                        </a:cubicBezTo>
                        <a:cubicBezTo>
                          <a:pt x="57" y="41"/>
                          <a:pt x="62" y="36"/>
                          <a:pt x="70" y="28"/>
                        </a:cubicBezTo>
                        <a:cubicBezTo>
                          <a:pt x="68" y="26"/>
                          <a:pt x="68" y="23"/>
                          <a:pt x="67" y="21"/>
                        </a:cubicBezTo>
                        <a:cubicBezTo>
                          <a:pt x="63" y="22"/>
                          <a:pt x="57" y="21"/>
                          <a:pt x="55" y="16"/>
                        </a:cubicBezTo>
                        <a:cubicBezTo>
                          <a:pt x="54" y="14"/>
                          <a:pt x="51" y="11"/>
                          <a:pt x="51" y="11"/>
                        </a:cubicBezTo>
                        <a:cubicBezTo>
                          <a:pt x="52" y="7"/>
                          <a:pt x="54" y="4"/>
                          <a:pt x="51" y="1"/>
                        </a:cubicBezTo>
                        <a:cubicBezTo>
                          <a:pt x="46" y="2"/>
                          <a:pt x="43" y="0"/>
                          <a:pt x="39" y="0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7" name="Сосновский"/>
                  <p:cNvSpPr>
                    <a:spLocks/>
                  </p:cNvSpPr>
                  <p:nvPr/>
                </p:nvSpPr>
                <p:spPr bwMode="auto">
                  <a:xfrm>
                    <a:off x="2391966" y="4482134"/>
                    <a:ext cx="733425" cy="723900"/>
                  </a:xfrm>
                  <a:custGeom>
                    <a:avLst/>
                    <a:gdLst>
                      <a:gd name="T0" fmla="*/ 2147483646 w 77"/>
                      <a:gd name="T1" fmla="*/ 2147483646 h 76"/>
                      <a:gd name="T2" fmla="*/ 2147483646 w 77"/>
                      <a:gd name="T3" fmla="*/ 2147483646 h 76"/>
                      <a:gd name="T4" fmla="*/ 2147483646 w 77"/>
                      <a:gd name="T5" fmla="*/ 2147483646 h 76"/>
                      <a:gd name="T6" fmla="*/ 2147483646 w 77"/>
                      <a:gd name="T7" fmla="*/ 2147483646 h 76"/>
                      <a:gd name="T8" fmla="*/ 2147483646 w 77"/>
                      <a:gd name="T9" fmla="*/ 2147483646 h 76"/>
                      <a:gd name="T10" fmla="*/ 2147483646 w 77"/>
                      <a:gd name="T11" fmla="*/ 2147483646 h 76"/>
                      <a:gd name="T12" fmla="*/ 2147483646 w 77"/>
                      <a:gd name="T13" fmla="*/ 2147483646 h 76"/>
                      <a:gd name="T14" fmla="*/ 2147483646 w 77"/>
                      <a:gd name="T15" fmla="*/ 2147483646 h 76"/>
                      <a:gd name="T16" fmla="*/ 2147483646 w 77"/>
                      <a:gd name="T17" fmla="*/ 2147483646 h 76"/>
                      <a:gd name="T18" fmla="*/ 2147483646 w 77"/>
                      <a:gd name="T19" fmla="*/ 2147483646 h 76"/>
                      <a:gd name="T20" fmla="*/ 2147483646 w 77"/>
                      <a:gd name="T21" fmla="*/ 2147483646 h 76"/>
                      <a:gd name="T22" fmla="*/ 2147483646 w 77"/>
                      <a:gd name="T23" fmla="*/ 2147483646 h 76"/>
                      <a:gd name="T24" fmla="*/ 2147483646 w 77"/>
                      <a:gd name="T25" fmla="*/ 2147483646 h 76"/>
                      <a:gd name="T26" fmla="*/ 2147483646 w 77"/>
                      <a:gd name="T27" fmla="*/ 2147483646 h 76"/>
                      <a:gd name="T28" fmla="*/ 2147483646 w 77"/>
                      <a:gd name="T29" fmla="*/ 2147483646 h 76"/>
                      <a:gd name="T30" fmla="*/ 2147483646 w 77"/>
                      <a:gd name="T31" fmla="*/ 2147483646 h 76"/>
                      <a:gd name="T32" fmla="*/ 2147483646 w 77"/>
                      <a:gd name="T33" fmla="*/ 2147483646 h 76"/>
                      <a:gd name="T34" fmla="*/ 2147483646 w 77"/>
                      <a:gd name="T35" fmla="*/ 2147483646 h 76"/>
                      <a:gd name="T36" fmla="*/ 2147483646 w 77"/>
                      <a:gd name="T37" fmla="*/ 2147483646 h 76"/>
                      <a:gd name="T38" fmla="*/ 2147483646 w 77"/>
                      <a:gd name="T39" fmla="*/ 0 h 76"/>
                      <a:gd name="T40" fmla="*/ 2147483646 w 77"/>
                      <a:gd name="T41" fmla="*/ 2147483646 h 76"/>
                      <a:gd name="T42" fmla="*/ 2147483646 w 77"/>
                      <a:gd name="T43" fmla="*/ 2147483646 h 76"/>
                      <a:gd name="T44" fmla="*/ 2147483646 w 77"/>
                      <a:gd name="T45" fmla="*/ 2147483646 h 76"/>
                      <a:gd name="T46" fmla="*/ 2147483646 w 77"/>
                      <a:gd name="T47" fmla="*/ 2147483646 h 76"/>
                      <a:gd name="T48" fmla="*/ 2147483646 w 77"/>
                      <a:gd name="T49" fmla="*/ 2147483646 h 76"/>
                      <a:gd name="T50" fmla="*/ 2147483646 w 77"/>
                      <a:gd name="T51" fmla="*/ 2147483646 h 76"/>
                      <a:gd name="T52" fmla="*/ 2147483646 w 77"/>
                      <a:gd name="T53" fmla="*/ 2147483646 h 76"/>
                      <a:gd name="T54" fmla="*/ 2147483646 w 77"/>
                      <a:gd name="T55" fmla="*/ 2147483646 h 7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77"/>
                      <a:gd name="T85" fmla="*/ 0 h 76"/>
                      <a:gd name="T86" fmla="*/ 77 w 77"/>
                      <a:gd name="T87" fmla="*/ 76 h 7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77" h="76">
                        <a:moveTo>
                          <a:pt x="6" y="52"/>
                        </a:moveTo>
                        <a:cubicBezTo>
                          <a:pt x="7" y="53"/>
                          <a:pt x="9" y="55"/>
                          <a:pt x="9" y="55"/>
                        </a:cubicBezTo>
                        <a:cubicBezTo>
                          <a:pt x="8" y="58"/>
                          <a:pt x="4" y="64"/>
                          <a:pt x="4" y="64"/>
                        </a:cubicBezTo>
                        <a:cubicBezTo>
                          <a:pt x="3" y="68"/>
                          <a:pt x="6" y="76"/>
                          <a:pt x="6" y="76"/>
                        </a:cubicBezTo>
                        <a:cubicBezTo>
                          <a:pt x="8" y="75"/>
                          <a:pt x="12" y="71"/>
                          <a:pt x="12" y="71"/>
                        </a:cubicBezTo>
                        <a:cubicBezTo>
                          <a:pt x="14" y="73"/>
                          <a:pt x="17" y="70"/>
                          <a:pt x="20" y="72"/>
                        </a:cubicBezTo>
                        <a:cubicBezTo>
                          <a:pt x="21" y="72"/>
                          <a:pt x="23" y="72"/>
                          <a:pt x="24" y="71"/>
                        </a:cubicBezTo>
                        <a:cubicBezTo>
                          <a:pt x="25" y="70"/>
                          <a:pt x="22" y="69"/>
                          <a:pt x="22" y="69"/>
                        </a:cubicBezTo>
                        <a:cubicBezTo>
                          <a:pt x="23" y="65"/>
                          <a:pt x="25" y="65"/>
                          <a:pt x="28" y="68"/>
                        </a:cubicBezTo>
                        <a:cubicBezTo>
                          <a:pt x="31" y="67"/>
                          <a:pt x="34" y="67"/>
                          <a:pt x="36" y="65"/>
                        </a:cubicBezTo>
                        <a:cubicBezTo>
                          <a:pt x="40" y="67"/>
                          <a:pt x="45" y="64"/>
                          <a:pt x="49" y="63"/>
                        </a:cubicBezTo>
                        <a:cubicBezTo>
                          <a:pt x="50" y="61"/>
                          <a:pt x="51" y="60"/>
                          <a:pt x="53" y="59"/>
                        </a:cubicBezTo>
                        <a:cubicBezTo>
                          <a:pt x="53" y="57"/>
                          <a:pt x="53" y="52"/>
                          <a:pt x="55" y="52"/>
                        </a:cubicBezTo>
                        <a:cubicBezTo>
                          <a:pt x="58" y="52"/>
                          <a:pt x="63" y="54"/>
                          <a:pt x="63" y="54"/>
                        </a:cubicBezTo>
                        <a:cubicBezTo>
                          <a:pt x="69" y="51"/>
                          <a:pt x="64" y="50"/>
                          <a:pt x="72" y="48"/>
                        </a:cubicBezTo>
                        <a:cubicBezTo>
                          <a:pt x="74" y="47"/>
                          <a:pt x="76" y="47"/>
                          <a:pt x="74" y="45"/>
                        </a:cubicBezTo>
                        <a:cubicBezTo>
                          <a:pt x="77" y="40"/>
                          <a:pt x="72" y="35"/>
                          <a:pt x="70" y="30"/>
                        </a:cubicBezTo>
                        <a:cubicBezTo>
                          <a:pt x="69" y="28"/>
                          <a:pt x="67" y="25"/>
                          <a:pt x="67" y="25"/>
                        </a:cubicBezTo>
                        <a:cubicBezTo>
                          <a:pt x="64" y="26"/>
                          <a:pt x="64" y="27"/>
                          <a:pt x="61" y="26"/>
                        </a:cubicBezTo>
                        <a:cubicBezTo>
                          <a:pt x="59" y="18"/>
                          <a:pt x="58" y="7"/>
                          <a:pt x="54" y="0"/>
                        </a:cubicBezTo>
                        <a:cubicBezTo>
                          <a:pt x="52" y="3"/>
                          <a:pt x="51" y="4"/>
                          <a:pt x="48" y="5"/>
                        </a:cubicBezTo>
                        <a:cubicBezTo>
                          <a:pt x="44" y="9"/>
                          <a:pt x="42" y="5"/>
                          <a:pt x="38" y="3"/>
                        </a:cubicBezTo>
                        <a:cubicBezTo>
                          <a:pt x="27" y="5"/>
                          <a:pt x="25" y="18"/>
                          <a:pt x="15" y="23"/>
                        </a:cubicBezTo>
                        <a:cubicBezTo>
                          <a:pt x="12" y="20"/>
                          <a:pt x="14" y="21"/>
                          <a:pt x="10" y="22"/>
                        </a:cubicBezTo>
                        <a:cubicBezTo>
                          <a:pt x="8" y="24"/>
                          <a:pt x="7" y="26"/>
                          <a:pt x="5" y="28"/>
                        </a:cubicBezTo>
                        <a:cubicBezTo>
                          <a:pt x="4" y="29"/>
                          <a:pt x="2" y="31"/>
                          <a:pt x="2" y="31"/>
                        </a:cubicBezTo>
                        <a:cubicBezTo>
                          <a:pt x="0" y="37"/>
                          <a:pt x="0" y="41"/>
                          <a:pt x="2" y="47"/>
                        </a:cubicBezTo>
                        <a:cubicBezTo>
                          <a:pt x="2" y="48"/>
                          <a:pt x="9" y="55"/>
                          <a:pt x="6" y="52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8" name="Арзамасский"/>
                  <p:cNvSpPr>
                    <a:spLocks/>
                  </p:cNvSpPr>
                  <p:nvPr/>
                </p:nvSpPr>
                <p:spPr bwMode="auto">
                  <a:xfrm>
                    <a:off x="2744391" y="4929809"/>
                    <a:ext cx="952500" cy="962025"/>
                  </a:xfrm>
                  <a:custGeom>
                    <a:avLst/>
                    <a:gdLst>
                      <a:gd name="T0" fmla="*/ 2147483646 w 100"/>
                      <a:gd name="T1" fmla="*/ 2147483646 h 101"/>
                      <a:gd name="T2" fmla="*/ 2147483646 w 100"/>
                      <a:gd name="T3" fmla="*/ 2147483646 h 101"/>
                      <a:gd name="T4" fmla="*/ 2147483646 w 100"/>
                      <a:gd name="T5" fmla="*/ 2147483646 h 101"/>
                      <a:gd name="T6" fmla="*/ 2147483646 w 100"/>
                      <a:gd name="T7" fmla="*/ 2147483646 h 101"/>
                      <a:gd name="T8" fmla="*/ 2147483646 w 100"/>
                      <a:gd name="T9" fmla="*/ 2147483646 h 101"/>
                      <a:gd name="T10" fmla="*/ 2147483646 w 100"/>
                      <a:gd name="T11" fmla="*/ 2147483646 h 101"/>
                      <a:gd name="T12" fmla="*/ 2147483646 w 100"/>
                      <a:gd name="T13" fmla="*/ 2147483646 h 101"/>
                      <a:gd name="T14" fmla="*/ 2147483646 w 100"/>
                      <a:gd name="T15" fmla="*/ 2147483646 h 101"/>
                      <a:gd name="T16" fmla="*/ 2147483646 w 100"/>
                      <a:gd name="T17" fmla="*/ 2147483646 h 101"/>
                      <a:gd name="T18" fmla="*/ 2147483646 w 100"/>
                      <a:gd name="T19" fmla="*/ 2147483646 h 101"/>
                      <a:gd name="T20" fmla="*/ 2147483646 w 100"/>
                      <a:gd name="T21" fmla="*/ 2147483646 h 101"/>
                      <a:gd name="T22" fmla="*/ 2147483646 w 100"/>
                      <a:gd name="T23" fmla="*/ 2147483646 h 101"/>
                      <a:gd name="T24" fmla="*/ 2147483646 w 100"/>
                      <a:gd name="T25" fmla="*/ 2147483646 h 101"/>
                      <a:gd name="T26" fmla="*/ 2147483646 w 100"/>
                      <a:gd name="T27" fmla="*/ 2147483646 h 101"/>
                      <a:gd name="T28" fmla="*/ 2147483646 w 100"/>
                      <a:gd name="T29" fmla="*/ 2147483646 h 101"/>
                      <a:gd name="T30" fmla="*/ 2147483646 w 100"/>
                      <a:gd name="T31" fmla="*/ 2147483646 h 101"/>
                      <a:gd name="T32" fmla="*/ 2147483646 w 100"/>
                      <a:gd name="T33" fmla="*/ 2147483646 h 101"/>
                      <a:gd name="T34" fmla="*/ 2147483646 w 100"/>
                      <a:gd name="T35" fmla="*/ 2147483646 h 101"/>
                      <a:gd name="T36" fmla="*/ 2147483646 w 100"/>
                      <a:gd name="T37" fmla="*/ 2147483646 h 101"/>
                      <a:gd name="T38" fmla="*/ 2147483646 w 100"/>
                      <a:gd name="T39" fmla="*/ 2147483646 h 101"/>
                      <a:gd name="T40" fmla="*/ 2147483646 w 100"/>
                      <a:gd name="T41" fmla="*/ 2147483646 h 101"/>
                      <a:gd name="T42" fmla="*/ 2147483646 w 100"/>
                      <a:gd name="T43" fmla="*/ 2147483646 h 101"/>
                      <a:gd name="T44" fmla="*/ 2147483646 w 100"/>
                      <a:gd name="T45" fmla="*/ 2147483646 h 101"/>
                      <a:gd name="T46" fmla="*/ 2147483646 w 100"/>
                      <a:gd name="T47" fmla="*/ 2147483646 h 101"/>
                      <a:gd name="T48" fmla="*/ 2147483646 w 100"/>
                      <a:gd name="T49" fmla="*/ 2147483646 h 101"/>
                      <a:gd name="T50" fmla="*/ 2147483646 w 100"/>
                      <a:gd name="T51" fmla="*/ 2147483646 h 101"/>
                      <a:gd name="T52" fmla="*/ 2147483646 w 100"/>
                      <a:gd name="T53" fmla="*/ 2147483646 h 101"/>
                      <a:gd name="T54" fmla="*/ 2147483646 w 100"/>
                      <a:gd name="T55" fmla="*/ 2147483646 h 101"/>
                      <a:gd name="T56" fmla="*/ 2147483646 w 100"/>
                      <a:gd name="T57" fmla="*/ 2147483646 h 101"/>
                      <a:gd name="T58" fmla="*/ 2147483646 w 100"/>
                      <a:gd name="T59" fmla="*/ 2147483646 h 101"/>
                      <a:gd name="T60" fmla="*/ 2147483646 w 100"/>
                      <a:gd name="T61" fmla="*/ 2147483646 h 101"/>
                      <a:gd name="T62" fmla="*/ 2147483646 w 100"/>
                      <a:gd name="T63" fmla="*/ 2147483646 h 101"/>
                      <a:gd name="T64" fmla="*/ 2147483646 w 100"/>
                      <a:gd name="T65" fmla="*/ 0 h 101"/>
                      <a:gd name="T66" fmla="*/ 2147483646 w 100"/>
                      <a:gd name="T67" fmla="*/ 2147483646 h 101"/>
                      <a:gd name="T68" fmla="*/ 2147483646 w 100"/>
                      <a:gd name="T69" fmla="*/ 2147483646 h 101"/>
                      <a:gd name="T70" fmla="*/ 2147483646 w 100"/>
                      <a:gd name="T71" fmla="*/ 2147483646 h 101"/>
                      <a:gd name="T72" fmla="*/ 2147483646 w 100"/>
                      <a:gd name="T73" fmla="*/ 2147483646 h 101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100"/>
                      <a:gd name="T112" fmla="*/ 0 h 101"/>
                      <a:gd name="T113" fmla="*/ 100 w 100"/>
                      <a:gd name="T114" fmla="*/ 101 h 101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100" h="101">
                        <a:moveTo>
                          <a:pt x="11" y="16"/>
                        </a:moveTo>
                        <a:cubicBezTo>
                          <a:pt x="13" y="19"/>
                          <a:pt x="11" y="23"/>
                          <a:pt x="10" y="26"/>
                        </a:cubicBezTo>
                        <a:cubicBezTo>
                          <a:pt x="12" y="32"/>
                          <a:pt x="13" y="33"/>
                          <a:pt x="19" y="34"/>
                        </a:cubicBezTo>
                        <a:cubicBezTo>
                          <a:pt x="17" y="36"/>
                          <a:pt x="17" y="38"/>
                          <a:pt x="16" y="41"/>
                        </a:cubicBezTo>
                        <a:cubicBezTo>
                          <a:pt x="12" y="37"/>
                          <a:pt x="15" y="39"/>
                          <a:pt x="5" y="40"/>
                        </a:cubicBezTo>
                        <a:cubicBezTo>
                          <a:pt x="0" y="45"/>
                          <a:pt x="11" y="48"/>
                          <a:pt x="14" y="49"/>
                        </a:cubicBezTo>
                        <a:cubicBezTo>
                          <a:pt x="17" y="52"/>
                          <a:pt x="16" y="54"/>
                          <a:pt x="12" y="55"/>
                        </a:cubicBezTo>
                        <a:cubicBezTo>
                          <a:pt x="9" y="58"/>
                          <a:pt x="14" y="68"/>
                          <a:pt x="14" y="68"/>
                        </a:cubicBezTo>
                        <a:cubicBezTo>
                          <a:pt x="16" y="76"/>
                          <a:pt x="15" y="78"/>
                          <a:pt x="24" y="79"/>
                        </a:cubicBezTo>
                        <a:cubicBezTo>
                          <a:pt x="25" y="80"/>
                          <a:pt x="24" y="81"/>
                          <a:pt x="25" y="84"/>
                        </a:cubicBezTo>
                        <a:lnTo>
                          <a:pt x="32" y="81"/>
                        </a:lnTo>
                        <a:cubicBezTo>
                          <a:pt x="32" y="81"/>
                          <a:pt x="33" y="80"/>
                          <a:pt x="33" y="80"/>
                        </a:cubicBezTo>
                        <a:cubicBezTo>
                          <a:pt x="33" y="77"/>
                          <a:pt x="36" y="72"/>
                          <a:pt x="36" y="72"/>
                        </a:cubicBezTo>
                        <a:cubicBezTo>
                          <a:pt x="39" y="75"/>
                          <a:pt x="38" y="73"/>
                          <a:pt x="37" y="77"/>
                        </a:cubicBezTo>
                        <a:cubicBezTo>
                          <a:pt x="38" y="84"/>
                          <a:pt x="38" y="88"/>
                          <a:pt x="44" y="90"/>
                        </a:cubicBezTo>
                        <a:cubicBezTo>
                          <a:pt x="46" y="94"/>
                          <a:pt x="44" y="98"/>
                          <a:pt x="47" y="101"/>
                        </a:cubicBezTo>
                        <a:cubicBezTo>
                          <a:pt x="51" y="99"/>
                          <a:pt x="51" y="95"/>
                          <a:pt x="55" y="93"/>
                        </a:cubicBezTo>
                        <a:cubicBezTo>
                          <a:pt x="57" y="88"/>
                          <a:pt x="60" y="87"/>
                          <a:pt x="63" y="84"/>
                        </a:cubicBezTo>
                        <a:cubicBezTo>
                          <a:pt x="59" y="80"/>
                          <a:pt x="64" y="77"/>
                          <a:pt x="67" y="75"/>
                        </a:cubicBezTo>
                        <a:cubicBezTo>
                          <a:pt x="70" y="78"/>
                          <a:pt x="76" y="72"/>
                          <a:pt x="79" y="71"/>
                        </a:cubicBezTo>
                        <a:cubicBezTo>
                          <a:pt x="85" y="72"/>
                          <a:pt x="86" y="72"/>
                          <a:pt x="91" y="74"/>
                        </a:cubicBezTo>
                        <a:cubicBezTo>
                          <a:pt x="93" y="78"/>
                          <a:pt x="93" y="77"/>
                          <a:pt x="98" y="76"/>
                        </a:cubicBezTo>
                        <a:cubicBezTo>
                          <a:pt x="95" y="73"/>
                          <a:pt x="100" y="69"/>
                          <a:pt x="97" y="65"/>
                        </a:cubicBezTo>
                        <a:cubicBezTo>
                          <a:pt x="94" y="61"/>
                          <a:pt x="85" y="59"/>
                          <a:pt x="85" y="59"/>
                        </a:cubicBezTo>
                        <a:cubicBezTo>
                          <a:pt x="83" y="57"/>
                          <a:pt x="80" y="55"/>
                          <a:pt x="78" y="53"/>
                        </a:cubicBezTo>
                        <a:cubicBezTo>
                          <a:pt x="77" y="52"/>
                          <a:pt x="75" y="50"/>
                          <a:pt x="75" y="50"/>
                        </a:cubicBezTo>
                        <a:cubicBezTo>
                          <a:pt x="74" y="48"/>
                          <a:pt x="72" y="43"/>
                          <a:pt x="72" y="43"/>
                        </a:cubicBezTo>
                        <a:cubicBezTo>
                          <a:pt x="73" y="38"/>
                          <a:pt x="74" y="36"/>
                          <a:pt x="73" y="32"/>
                        </a:cubicBezTo>
                        <a:cubicBezTo>
                          <a:pt x="72" y="22"/>
                          <a:pt x="73" y="20"/>
                          <a:pt x="79" y="14"/>
                        </a:cubicBezTo>
                        <a:cubicBezTo>
                          <a:pt x="77" y="12"/>
                          <a:pt x="74" y="9"/>
                          <a:pt x="74" y="9"/>
                        </a:cubicBezTo>
                        <a:cubicBezTo>
                          <a:pt x="75" y="8"/>
                          <a:pt x="72" y="3"/>
                          <a:pt x="72" y="3"/>
                        </a:cubicBezTo>
                        <a:cubicBezTo>
                          <a:pt x="61" y="4"/>
                          <a:pt x="59" y="4"/>
                          <a:pt x="49" y="3"/>
                        </a:cubicBezTo>
                        <a:cubicBezTo>
                          <a:pt x="46" y="1"/>
                          <a:pt x="42" y="1"/>
                          <a:pt x="39" y="0"/>
                        </a:cubicBezTo>
                        <a:cubicBezTo>
                          <a:pt x="35" y="1"/>
                          <a:pt x="34" y="1"/>
                          <a:pt x="31" y="3"/>
                        </a:cubicBezTo>
                        <a:cubicBezTo>
                          <a:pt x="29" y="4"/>
                          <a:pt x="27" y="7"/>
                          <a:pt x="27" y="7"/>
                        </a:cubicBezTo>
                        <a:cubicBezTo>
                          <a:pt x="23" y="6"/>
                          <a:pt x="22" y="5"/>
                          <a:pt x="18" y="6"/>
                        </a:cubicBezTo>
                        <a:cubicBezTo>
                          <a:pt x="17" y="7"/>
                          <a:pt x="11" y="17"/>
                          <a:pt x="11" y="18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9" name="Бутурлинский"/>
                  <p:cNvSpPr>
                    <a:spLocks/>
                  </p:cNvSpPr>
                  <p:nvPr/>
                </p:nvSpPr>
                <p:spPr bwMode="auto">
                  <a:xfrm>
                    <a:off x="3925491" y="4891709"/>
                    <a:ext cx="819150" cy="771525"/>
                  </a:xfrm>
                  <a:custGeom>
                    <a:avLst/>
                    <a:gdLst>
                      <a:gd name="T0" fmla="*/ 2147483646 w 86"/>
                      <a:gd name="T1" fmla="*/ 2147483646 h 81"/>
                      <a:gd name="T2" fmla="*/ 2147483646 w 86"/>
                      <a:gd name="T3" fmla="*/ 2147483646 h 81"/>
                      <a:gd name="T4" fmla="*/ 2147483646 w 86"/>
                      <a:gd name="T5" fmla="*/ 2147483646 h 81"/>
                      <a:gd name="T6" fmla="*/ 2147483646 w 86"/>
                      <a:gd name="T7" fmla="*/ 2147483646 h 81"/>
                      <a:gd name="T8" fmla="*/ 2147483646 w 86"/>
                      <a:gd name="T9" fmla="*/ 2147483646 h 81"/>
                      <a:gd name="T10" fmla="*/ 2147483646 w 86"/>
                      <a:gd name="T11" fmla="*/ 2147483646 h 81"/>
                      <a:gd name="T12" fmla="*/ 2147483646 w 86"/>
                      <a:gd name="T13" fmla="*/ 2147483646 h 81"/>
                      <a:gd name="T14" fmla="*/ 2147483646 w 86"/>
                      <a:gd name="T15" fmla="*/ 2147483646 h 81"/>
                      <a:gd name="T16" fmla="*/ 2147483646 w 86"/>
                      <a:gd name="T17" fmla="*/ 2147483646 h 81"/>
                      <a:gd name="T18" fmla="*/ 2147483646 w 86"/>
                      <a:gd name="T19" fmla="*/ 2147483646 h 81"/>
                      <a:gd name="T20" fmla="*/ 2147483646 w 86"/>
                      <a:gd name="T21" fmla="*/ 2147483646 h 81"/>
                      <a:gd name="T22" fmla="*/ 2147483646 w 86"/>
                      <a:gd name="T23" fmla="*/ 2147483646 h 81"/>
                      <a:gd name="T24" fmla="*/ 2147483646 w 86"/>
                      <a:gd name="T25" fmla="*/ 2147483646 h 81"/>
                      <a:gd name="T26" fmla="*/ 2147483646 w 86"/>
                      <a:gd name="T27" fmla="*/ 2147483646 h 81"/>
                      <a:gd name="T28" fmla="*/ 2147483646 w 86"/>
                      <a:gd name="T29" fmla="*/ 2147483646 h 81"/>
                      <a:gd name="T30" fmla="*/ 2147483646 w 86"/>
                      <a:gd name="T31" fmla="*/ 2147483646 h 81"/>
                      <a:gd name="T32" fmla="*/ 2147483646 w 86"/>
                      <a:gd name="T33" fmla="*/ 2147483646 h 81"/>
                      <a:gd name="T34" fmla="*/ 2147483646 w 86"/>
                      <a:gd name="T35" fmla="*/ 0 h 81"/>
                      <a:gd name="T36" fmla="*/ 2147483646 w 86"/>
                      <a:gd name="T37" fmla="*/ 2147483646 h 81"/>
                      <a:gd name="T38" fmla="*/ 2147483646 w 86"/>
                      <a:gd name="T39" fmla="*/ 2147483646 h 81"/>
                      <a:gd name="T40" fmla="*/ 2147483646 w 86"/>
                      <a:gd name="T41" fmla="*/ 2147483646 h 81"/>
                      <a:gd name="T42" fmla="*/ 2147483646 w 86"/>
                      <a:gd name="T43" fmla="*/ 2147483646 h 81"/>
                      <a:gd name="T44" fmla="*/ 2147483646 w 86"/>
                      <a:gd name="T45" fmla="*/ 2147483646 h 81"/>
                      <a:gd name="T46" fmla="*/ 2147483646 w 86"/>
                      <a:gd name="T47" fmla="*/ 2147483646 h 81"/>
                      <a:gd name="T48" fmla="*/ 2147483646 w 86"/>
                      <a:gd name="T49" fmla="*/ 2147483646 h 81"/>
                      <a:gd name="T50" fmla="*/ 2147483646 w 86"/>
                      <a:gd name="T51" fmla="*/ 2147483646 h 81"/>
                      <a:gd name="T52" fmla="*/ 2147483646 w 86"/>
                      <a:gd name="T53" fmla="*/ 2147483646 h 81"/>
                      <a:gd name="T54" fmla="*/ 2147483646 w 86"/>
                      <a:gd name="T55" fmla="*/ 2147483646 h 81"/>
                      <a:gd name="T56" fmla="*/ 2147483646 w 86"/>
                      <a:gd name="T57" fmla="*/ 2147483646 h 81"/>
                      <a:gd name="T58" fmla="*/ 2147483646 w 86"/>
                      <a:gd name="T59" fmla="*/ 2147483646 h 81"/>
                      <a:gd name="T60" fmla="*/ 2147483646 w 86"/>
                      <a:gd name="T61" fmla="*/ 2147483646 h 81"/>
                      <a:gd name="T62" fmla="*/ 2147483646 w 86"/>
                      <a:gd name="T63" fmla="*/ 2147483646 h 81"/>
                      <a:gd name="T64" fmla="*/ 2147483646 w 86"/>
                      <a:gd name="T65" fmla="*/ 2147483646 h 81"/>
                      <a:gd name="T66" fmla="*/ 2147483646 w 86"/>
                      <a:gd name="T67" fmla="*/ 2147483646 h 81"/>
                      <a:gd name="T68" fmla="*/ 2147483646 w 86"/>
                      <a:gd name="T69" fmla="*/ 2147483646 h 81"/>
                      <a:gd name="T70" fmla="*/ 2147483646 w 86"/>
                      <a:gd name="T71" fmla="*/ 2147483646 h 81"/>
                      <a:gd name="T72" fmla="*/ 0 w 86"/>
                      <a:gd name="T73" fmla="*/ 2147483646 h 81"/>
                      <a:gd name="T74" fmla="*/ 2147483646 w 86"/>
                      <a:gd name="T75" fmla="*/ 2147483646 h 81"/>
                      <a:gd name="T76" fmla="*/ 2147483646 w 86"/>
                      <a:gd name="T77" fmla="*/ 2147483646 h 81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w 86"/>
                      <a:gd name="T118" fmla="*/ 0 h 81"/>
                      <a:gd name="T119" fmla="*/ 86 w 86"/>
                      <a:gd name="T120" fmla="*/ 81 h 81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T117" t="T118" r="T119" b="T120"/>
                    <a:pathLst>
                      <a:path w="86" h="81">
                        <a:moveTo>
                          <a:pt x="1" y="66"/>
                        </a:moveTo>
                        <a:cubicBezTo>
                          <a:pt x="4" y="69"/>
                          <a:pt x="8" y="74"/>
                          <a:pt x="8" y="74"/>
                        </a:cubicBezTo>
                        <a:cubicBezTo>
                          <a:pt x="11" y="72"/>
                          <a:pt x="10" y="72"/>
                          <a:pt x="14" y="73"/>
                        </a:cubicBezTo>
                        <a:cubicBezTo>
                          <a:pt x="17" y="76"/>
                          <a:pt x="15" y="75"/>
                          <a:pt x="21" y="76"/>
                        </a:cubicBezTo>
                        <a:cubicBezTo>
                          <a:pt x="19" y="81"/>
                          <a:pt x="22" y="80"/>
                          <a:pt x="26" y="79"/>
                        </a:cubicBezTo>
                        <a:cubicBezTo>
                          <a:pt x="28" y="77"/>
                          <a:pt x="33" y="74"/>
                          <a:pt x="33" y="74"/>
                        </a:cubicBezTo>
                        <a:cubicBezTo>
                          <a:pt x="34" y="72"/>
                          <a:pt x="36" y="69"/>
                          <a:pt x="36" y="69"/>
                        </a:cubicBezTo>
                        <a:cubicBezTo>
                          <a:pt x="38" y="62"/>
                          <a:pt x="36" y="62"/>
                          <a:pt x="44" y="63"/>
                        </a:cubicBezTo>
                        <a:cubicBezTo>
                          <a:pt x="45" y="64"/>
                          <a:pt x="47" y="66"/>
                          <a:pt x="47" y="66"/>
                        </a:cubicBezTo>
                        <a:cubicBezTo>
                          <a:pt x="52" y="64"/>
                          <a:pt x="51" y="63"/>
                          <a:pt x="58" y="62"/>
                        </a:cubicBezTo>
                        <a:cubicBezTo>
                          <a:pt x="60" y="60"/>
                          <a:pt x="61" y="58"/>
                          <a:pt x="63" y="56"/>
                        </a:cubicBezTo>
                        <a:cubicBezTo>
                          <a:pt x="67" y="57"/>
                          <a:pt x="67" y="58"/>
                          <a:pt x="71" y="57"/>
                        </a:cubicBezTo>
                        <a:cubicBezTo>
                          <a:pt x="74" y="54"/>
                          <a:pt x="72" y="47"/>
                          <a:pt x="70" y="43"/>
                        </a:cubicBezTo>
                        <a:cubicBezTo>
                          <a:pt x="69" y="42"/>
                          <a:pt x="67" y="40"/>
                          <a:pt x="67" y="40"/>
                        </a:cubicBezTo>
                        <a:cubicBezTo>
                          <a:pt x="68" y="34"/>
                          <a:pt x="70" y="28"/>
                          <a:pt x="76" y="25"/>
                        </a:cubicBezTo>
                        <a:cubicBezTo>
                          <a:pt x="73" y="19"/>
                          <a:pt x="75" y="18"/>
                          <a:pt x="81" y="16"/>
                        </a:cubicBezTo>
                        <a:cubicBezTo>
                          <a:pt x="86" y="11"/>
                          <a:pt x="76" y="14"/>
                          <a:pt x="73" y="11"/>
                        </a:cubicBezTo>
                        <a:cubicBezTo>
                          <a:pt x="70" y="8"/>
                          <a:pt x="69" y="4"/>
                          <a:pt x="67" y="0"/>
                        </a:cubicBezTo>
                        <a:cubicBezTo>
                          <a:pt x="63" y="1"/>
                          <a:pt x="64" y="2"/>
                          <a:pt x="66" y="4"/>
                        </a:cubicBezTo>
                        <a:cubicBezTo>
                          <a:pt x="65" y="6"/>
                          <a:pt x="63" y="10"/>
                          <a:pt x="63" y="10"/>
                        </a:cubicBezTo>
                        <a:cubicBezTo>
                          <a:pt x="61" y="8"/>
                          <a:pt x="55" y="4"/>
                          <a:pt x="55" y="4"/>
                        </a:cubicBezTo>
                        <a:cubicBezTo>
                          <a:pt x="53" y="4"/>
                          <a:pt x="50" y="4"/>
                          <a:pt x="50" y="6"/>
                        </a:cubicBezTo>
                        <a:cubicBezTo>
                          <a:pt x="50" y="8"/>
                          <a:pt x="53" y="10"/>
                          <a:pt x="53" y="10"/>
                        </a:cubicBezTo>
                        <a:cubicBezTo>
                          <a:pt x="52" y="11"/>
                          <a:pt x="49" y="14"/>
                          <a:pt x="49" y="14"/>
                        </a:cubicBezTo>
                        <a:cubicBezTo>
                          <a:pt x="44" y="13"/>
                          <a:pt x="33" y="11"/>
                          <a:pt x="33" y="11"/>
                        </a:cubicBezTo>
                        <a:cubicBezTo>
                          <a:pt x="32" y="10"/>
                          <a:pt x="30" y="8"/>
                          <a:pt x="30" y="8"/>
                        </a:cubicBezTo>
                        <a:cubicBezTo>
                          <a:pt x="27" y="9"/>
                          <a:pt x="22" y="12"/>
                          <a:pt x="22" y="12"/>
                        </a:cubicBezTo>
                        <a:cubicBezTo>
                          <a:pt x="23" y="13"/>
                          <a:pt x="25" y="15"/>
                          <a:pt x="25" y="15"/>
                        </a:cubicBezTo>
                        <a:cubicBezTo>
                          <a:pt x="24" y="16"/>
                          <a:pt x="21" y="19"/>
                          <a:pt x="21" y="19"/>
                        </a:cubicBezTo>
                        <a:lnTo>
                          <a:pt x="27" y="25"/>
                        </a:lnTo>
                        <a:cubicBezTo>
                          <a:pt x="27" y="25"/>
                          <a:pt x="28" y="26"/>
                          <a:pt x="28" y="26"/>
                        </a:cubicBezTo>
                        <a:cubicBezTo>
                          <a:pt x="26" y="28"/>
                          <a:pt x="25" y="28"/>
                          <a:pt x="28" y="31"/>
                        </a:cubicBezTo>
                        <a:cubicBezTo>
                          <a:pt x="26" y="35"/>
                          <a:pt x="26" y="34"/>
                          <a:pt x="21" y="35"/>
                        </a:cubicBezTo>
                        <a:cubicBezTo>
                          <a:pt x="20" y="39"/>
                          <a:pt x="18" y="42"/>
                          <a:pt x="19" y="46"/>
                        </a:cubicBezTo>
                        <a:cubicBezTo>
                          <a:pt x="19" y="47"/>
                          <a:pt x="21" y="48"/>
                          <a:pt x="21" y="48"/>
                        </a:cubicBezTo>
                        <a:lnTo>
                          <a:pt x="1" y="64"/>
                        </a:lnTo>
                        <a:cubicBezTo>
                          <a:pt x="1" y="64"/>
                          <a:pt x="0" y="65"/>
                          <a:pt x="0" y="65"/>
                        </a:cubicBezTo>
                        <a:lnTo>
                          <a:pt x="2" y="67"/>
                        </a:lnTo>
                        <a:cubicBezTo>
                          <a:pt x="2" y="67"/>
                          <a:pt x="1" y="66"/>
                          <a:pt x="1" y="66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0" name="Сергачский"/>
                  <p:cNvSpPr>
                    <a:spLocks/>
                  </p:cNvSpPr>
                  <p:nvPr/>
                </p:nvSpPr>
                <p:spPr bwMode="auto">
                  <a:xfrm>
                    <a:off x="4563666" y="4805984"/>
                    <a:ext cx="704850" cy="857250"/>
                  </a:xfrm>
                  <a:custGeom>
                    <a:avLst/>
                    <a:gdLst>
                      <a:gd name="T0" fmla="*/ 2147483646 w 74"/>
                      <a:gd name="T1" fmla="*/ 2147483646 h 90"/>
                      <a:gd name="T2" fmla="*/ 2147483646 w 74"/>
                      <a:gd name="T3" fmla="*/ 2147483646 h 90"/>
                      <a:gd name="T4" fmla="*/ 2147483646 w 74"/>
                      <a:gd name="T5" fmla="*/ 2147483646 h 90"/>
                      <a:gd name="T6" fmla="*/ 2147483646 w 74"/>
                      <a:gd name="T7" fmla="*/ 2147483646 h 90"/>
                      <a:gd name="T8" fmla="*/ 2147483646 w 74"/>
                      <a:gd name="T9" fmla="*/ 2147483646 h 90"/>
                      <a:gd name="T10" fmla="*/ 2147483646 w 74"/>
                      <a:gd name="T11" fmla="*/ 2147483646 h 90"/>
                      <a:gd name="T12" fmla="*/ 2147483646 w 74"/>
                      <a:gd name="T13" fmla="*/ 2147483646 h 90"/>
                      <a:gd name="T14" fmla="*/ 2147483646 w 74"/>
                      <a:gd name="T15" fmla="*/ 2147483646 h 90"/>
                      <a:gd name="T16" fmla="*/ 2147483646 w 74"/>
                      <a:gd name="T17" fmla="*/ 2147483646 h 90"/>
                      <a:gd name="T18" fmla="*/ 2147483646 w 74"/>
                      <a:gd name="T19" fmla="*/ 2147483646 h 90"/>
                      <a:gd name="T20" fmla="*/ 2147483646 w 74"/>
                      <a:gd name="T21" fmla="*/ 2147483646 h 90"/>
                      <a:gd name="T22" fmla="*/ 2147483646 w 74"/>
                      <a:gd name="T23" fmla="*/ 2147483646 h 90"/>
                      <a:gd name="T24" fmla="*/ 2147483646 w 74"/>
                      <a:gd name="T25" fmla="*/ 2147483646 h 90"/>
                      <a:gd name="T26" fmla="*/ 2147483646 w 74"/>
                      <a:gd name="T27" fmla="*/ 2147483646 h 90"/>
                      <a:gd name="T28" fmla="*/ 2147483646 w 74"/>
                      <a:gd name="T29" fmla="*/ 2147483646 h 90"/>
                      <a:gd name="T30" fmla="*/ 2147483646 w 74"/>
                      <a:gd name="T31" fmla="*/ 2147483646 h 90"/>
                      <a:gd name="T32" fmla="*/ 2147483646 w 74"/>
                      <a:gd name="T33" fmla="*/ 2147483646 h 90"/>
                      <a:gd name="T34" fmla="*/ 2147483646 w 74"/>
                      <a:gd name="T35" fmla="*/ 2147483646 h 90"/>
                      <a:gd name="T36" fmla="*/ 2147483646 w 74"/>
                      <a:gd name="T37" fmla="*/ 2147483646 h 90"/>
                      <a:gd name="T38" fmla="*/ 2147483646 w 74"/>
                      <a:gd name="T39" fmla="*/ 2147483646 h 90"/>
                      <a:gd name="T40" fmla="*/ 2147483646 w 74"/>
                      <a:gd name="T41" fmla="*/ 2147483646 h 90"/>
                      <a:gd name="T42" fmla="*/ 2147483646 w 74"/>
                      <a:gd name="T43" fmla="*/ 2147483646 h 90"/>
                      <a:gd name="T44" fmla="*/ 2147483646 w 74"/>
                      <a:gd name="T45" fmla="*/ 2147483646 h 90"/>
                      <a:gd name="T46" fmla="*/ 2147483646 w 74"/>
                      <a:gd name="T47" fmla="*/ 2147483646 h 90"/>
                      <a:gd name="T48" fmla="*/ 2147483646 w 74"/>
                      <a:gd name="T49" fmla="*/ 2147483646 h 90"/>
                      <a:gd name="T50" fmla="*/ 2147483646 w 74"/>
                      <a:gd name="T51" fmla="*/ 2147483646 h 90"/>
                      <a:gd name="T52" fmla="*/ 2147483646 w 74"/>
                      <a:gd name="T53" fmla="*/ 2147483646 h 90"/>
                      <a:gd name="T54" fmla="*/ 2147483646 w 74"/>
                      <a:gd name="T55" fmla="*/ 2147483646 h 90"/>
                      <a:gd name="T56" fmla="*/ 2147483646 w 74"/>
                      <a:gd name="T57" fmla="*/ 2147483646 h 90"/>
                      <a:gd name="T58" fmla="*/ 2147483646 w 74"/>
                      <a:gd name="T59" fmla="*/ 2147483646 h 90"/>
                      <a:gd name="T60" fmla="*/ 2147483646 w 74"/>
                      <a:gd name="T61" fmla="*/ 2147483646 h 90"/>
                      <a:gd name="T62" fmla="*/ 2147483646 w 74"/>
                      <a:gd name="T63" fmla="*/ 2147483646 h 90"/>
                      <a:gd name="T64" fmla="*/ 2147483646 w 74"/>
                      <a:gd name="T65" fmla="*/ 2147483646 h 90"/>
                      <a:gd name="T66" fmla="*/ 2147483646 w 74"/>
                      <a:gd name="T67" fmla="*/ 2147483646 h 90"/>
                      <a:gd name="T68" fmla="*/ 2147483646 w 74"/>
                      <a:gd name="T69" fmla="*/ 2147483646 h 90"/>
                      <a:gd name="T70" fmla="*/ 2147483646 w 74"/>
                      <a:gd name="T71" fmla="*/ 2147483646 h 90"/>
                      <a:gd name="T72" fmla="*/ 2147483646 w 74"/>
                      <a:gd name="T73" fmla="*/ 2147483646 h 90"/>
                      <a:gd name="T74" fmla="*/ 2147483646 w 74"/>
                      <a:gd name="T75" fmla="*/ 2147483646 h 90"/>
                      <a:gd name="T76" fmla="*/ 2147483646 w 74"/>
                      <a:gd name="T77" fmla="*/ 2147483646 h 90"/>
                      <a:gd name="T78" fmla="*/ 2147483646 w 74"/>
                      <a:gd name="T79" fmla="*/ 2147483646 h 90"/>
                      <a:gd name="T80" fmla="*/ 2147483646 w 74"/>
                      <a:gd name="T81" fmla="*/ 2147483646 h 90"/>
                      <a:gd name="T82" fmla="*/ 0 w 74"/>
                      <a:gd name="T83" fmla="*/ 2147483646 h 90"/>
                      <a:gd name="T84" fmla="*/ 2147483646 w 74"/>
                      <a:gd name="T85" fmla="*/ 2147483646 h 90"/>
                      <a:gd name="T86" fmla="*/ 2147483646 w 74"/>
                      <a:gd name="T87" fmla="*/ 2147483646 h 90"/>
                      <a:gd name="T88" fmla="*/ 2147483646 w 74"/>
                      <a:gd name="T89" fmla="*/ 2147483646 h 90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74"/>
                      <a:gd name="T136" fmla="*/ 0 h 90"/>
                      <a:gd name="T137" fmla="*/ 74 w 74"/>
                      <a:gd name="T138" fmla="*/ 90 h 90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74" h="90">
                        <a:moveTo>
                          <a:pt x="3" y="67"/>
                        </a:moveTo>
                        <a:cubicBezTo>
                          <a:pt x="2" y="70"/>
                          <a:pt x="1" y="76"/>
                          <a:pt x="1" y="76"/>
                        </a:cubicBezTo>
                        <a:cubicBezTo>
                          <a:pt x="2" y="77"/>
                          <a:pt x="2" y="79"/>
                          <a:pt x="4" y="79"/>
                        </a:cubicBezTo>
                        <a:cubicBezTo>
                          <a:pt x="5" y="79"/>
                          <a:pt x="8" y="77"/>
                          <a:pt x="8" y="77"/>
                        </a:cubicBezTo>
                        <a:cubicBezTo>
                          <a:pt x="13" y="80"/>
                          <a:pt x="4" y="77"/>
                          <a:pt x="9" y="83"/>
                        </a:cubicBezTo>
                        <a:cubicBezTo>
                          <a:pt x="11" y="85"/>
                          <a:pt x="17" y="87"/>
                          <a:pt x="17" y="87"/>
                        </a:cubicBezTo>
                        <a:cubicBezTo>
                          <a:pt x="19" y="90"/>
                          <a:pt x="20" y="89"/>
                          <a:pt x="19" y="86"/>
                        </a:cubicBezTo>
                        <a:cubicBezTo>
                          <a:pt x="21" y="81"/>
                          <a:pt x="20" y="83"/>
                          <a:pt x="23" y="81"/>
                        </a:cubicBezTo>
                        <a:cubicBezTo>
                          <a:pt x="25" y="77"/>
                          <a:pt x="27" y="81"/>
                          <a:pt x="30" y="79"/>
                        </a:cubicBezTo>
                        <a:cubicBezTo>
                          <a:pt x="28" y="76"/>
                          <a:pt x="25" y="74"/>
                          <a:pt x="23" y="70"/>
                        </a:cubicBezTo>
                        <a:cubicBezTo>
                          <a:pt x="23" y="69"/>
                          <a:pt x="23" y="67"/>
                          <a:pt x="24" y="67"/>
                        </a:cubicBezTo>
                        <a:cubicBezTo>
                          <a:pt x="25" y="67"/>
                          <a:pt x="28" y="69"/>
                          <a:pt x="28" y="69"/>
                        </a:cubicBezTo>
                        <a:cubicBezTo>
                          <a:pt x="34" y="66"/>
                          <a:pt x="31" y="67"/>
                          <a:pt x="37" y="68"/>
                        </a:cubicBezTo>
                        <a:cubicBezTo>
                          <a:pt x="43" y="67"/>
                          <a:pt x="41" y="65"/>
                          <a:pt x="43" y="60"/>
                        </a:cubicBezTo>
                        <a:cubicBezTo>
                          <a:pt x="49" y="61"/>
                          <a:pt x="54" y="62"/>
                          <a:pt x="58" y="66"/>
                        </a:cubicBezTo>
                        <a:cubicBezTo>
                          <a:pt x="64" y="64"/>
                          <a:pt x="60" y="60"/>
                          <a:pt x="67" y="63"/>
                        </a:cubicBezTo>
                        <a:cubicBezTo>
                          <a:pt x="72" y="61"/>
                          <a:pt x="71" y="61"/>
                          <a:pt x="73" y="56"/>
                        </a:cubicBezTo>
                        <a:cubicBezTo>
                          <a:pt x="71" y="50"/>
                          <a:pt x="69" y="49"/>
                          <a:pt x="63" y="48"/>
                        </a:cubicBezTo>
                        <a:cubicBezTo>
                          <a:pt x="60" y="42"/>
                          <a:pt x="62" y="44"/>
                          <a:pt x="56" y="43"/>
                        </a:cubicBezTo>
                        <a:cubicBezTo>
                          <a:pt x="55" y="40"/>
                          <a:pt x="55" y="38"/>
                          <a:pt x="58" y="37"/>
                        </a:cubicBezTo>
                        <a:cubicBezTo>
                          <a:pt x="59" y="34"/>
                          <a:pt x="59" y="33"/>
                          <a:pt x="56" y="32"/>
                        </a:cubicBezTo>
                        <a:cubicBezTo>
                          <a:pt x="56" y="32"/>
                          <a:pt x="53" y="28"/>
                          <a:pt x="56" y="28"/>
                        </a:cubicBezTo>
                        <a:cubicBezTo>
                          <a:pt x="57" y="28"/>
                          <a:pt x="60" y="30"/>
                          <a:pt x="60" y="30"/>
                        </a:cubicBezTo>
                        <a:cubicBezTo>
                          <a:pt x="61" y="33"/>
                          <a:pt x="62" y="34"/>
                          <a:pt x="64" y="31"/>
                        </a:cubicBezTo>
                        <a:cubicBezTo>
                          <a:pt x="63" y="28"/>
                          <a:pt x="63" y="27"/>
                          <a:pt x="66" y="26"/>
                        </a:cubicBezTo>
                        <a:cubicBezTo>
                          <a:pt x="67" y="23"/>
                          <a:pt x="68" y="21"/>
                          <a:pt x="71" y="23"/>
                        </a:cubicBezTo>
                        <a:cubicBezTo>
                          <a:pt x="73" y="19"/>
                          <a:pt x="74" y="14"/>
                          <a:pt x="69" y="12"/>
                        </a:cubicBezTo>
                        <a:cubicBezTo>
                          <a:pt x="68" y="11"/>
                          <a:pt x="68" y="9"/>
                          <a:pt x="66" y="9"/>
                        </a:cubicBezTo>
                        <a:cubicBezTo>
                          <a:pt x="63" y="9"/>
                          <a:pt x="58" y="12"/>
                          <a:pt x="58" y="12"/>
                        </a:cubicBezTo>
                        <a:cubicBezTo>
                          <a:pt x="57" y="12"/>
                          <a:pt x="54" y="11"/>
                          <a:pt x="54" y="9"/>
                        </a:cubicBezTo>
                        <a:cubicBezTo>
                          <a:pt x="54" y="7"/>
                          <a:pt x="57" y="3"/>
                          <a:pt x="57" y="3"/>
                        </a:cubicBezTo>
                        <a:cubicBezTo>
                          <a:pt x="56" y="0"/>
                          <a:pt x="44" y="7"/>
                          <a:pt x="40" y="9"/>
                        </a:cubicBezTo>
                        <a:cubicBezTo>
                          <a:pt x="38" y="10"/>
                          <a:pt x="34" y="12"/>
                          <a:pt x="34" y="12"/>
                        </a:cubicBezTo>
                        <a:cubicBezTo>
                          <a:pt x="32" y="17"/>
                          <a:pt x="33" y="15"/>
                          <a:pt x="30" y="17"/>
                        </a:cubicBezTo>
                        <a:cubicBezTo>
                          <a:pt x="29" y="18"/>
                          <a:pt x="29" y="20"/>
                          <a:pt x="27" y="20"/>
                        </a:cubicBezTo>
                        <a:cubicBezTo>
                          <a:pt x="26" y="20"/>
                          <a:pt x="23" y="18"/>
                          <a:pt x="23" y="18"/>
                        </a:cubicBezTo>
                        <a:cubicBezTo>
                          <a:pt x="19" y="19"/>
                          <a:pt x="19" y="20"/>
                          <a:pt x="18" y="24"/>
                        </a:cubicBezTo>
                        <a:cubicBezTo>
                          <a:pt x="14" y="22"/>
                          <a:pt x="12" y="26"/>
                          <a:pt x="9" y="28"/>
                        </a:cubicBezTo>
                        <a:cubicBezTo>
                          <a:pt x="8" y="28"/>
                          <a:pt x="7" y="29"/>
                          <a:pt x="7" y="29"/>
                        </a:cubicBezTo>
                        <a:cubicBezTo>
                          <a:pt x="8" y="33"/>
                          <a:pt x="10" y="35"/>
                          <a:pt x="6" y="37"/>
                        </a:cubicBezTo>
                        <a:cubicBezTo>
                          <a:pt x="4" y="40"/>
                          <a:pt x="3" y="40"/>
                          <a:pt x="1" y="44"/>
                        </a:cubicBezTo>
                        <a:cubicBezTo>
                          <a:pt x="1" y="45"/>
                          <a:pt x="0" y="46"/>
                          <a:pt x="0" y="46"/>
                        </a:cubicBezTo>
                        <a:cubicBezTo>
                          <a:pt x="2" y="49"/>
                          <a:pt x="3" y="52"/>
                          <a:pt x="4" y="55"/>
                        </a:cubicBezTo>
                        <a:cubicBezTo>
                          <a:pt x="5" y="56"/>
                          <a:pt x="6" y="59"/>
                          <a:pt x="6" y="59"/>
                        </a:cubicBezTo>
                        <a:cubicBezTo>
                          <a:pt x="5" y="63"/>
                          <a:pt x="2" y="66"/>
                          <a:pt x="2" y="70"/>
                        </a:cubicBezTo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1" name="Краснооктябрьский"/>
                  <p:cNvSpPr>
                    <a:spLocks/>
                  </p:cNvSpPr>
                  <p:nvPr/>
                </p:nvSpPr>
                <p:spPr bwMode="auto">
                  <a:xfrm>
                    <a:off x="4725591" y="5377484"/>
                    <a:ext cx="590550" cy="714375"/>
                  </a:xfrm>
                  <a:custGeom>
                    <a:avLst/>
                    <a:gdLst>
                      <a:gd name="T0" fmla="*/ 2147483646 w 62"/>
                      <a:gd name="T1" fmla="*/ 2147483646 h 75"/>
                      <a:gd name="T2" fmla="*/ 2147483646 w 62"/>
                      <a:gd name="T3" fmla="*/ 2147483646 h 75"/>
                      <a:gd name="T4" fmla="*/ 2147483646 w 62"/>
                      <a:gd name="T5" fmla="*/ 2147483646 h 75"/>
                      <a:gd name="T6" fmla="*/ 2147483646 w 62"/>
                      <a:gd name="T7" fmla="*/ 2147483646 h 75"/>
                      <a:gd name="T8" fmla="*/ 0 w 62"/>
                      <a:gd name="T9" fmla="*/ 2147483646 h 75"/>
                      <a:gd name="T10" fmla="*/ 2147483646 w 62"/>
                      <a:gd name="T11" fmla="*/ 2147483646 h 75"/>
                      <a:gd name="T12" fmla="*/ 2147483646 w 62"/>
                      <a:gd name="T13" fmla="*/ 2147483646 h 75"/>
                      <a:gd name="T14" fmla="*/ 2147483646 w 62"/>
                      <a:gd name="T15" fmla="*/ 2147483646 h 75"/>
                      <a:gd name="T16" fmla="*/ 2147483646 w 62"/>
                      <a:gd name="T17" fmla="*/ 2147483646 h 75"/>
                      <a:gd name="T18" fmla="*/ 2147483646 w 62"/>
                      <a:gd name="T19" fmla="*/ 2147483646 h 75"/>
                      <a:gd name="T20" fmla="*/ 2147483646 w 62"/>
                      <a:gd name="T21" fmla="*/ 2147483646 h 75"/>
                      <a:gd name="T22" fmla="*/ 2147483646 w 62"/>
                      <a:gd name="T23" fmla="*/ 2147483646 h 75"/>
                      <a:gd name="T24" fmla="*/ 2147483646 w 62"/>
                      <a:gd name="T25" fmla="*/ 2147483646 h 75"/>
                      <a:gd name="T26" fmla="*/ 2147483646 w 62"/>
                      <a:gd name="T27" fmla="*/ 2147483646 h 75"/>
                      <a:gd name="T28" fmla="*/ 2147483646 w 62"/>
                      <a:gd name="T29" fmla="*/ 2147483646 h 75"/>
                      <a:gd name="T30" fmla="*/ 2147483646 w 62"/>
                      <a:gd name="T31" fmla="*/ 2147483646 h 75"/>
                      <a:gd name="T32" fmla="*/ 2147483646 w 62"/>
                      <a:gd name="T33" fmla="*/ 2147483646 h 75"/>
                      <a:gd name="T34" fmla="*/ 2147483646 w 62"/>
                      <a:gd name="T35" fmla="*/ 2147483646 h 75"/>
                      <a:gd name="T36" fmla="*/ 2147483646 w 62"/>
                      <a:gd name="T37" fmla="*/ 2147483646 h 75"/>
                      <a:gd name="T38" fmla="*/ 2147483646 w 62"/>
                      <a:gd name="T39" fmla="*/ 0 h 75"/>
                      <a:gd name="T40" fmla="*/ 2147483646 w 62"/>
                      <a:gd name="T41" fmla="*/ 2147483646 h 75"/>
                      <a:gd name="T42" fmla="*/ 2147483646 w 62"/>
                      <a:gd name="T43" fmla="*/ 2147483646 h 75"/>
                      <a:gd name="T44" fmla="*/ 2147483646 w 62"/>
                      <a:gd name="T45" fmla="*/ 0 h 75"/>
                      <a:gd name="T46" fmla="*/ 2147483646 w 62"/>
                      <a:gd name="T47" fmla="*/ 2147483646 h 75"/>
                      <a:gd name="T48" fmla="*/ 2147483646 w 62"/>
                      <a:gd name="T49" fmla="*/ 2147483646 h 75"/>
                      <a:gd name="T50" fmla="*/ 2147483646 w 62"/>
                      <a:gd name="T51" fmla="*/ 2147483646 h 75"/>
                      <a:gd name="T52" fmla="*/ 2147483646 w 62"/>
                      <a:gd name="T53" fmla="*/ 2147483646 h 75"/>
                      <a:gd name="T54" fmla="*/ 2147483646 w 62"/>
                      <a:gd name="T55" fmla="*/ 2147483646 h 75"/>
                      <a:gd name="T56" fmla="*/ 2147483646 w 62"/>
                      <a:gd name="T57" fmla="*/ 2147483646 h 75"/>
                      <a:gd name="T58" fmla="*/ 2147483646 w 62"/>
                      <a:gd name="T59" fmla="*/ 2147483646 h 75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w 62"/>
                      <a:gd name="T91" fmla="*/ 0 h 75"/>
                      <a:gd name="T92" fmla="*/ 62 w 62"/>
                      <a:gd name="T93" fmla="*/ 75 h 75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T90" t="T91" r="T92" b="T93"/>
                    <a:pathLst>
                      <a:path w="62" h="75">
                        <a:moveTo>
                          <a:pt x="2" y="29"/>
                        </a:moveTo>
                        <a:cubicBezTo>
                          <a:pt x="3" y="31"/>
                          <a:pt x="5" y="32"/>
                          <a:pt x="6" y="34"/>
                        </a:cubicBezTo>
                        <a:cubicBezTo>
                          <a:pt x="5" y="36"/>
                          <a:pt x="7" y="41"/>
                          <a:pt x="7" y="41"/>
                        </a:cubicBezTo>
                        <a:cubicBezTo>
                          <a:pt x="4" y="42"/>
                          <a:pt x="2" y="42"/>
                          <a:pt x="1" y="45"/>
                        </a:cubicBezTo>
                        <a:cubicBezTo>
                          <a:pt x="2" y="48"/>
                          <a:pt x="1" y="49"/>
                          <a:pt x="0" y="52"/>
                        </a:cubicBezTo>
                        <a:cubicBezTo>
                          <a:pt x="0" y="53"/>
                          <a:pt x="0" y="54"/>
                          <a:pt x="1" y="54"/>
                        </a:cubicBezTo>
                        <a:cubicBezTo>
                          <a:pt x="2" y="54"/>
                          <a:pt x="5" y="52"/>
                          <a:pt x="5" y="52"/>
                        </a:cubicBezTo>
                        <a:cubicBezTo>
                          <a:pt x="15" y="53"/>
                          <a:pt x="12" y="55"/>
                          <a:pt x="19" y="59"/>
                        </a:cubicBezTo>
                        <a:cubicBezTo>
                          <a:pt x="21" y="63"/>
                          <a:pt x="21" y="70"/>
                          <a:pt x="26" y="72"/>
                        </a:cubicBezTo>
                        <a:cubicBezTo>
                          <a:pt x="28" y="75"/>
                          <a:pt x="29" y="74"/>
                          <a:pt x="30" y="71"/>
                        </a:cubicBezTo>
                        <a:cubicBezTo>
                          <a:pt x="28" y="64"/>
                          <a:pt x="33" y="63"/>
                          <a:pt x="38" y="61"/>
                        </a:cubicBezTo>
                        <a:cubicBezTo>
                          <a:pt x="40" y="58"/>
                          <a:pt x="38" y="55"/>
                          <a:pt x="35" y="54"/>
                        </a:cubicBezTo>
                        <a:cubicBezTo>
                          <a:pt x="33" y="50"/>
                          <a:pt x="30" y="44"/>
                          <a:pt x="36" y="41"/>
                        </a:cubicBezTo>
                        <a:cubicBezTo>
                          <a:pt x="37" y="38"/>
                          <a:pt x="37" y="36"/>
                          <a:pt x="40" y="35"/>
                        </a:cubicBezTo>
                        <a:cubicBezTo>
                          <a:pt x="41" y="33"/>
                          <a:pt x="43" y="32"/>
                          <a:pt x="45" y="30"/>
                        </a:cubicBezTo>
                        <a:cubicBezTo>
                          <a:pt x="52" y="32"/>
                          <a:pt x="49" y="33"/>
                          <a:pt x="55" y="31"/>
                        </a:cubicBezTo>
                        <a:cubicBezTo>
                          <a:pt x="57" y="28"/>
                          <a:pt x="57" y="26"/>
                          <a:pt x="60" y="24"/>
                        </a:cubicBezTo>
                        <a:cubicBezTo>
                          <a:pt x="62" y="21"/>
                          <a:pt x="60" y="18"/>
                          <a:pt x="59" y="15"/>
                        </a:cubicBezTo>
                        <a:cubicBezTo>
                          <a:pt x="60" y="12"/>
                          <a:pt x="61" y="9"/>
                          <a:pt x="62" y="6"/>
                        </a:cubicBezTo>
                        <a:cubicBezTo>
                          <a:pt x="61" y="3"/>
                          <a:pt x="57" y="0"/>
                          <a:pt x="57" y="0"/>
                        </a:cubicBezTo>
                        <a:cubicBezTo>
                          <a:pt x="55" y="1"/>
                          <a:pt x="50" y="3"/>
                          <a:pt x="50" y="3"/>
                        </a:cubicBezTo>
                        <a:cubicBezTo>
                          <a:pt x="47" y="2"/>
                          <a:pt x="46" y="2"/>
                          <a:pt x="44" y="5"/>
                        </a:cubicBezTo>
                        <a:cubicBezTo>
                          <a:pt x="39" y="4"/>
                          <a:pt x="35" y="2"/>
                          <a:pt x="30" y="0"/>
                        </a:cubicBezTo>
                        <a:cubicBezTo>
                          <a:pt x="24" y="1"/>
                          <a:pt x="26" y="6"/>
                          <a:pt x="21" y="8"/>
                        </a:cubicBezTo>
                        <a:cubicBezTo>
                          <a:pt x="18" y="7"/>
                          <a:pt x="12" y="9"/>
                          <a:pt x="12" y="9"/>
                        </a:cubicBezTo>
                        <a:cubicBezTo>
                          <a:pt x="7" y="7"/>
                          <a:pt x="9" y="6"/>
                          <a:pt x="6" y="8"/>
                        </a:cubicBezTo>
                        <a:cubicBezTo>
                          <a:pt x="8" y="12"/>
                          <a:pt x="8" y="16"/>
                          <a:pt x="12" y="18"/>
                        </a:cubicBezTo>
                        <a:cubicBezTo>
                          <a:pt x="10" y="21"/>
                          <a:pt x="8" y="21"/>
                          <a:pt x="5" y="22"/>
                        </a:cubicBezTo>
                        <a:cubicBezTo>
                          <a:pt x="4" y="24"/>
                          <a:pt x="2" y="26"/>
                          <a:pt x="1" y="28"/>
                        </a:cubicBezTo>
                        <a:cubicBezTo>
                          <a:pt x="2" y="30"/>
                          <a:pt x="1" y="29"/>
                          <a:pt x="3" y="31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2" name="Сеченовский"/>
                  <p:cNvSpPr>
                    <a:spLocks/>
                  </p:cNvSpPr>
                  <p:nvPr/>
                </p:nvSpPr>
                <p:spPr bwMode="auto">
                  <a:xfrm>
                    <a:off x="5020866" y="5425109"/>
                    <a:ext cx="762000" cy="847725"/>
                  </a:xfrm>
                  <a:custGeom>
                    <a:avLst/>
                    <a:gdLst>
                      <a:gd name="T0" fmla="*/ 2147483646 w 80"/>
                      <a:gd name="T1" fmla="*/ 2147483646 h 89"/>
                      <a:gd name="T2" fmla="*/ 2147483646 w 80"/>
                      <a:gd name="T3" fmla="*/ 2147483646 h 89"/>
                      <a:gd name="T4" fmla="*/ 2147483646 w 80"/>
                      <a:gd name="T5" fmla="*/ 2147483646 h 89"/>
                      <a:gd name="T6" fmla="*/ 2147483646 w 80"/>
                      <a:gd name="T7" fmla="*/ 2147483646 h 89"/>
                      <a:gd name="T8" fmla="*/ 2147483646 w 80"/>
                      <a:gd name="T9" fmla="*/ 2147483646 h 89"/>
                      <a:gd name="T10" fmla="*/ 2147483646 w 80"/>
                      <a:gd name="T11" fmla="*/ 2147483646 h 89"/>
                      <a:gd name="T12" fmla="*/ 2147483646 w 80"/>
                      <a:gd name="T13" fmla="*/ 2147483646 h 89"/>
                      <a:gd name="T14" fmla="*/ 2147483646 w 80"/>
                      <a:gd name="T15" fmla="*/ 2147483646 h 89"/>
                      <a:gd name="T16" fmla="*/ 2147483646 w 80"/>
                      <a:gd name="T17" fmla="*/ 2147483646 h 89"/>
                      <a:gd name="T18" fmla="*/ 2147483646 w 80"/>
                      <a:gd name="T19" fmla="*/ 2147483646 h 89"/>
                      <a:gd name="T20" fmla="*/ 2147483646 w 80"/>
                      <a:gd name="T21" fmla="*/ 2147483646 h 89"/>
                      <a:gd name="T22" fmla="*/ 2147483646 w 80"/>
                      <a:gd name="T23" fmla="*/ 2147483646 h 89"/>
                      <a:gd name="T24" fmla="*/ 2147483646 w 80"/>
                      <a:gd name="T25" fmla="*/ 2147483646 h 89"/>
                      <a:gd name="T26" fmla="*/ 2147483646 w 80"/>
                      <a:gd name="T27" fmla="*/ 2147483646 h 89"/>
                      <a:gd name="T28" fmla="*/ 2147483646 w 80"/>
                      <a:gd name="T29" fmla="*/ 2147483646 h 89"/>
                      <a:gd name="T30" fmla="*/ 2147483646 w 80"/>
                      <a:gd name="T31" fmla="*/ 2147483646 h 89"/>
                      <a:gd name="T32" fmla="*/ 2147483646 w 80"/>
                      <a:gd name="T33" fmla="*/ 2147483646 h 89"/>
                      <a:gd name="T34" fmla="*/ 2147483646 w 80"/>
                      <a:gd name="T35" fmla="*/ 2147483646 h 89"/>
                      <a:gd name="T36" fmla="*/ 2147483646 w 80"/>
                      <a:gd name="T37" fmla="*/ 2147483646 h 89"/>
                      <a:gd name="T38" fmla="*/ 2147483646 w 80"/>
                      <a:gd name="T39" fmla="*/ 2147483646 h 89"/>
                      <a:gd name="T40" fmla="*/ 2147483646 w 80"/>
                      <a:gd name="T41" fmla="*/ 2147483646 h 89"/>
                      <a:gd name="T42" fmla="*/ 2147483646 w 80"/>
                      <a:gd name="T43" fmla="*/ 2147483646 h 89"/>
                      <a:gd name="T44" fmla="*/ 2147483646 w 80"/>
                      <a:gd name="T45" fmla="*/ 2147483646 h 89"/>
                      <a:gd name="T46" fmla="*/ 2147483646 w 80"/>
                      <a:gd name="T47" fmla="*/ 2147483646 h 89"/>
                      <a:gd name="T48" fmla="*/ 2147483646 w 80"/>
                      <a:gd name="T49" fmla="*/ 2147483646 h 89"/>
                      <a:gd name="T50" fmla="*/ 2147483646 w 80"/>
                      <a:gd name="T51" fmla="*/ 2147483646 h 89"/>
                      <a:gd name="T52" fmla="*/ 2147483646 w 80"/>
                      <a:gd name="T53" fmla="*/ 0 h 89"/>
                      <a:gd name="T54" fmla="*/ 2147483646 w 80"/>
                      <a:gd name="T55" fmla="*/ 2147483646 h 89"/>
                      <a:gd name="T56" fmla="*/ 2147483646 w 80"/>
                      <a:gd name="T57" fmla="*/ 2147483646 h 89"/>
                      <a:gd name="T58" fmla="*/ 2147483646 w 80"/>
                      <a:gd name="T59" fmla="*/ 2147483646 h 89"/>
                      <a:gd name="T60" fmla="*/ 2147483646 w 80"/>
                      <a:gd name="T61" fmla="*/ 2147483646 h 89"/>
                      <a:gd name="T62" fmla="*/ 2147483646 w 80"/>
                      <a:gd name="T63" fmla="*/ 2147483646 h 89"/>
                      <a:gd name="T64" fmla="*/ 2147483646 w 80"/>
                      <a:gd name="T65" fmla="*/ 2147483646 h 89"/>
                      <a:gd name="T66" fmla="*/ 2147483646 w 80"/>
                      <a:gd name="T67" fmla="*/ 2147483646 h 89"/>
                      <a:gd name="T68" fmla="*/ 2147483646 w 80"/>
                      <a:gd name="T69" fmla="*/ 2147483646 h 89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w 80"/>
                      <a:gd name="T106" fmla="*/ 0 h 89"/>
                      <a:gd name="T107" fmla="*/ 80 w 80"/>
                      <a:gd name="T108" fmla="*/ 89 h 89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T105" t="T106" r="T107" b="T108"/>
                    <a:pathLst>
                      <a:path w="80" h="89">
                        <a:moveTo>
                          <a:pt x="7" y="51"/>
                        </a:moveTo>
                        <a:cubicBezTo>
                          <a:pt x="9" y="50"/>
                          <a:pt x="13" y="48"/>
                          <a:pt x="13" y="48"/>
                        </a:cubicBezTo>
                        <a:cubicBezTo>
                          <a:pt x="16" y="49"/>
                          <a:pt x="23" y="51"/>
                          <a:pt x="23" y="51"/>
                        </a:cubicBezTo>
                        <a:cubicBezTo>
                          <a:pt x="24" y="54"/>
                          <a:pt x="25" y="56"/>
                          <a:pt x="26" y="59"/>
                        </a:cubicBezTo>
                        <a:cubicBezTo>
                          <a:pt x="25" y="62"/>
                          <a:pt x="25" y="64"/>
                          <a:pt x="22" y="65"/>
                        </a:cubicBezTo>
                        <a:cubicBezTo>
                          <a:pt x="21" y="69"/>
                          <a:pt x="20" y="75"/>
                          <a:pt x="19" y="79"/>
                        </a:cubicBezTo>
                        <a:cubicBezTo>
                          <a:pt x="19" y="80"/>
                          <a:pt x="17" y="83"/>
                          <a:pt x="17" y="83"/>
                        </a:cubicBezTo>
                        <a:cubicBezTo>
                          <a:pt x="19" y="89"/>
                          <a:pt x="19" y="82"/>
                          <a:pt x="21" y="87"/>
                        </a:cubicBezTo>
                        <a:cubicBezTo>
                          <a:pt x="23" y="82"/>
                          <a:pt x="26" y="82"/>
                          <a:pt x="30" y="81"/>
                        </a:cubicBezTo>
                        <a:cubicBezTo>
                          <a:pt x="33" y="82"/>
                          <a:pt x="38" y="84"/>
                          <a:pt x="38" y="84"/>
                        </a:cubicBezTo>
                        <a:cubicBezTo>
                          <a:pt x="41" y="83"/>
                          <a:pt x="44" y="81"/>
                          <a:pt x="47" y="80"/>
                        </a:cubicBezTo>
                        <a:cubicBezTo>
                          <a:pt x="48" y="78"/>
                          <a:pt x="52" y="76"/>
                          <a:pt x="52" y="76"/>
                        </a:cubicBezTo>
                        <a:cubicBezTo>
                          <a:pt x="53" y="73"/>
                          <a:pt x="56" y="68"/>
                          <a:pt x="56" y="68"/>
                        </a:cubicBezTo>
                        <a:cubicBezTo>
                          <a:pt x="55" y="66"/>
                          <a:pt x="53" y="61"/>
                          <a:pt x="53" y="61"/>
                        </a:cubicBezTo>
                        <a:cubicBezTo>
                          <a:pt x="54" y="55"/>
                          <a:pt x="52" y="50"/>
                          <a:pt x="57" y="47"/>
                        </a:cubicBezTo>
                        <a:cubicBezTo>
                          <a:pt x="58" y="44"/>
                          <a:pt x="63" y="41"/>
                          <a:pt x="63" y="41"/>
                        </a:cubicBezTo>
                        <a:cubicBezTo>
                          <a:pt x="65" y="38"/>
                          <a:pt x="66" y="38"/>
                          <a:pt x="68" y="34"/>
                        </a:cubicBezTo>
                        <a:cubicBezTo>
                          <a:pt x="69" y="33"/>
                          <a:pt x="72" y="32"/>
                          <a:pt x="72" y="32"/>
                        </a:cubicBezTo>
                        <a:cubicBezTo>
                          <a:pt x="75" y="26"/>
                          <a:pt x="69" y="17"/>
                          <a:pt x="77" y="13"/>
                        </a:cubicBezTo>
                        <a:cubicBezTo>
                          <a:pt x="77" y="13"/>
                          <a:pt x="80" y="9"/>
                          <a:pt x="77" y="9"/>
                        </a:cubicBezTo>
                        <a:cubicBezTo>
                          <a:pt x="76" y="9"/>
                          <a:pt x="73" y="11"/>
                          <a:pt x="73" y="11"/>
                        </a:cubicBezTo>
                        <a:cubicBezTo>
                          <a:pt x="71" y="14"/>
                          <a:pt x="71" y="16"/>
                          <a:pt x="68" y="18"/>
                        </a:cubicBezTo>
                        <a:cubicBezTo>
                          <a:pt x="67" y="15"/>
                          <a:pt x="61" y="13"/>
                          <a:pt x="61" y="13"/>
                        </a:cubicBezTo>
                        <a:cubicBezTo>
                          <a:pt x="58" y="14"/>
                          <a:pt x="51" y="17"/>
                          <a:pt x="51" y="17"/>
                        </a:cubicBezTo>
                        <a:cubicBezTo>
                          <a:pt x="50" y="20"/>
                          <a:pt x="43" y="14"/>
                          <a:pt x="43" y="14"/>
                        </a:cubicBezTo>
                        <a:cubicBezTo>
                          <a:pt x="41" y="10"/>
                          <a:pt x="37" y="14"/>
                          <a:pt x="33" y="12"/>
                        </a:cubicBezTo>
                        <a:cubicBezTo>
                          <a:pt x="34" y="6"/>
                          <a:pt x="36" y="3"/>
                          <a:pt x="30" y="0"/>
                        </a:cubicBezTo>
                        <a:cubicBezTo>
                          <a:pt x="29" y="3"/>
                          <a:pt x="30" y="5"/>
                          <a:pt x="28" y="9"/>
                        </a:cubicBezTo>
                        <a:cubicBezTo>
                          <a:pt x="29" y="15"/>
                          <a:pt x="32" y="22"/>
                          <a:pt x="25" y="25"/>
                        </a:cubicBezTo>
                        <a:cubicBezTo>
                          <a:pt x="23" y="29"/>
                          <a:pt x="19" y="27"/>
                          <a:pt x="16" y="25"/>
                        </a:cubicBezTo>
                        <a:cubicBezTo>
                          <a:pt x="14" y="26"/>
                          <a:pt x="10" y="28"/>
                          <a:pt x="10" y="28"/>
                        </a:cubicBezTo>
                        <a:cubicBezTo>
                          <a:pt x="8" y="33"/>
                          <a:pt x="9" y="31"/>
                          <a:pt x="6" y="33"/>
                        </a:cubicBezTo>
                        <a:cubicBezTo>
                          <a:pt x="4" y="38"/>
                          <a:pt x="5" y="36"/>
                          <a:pt x="2" y="38"/>
                        </a:cubicBezTo>
                        <a:cubicBezTo>
                          <a:pt x="0" y="42"/>
                          <a:pt x="3" y="49"/>
                          <a:pt x="7" y="51"/>
                        </a:cubicBezTo>
                        <a:cubicBezTo>
                          <a:pt x="10" y="50"/>
                          <a:pt x="11" y="50"/>
                          <a:pt x="9" y="50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3" name="Навашинский"/>
                  <p:cNvSpPr>
                    <a:spLocks/>
                  </p:cNvSpPr>
                  <p:nvPr/>
                </p:nvSpPr>
                <p:spPr bwMode="auto">
                  <a:xfrm>
                    <a:off x="1487091" y="4786934"/>
                    <a:ext cx="1000125" cy="600075"/>
                  </a:xfrm>
                  <a:custGeom>
                    <a:avLst/>
                    <a:gdLst>
                      <a:gd name="T0" fmla="*/ 2147483646 w 105"/>
                      <a:gd name="T1" fmla="*/ 0 h 63"/>
                      <a:gd name="T2" fmla="*/ 2147483646 w 105"/>
                      <a:gd name="T3" fmla="*/ 2147483646 h 63"/>
                      <a:gd name="T4" fmla="*/ 2147483646 w 105"/>
                      <a:gd name="T5" fmla="*/ 2147483646 h 63"/>
                      <a:gd name="T6" fmla="*/ 2147483646 w 105"/>
                      <a:gd name="T7" fmla="*/ 2147483646 h 63"/>
                      <a:gd name="T8" fmla="*/ 2147483646 w 105"/>
                      <a:gd name="T9" fmla="*/ 2147483646 h 63"/>
                      <a:gd name="T10" fmla="*/ 0 w 105"/>
                      <a:gd name="T11" fmla="*/ 2147483646 h 63"/>
                      <a:gd name="T12" fmla="*/ 2147483646 w 105"/>
                      <a:gd name="T13" fmla="*/ 2147483646 h 63"/>
                      <a:gd name="T14" fmla="*/ 2147483646 w 105"/>
                      <a:gd name="T15" fmla="*/ 2147483646 h 63"/>
                      <a:gd name="T16" fmla="*/ 2147483646 w 105"/>
                      <a:gd name="T17" fmla="*/ 2147483646 h 63"/>
                      <a:gd name="T18" fmla="*/ 2147483646 w 105"/>
                      <a:gd name="T19" fmla="*/ 2147483646 h 63"/>
                      <a:gd name="T20" fmla="*/ 2147483646 w 105"/>
                      <a:gd name="T21" fmla="*/ 2147483646 h 63"/>
                      <a:gd name="T22" fmla="*/ 2147483646 w 105"/>
                      <a:gd name="T23" fmla="*/ 2147483646 h 63"/>
                      <a:gd name="T24" fmla="*/ 2147483646 w 105"/>
                      <a:gd name="T25" fmla="*/ 2147483646 h 63"/>
                      <a:gd name="T26" fmla="*/ 2147483646 w 105"/>
                      <a:gd name="T27" fmla="*/ 2147483646 h 63"/>
                      <a:gd name="T28" fmla="*/ 2147483646 w 105"/>
                      <a:gd name="T29" fmla="*/ 2147483646 h 63"/>
                      <a:gd name="T30" fmla="*/ 2147483646 w 105"/>
                      <a:gd name="T31" fmla="*/ 2147483646 h 63"/>
                      <a:gd name="T32" fmla="*/ 2147483646 w 105"/>
                      <a:gd name="T33" fmla="*/ 2147483646 h 63"/>
                      <a:gd name="T34" fmla="*/ 2147483646 w 105"/>
                      <a:gd name="T35" fmla="*/ 2147483646 h 63"/>
                      <a:gd name="T36" fmla="*/ 2147483646 w 105"/>
                      <a:gd name="T37" fmla="*/ 2147483646 h 63"/>
                      <a:gd name="T38" fmla="*/ 2147483646 w 105"/>
                      <a:gd name="T39" fmla="*/ 2147483646 h 63"/>
                      <a:gd name="T40" fmla="*/ 2147483646 w 105"/>
                      <a:gd name="T41" fmla="*/ 2147483646 h 63"/>
                      <a:gd name="T42" fmla="*/ 2147483646 w 105"/>
                      <a:gd name="T43" fmla="*/ 2147483646 h 63"/>
                      <a:gd name="T44" fmla="*/ 2147483646 w 105"/>
                      <a:gd name="T45" fmla="*/ 2147483646 h 63"/>
                      <a:gd name="T46" fmla="*/ 2147483646 w 105"/>
                      <a:gd name="T47" fmla="*/ 2147483646 h 63"/>
                      <a:gd name="T48" fmla="*/ 2147483646 w 105"/>
                      <a:gd name="T49" fmla="*/ 2147483646 h 63"/>
                      <a:gd name="T50" fmla="*/ 2147483646 w 105"/>
                      <a:gd name="T51" fmla="*/ 2147483646 h 63"/>
                      <a:gd name="T52" fmla="*/ 2147483646 w 105"/>
                      <a:gd name="T53" fmla="*/ 2147483646 h 63"/>
                      <a:gd name="T54" fmla="*/ 2147483646 w 105"/>
                      <a:gd name="T55" fmla="*/ 2147483646 h 63"/>
                      <a:gd name="T56" fmla="*/ 2147483646 w 105"/>
                      <a:gd name="T57" fmla="*/ 2147483646 h 63"/>
                      <a:gd name="T58" fmla="*/ 2147483646 w 105"/>
                      <a:gd name="T59" fmla="*/ 2147483646 h 63"/>
                      <a:gd name="T60" fmla="*/ 2147483646 w 105"/>
                      <a:gd name="T61" fmla="*/ 2147483646 h 63"/>
                      <a:gd name="T62" fmla="*/ 2147483646 w 105"/>
                      <a:gd name="T63" fmla="*/ 0 h 63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105"/>
                      <a:gd name="T97" fmla="*/ 0 h 63"/>
                      <a:gd name="T98" fmla="*/ 105 w 105"/>
                      <a:gd name="T99" fmla="*/ 63 h 63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105" h="63">
                        <a:moveTo>
                          <a:pt x="38" y="0"/>
                        </a:moveTo>
                        <a:cubicBezTo>
                          <a:pt x="33" y="1"/>
                          <a:pt x="29" y="2"/>
                          <a:pt x="24" y="3"/>
                        </a:cubicBezTo>
                        <a:cubicBezTo>
                          <a:pt x="22" y="5"/>
                          <a:pt x="19" y="10"/>
                          <a:pt x="19" y="10"/>
                        </a:cubicBezTo>
                        <a:cubicBezTo>
                          <a:pt x="18" y="13"/>
                          <a:pt x="15" y="17"/>
                          <a:pt x="13" y="19"/>
                        </a:cubicBezTo>
                        <a:cubicBezTo>
                          <a:pt x="11" y="24"/>
                          <a:pt x="8" y="28"/>
                          <a:pt x="5" y="31"/>
                        </a:cubicBezTo>
                        <a:cubicBezTo>
                          <a:pt x="3" y="33"/>
                          <a:pt x="0" y="35"/>
                          <a:pt x="0" y="35"/>
                        </a:cubicBezTo>
                        <a:cubicBezTo>
                          <a:pt x="1" y="38"/>
                          <a:pt x="3" y="41"/>
                          <a:pt x="5" y="43"/>
                        </a:cubicBezTo>
                        <a:cubicBezTo>
                          <a:pt x="6" y="47"/>
                          <a:pt x="6" y="52"/>
                          <a:pt x="8" y="55"/>
                        </a:cubicBezTo>
                        <a:cubicBezTo>
                          <a:pt x="9" y="57"/>
                          <a:pt x="12" y="60"/>
                          <a:pt x="12" y="60"/>
                        </a:cubicBezTo>
                        <a:cubicBezTo>
                          <a:pt x="14" y="58"/>
                          <a:pt x="17" y="56"/>
                          <a:pt x="17" y="56"/>
                        </a:cubicBezTo>
                        <a:cubicBezTo>
                          <a:pt x="18" y="57"/>
                          <a:pt x="21" y="59"/>
                          <a:pt x="21" y="59"/>
                        </a:cubicBezTo>
                        <a:cubicBezTo>
                          <a:pt x="25" y="57"/>
                          <a:pt x="21" y="60"/>
                          <a:pt x="24" y="53"/>
                        </a:cubicBezTo>
                        <a:cubicBezTo>
                          <a:pt x="25" y="51"/>
                          <a:pt x="28" y="49"/>
                          <a:pt x="28" y="49"/>
                        </a:cubicBezTo>
                        <a:cubicBezTo>
                          <a:pt x="31" y="50"/>
                          <a:pt x="33" y="50"/>
                          <a:pt x="35" y="48"/>
                        </a:cubicBezTo>
                        <a:cubicBezTo>
                          <a:pt x="39" y="49"/>
                          <a:pt x="43" y="49"/>
                          <a:pt x="46" y="50"/>
                        </a:cubicBezTo>
                        <a:cubicBezTo>
                          <a:pt x="49" y="51"/>
                          <a:pt x="51" y="56"/>
                          <a:pt x="54" y="58"/>
                        </a:cubicBezTo>
                        <a:cubicBezTo>
                          <a:pt x="58" y="56"/>
                          <a:pt x="57" y="56"/>
                          <a:pt x="64" y="58"/>
                        </a:cubicBezTo>
                        <a:cubicBezTo>
                          <a:pt x="66" y="59"/>
                          <a:pt x="69" y="63"/>
                          <a:pt x="69" y="63"/>
                        </a:cubicBezTo>
                        <a:cubicBezTo>
                          <a:pt x="75" y="62"/>
                          <a:pt x="75" y="61"/>
                          <a:pt x="80" y="60"/>
                        </a:cubicBezTo>
                        <a:cubicBezTo>
                          <a:pt x="83" y="57"/>
                          <a:pt x="87" y="60"/>
                          <a:pt x="90" y="57"/>
                        </a:cubicBezTo>
                        <a:cubicBezTo>
                          <a:pt x="91" y="53"/>
                          <a:pt x="93" y="48"/>
                          <a:pt x="89" y="44"/>
                        </a:cubicBezTo>
                        <a:cubicBezTo>
                          <a:pt x="93" y="40"/>
                          <a:pt x="98" y="42"/>
                          <a:pt x="100" y="37"/>
                        </a:cubicBezTo>
                        <a:cubicBezTo>
                          <a:pt x="101" y="33"/>
                          <a:pt x="102" y="28"/>
                          <a:pt x="105" y="25"/>
                        </a:cubicBezTo>
                        <a:cubicBezTo>
                          <a:pt x="104" y="23"/>
                          <a:pt x="101" y="19"/>
                          <a:pt x="101" y="19"/>
                        </a:cubicBezTo>
                        <a:cubicBezTo>
                          <a:pt x="97" y="21"/>
                          <a:pt x="94" y="23"/>
                          <a:pt x="90" y="24"/>
                        </a:cubicBezTo>
                        <a:cubicBezTo>
                          <a:pt x="86" y="28"/>
                          <a:pt x="81" y="28"/>
                          <a:pt x="78" y="31"/>
                        </a:cubicBezTo>
                        <a:cubicBezTo>
                          <a:pt x="76" y="29"/>
                          <a:pt x="75" y="29"/>
                          <a:pt x="78" y="26"/>
                        </a:cubicBezTo>
                        <a:cubicBezTo>
                          <a:pt x="76" y="24"/>
                          <a:pt x="72" y="21"/>
                          <a:pt x="72" y="21"/>
                        </a:cubicBezTo>
                        <a:cubicBezTo>
                          <a:pt x="68" y="22"/>
                          <a:pt x="61" y="25"/>
                          <a:pt x="61" y="25"/>
                        </a:cubicBezTo>
                        <a:cubicBezTo>
                          <a:pt x="56" y="23"/>
                          <a:pt x="52" y="20"/>
                          <a:pt x="47" y="18"/>
                        </a:cubicBezTo>
                        <a:cubicBezTo>
                          <a:pt x="43" y="14"/>
                          <a:pt x="45" y="17"/>
                          <a:pt x="46" y="8"/>
                        </a:cubicBezTo>
                        <a:cubicBezTo>
                          <a:pt x="42" y="4"/>
                          <a:pt x="41" y="0"/>
                          <a:pt x="36" y="0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" name="Ардатовский"/>
                  <p:cNvSpPr>
                    <a:spLocks/>
                  </p:cNvSpPr>
                  <p:nvPr/>
                </p:nvSpPr>
                <p:spPr bwMode="auto">
                  <a:xfrm>
                    <a:off x="2153841" y="5072684"/>
                    <a:ext cx="847725" cy="981075"/>
                  </a:xfrm>
                  <a:custGeom>
                    <a:avLst/>
                    <a:gdLst>
                      <a:gd name="T0" fmla="*/ 2147483646 w 89"/>
                      <a:gd name="T1" fmla="*/ 2147483646 h 103"/>
                      <a:gd name="T2" fmla="*/ 2147483646 w 89"/>
                      <a:gd name="T3" fmla="*/ 2147483646 h 103"/>
                      <a:gd name="T4" fmla="*/ 2147483646 w 89"/>
                      <a:gd name="T5" fmla="*/ 2147483646 h 103"/>
                      <a:gd name="T6" fmla="*/ 2147483646 w 89"/>
                      <a:gd name="T7" fmla="*/ 2147483646 h 103"/>
                      <a:gd name="T8" fmla="*/ 2147483646 w 89"/>
                      <a:gd name="T9" fmla="*/ 2147483646 h 103"/>
                      <a:gd name="T10" fmla="*/ 2147483646 w 89"/>
                      <a:gd name="T11" fmla="*/ 2147483646 h 103"/>
                      <a:gd name="T12" fmla="*/ 2147483646 w 89"/>
                      <a:gd name="T13" fmla="*/ 2147483646 h 103"/>
                      <a:gd name="T14" fmla="*/ 2147483646 w 89"/>
                      <a:gd name="T15" fmla="*/ 2147483646 h 103"/>
                      <a:gd name="T16" fmla="*/ 2147483646 w 89"/>
                      <a:gd name="T17" fmla="*/ 2147483646 h 103"/>
                      <a:gd name="T18" fmla="*/ 2147483646 w 89"/>
                      <a:gd name="T19" fmla="*/ 2147483646 h 103"/>
                      <a:gd name="T20" fmla="*/ 2147483646 w 89"/>
                      <a:gd name="T21" fmla="*/ 2147483646 h 103"/>
                      <a:gd name="T22" fmla="*/ 0 w 89"/>
                      <a:gd name="T23" fmla="*/ 2147483646 h 103"/>
                      <a:gd name="T24" fmla="*/ 2147483646 w 89"/>
                      <a:gd name="T25" fmla="*/ 2147483646 h 103"/>
                      <a:gd name="T26" fmla="*/ 2147483646 w 89"/>
                      <a:gd name="T27" fmla="*/ 2147483646 h 103"/>
                      <a:gd name="T28" fmla="*/ 2147483646 w 89"/>
                      <a:gd name="T29" fmla="*/ 2147483646 h 103"/>
                      <a:gd name="T30" fmla="*/ 2147483646 w 89"/>
                      <a:gd name="T31" fmla="*/ 2147483646 h 103"/>
                      <a:gd name="T32" fmla="*/ 2147483646 w 89"/>
                      <a:gd name="T33" fmla="*/ 2147483646 h 103"/>
                      <a:gd name="T34" fmla="*/ 2147483646 w 89"/>
                      <a:gd name="T35" fmla="*/ 2147483646 h 103"/>
                      <a:gd name="T36" fmla="*/ 2147483646 w 89"/>
                      <a:gd name="T37" fmla="*/ 2147483646 h 103"/>
                      <a:gd name="T38" fmla="*/ 2147483646 w 89"/>
                      <a:gd name="T39" fmla="*/ 2147483646 h 103"/>
                      <a:gd name="T40" fmla="*/ 2147483646 w 89"/>
                      <a:gd name="T41" fmla="*/ 2147483646 h 103"/>
                      <a:gd name="T42" fmla="*/ 2147483646 w 89"/>
                      <a:gd name="T43" fmla="*/ 2147483646 h 103"/>
                      <a:gd name="T44" fmla="*/ 2147483646 w 89"/>
                      <a:gd name="T45" fmla="*/ 2147483646 h 103"/>
                      <a:gd name="T46" fmla="*/ 2147483646 w 89"/>
                      <a:gd name="T47" fmla="*/ 2147483646 h 103"/>
                      <a:gd name="T48" fmla="*/ 2147483646 w 89"/>
                      <a:gd name="T49" fmla="*/ 2147483646 h 103"/>
                      <a:gd name="T50" fmla="*/ 2147483646 w 89"/>
                      <a:gd name="T51" fmla="*/ 2147483646 h 103"/>
                      <a:gd name="T52" fmla="*/ 2147483646 w 89"/>
                      <a:gd name="T53" fmla="*/ 2147483646 h 103"/>
                      <a:gd name="T54" fmla="*/ 2147483646 w 89"/>
                      <a:gd name="T55" fmla="*/ 2147483646 h 103"/>
                      <a:gd name="T56" fmla="*/ 2147483646 w 89"/>
                      <a:gd name="T57" fmla="*/ 2147483646 h 103"/>
                      <a:gd name="T58" fmla="*/ 2147483646 w 89"/>
                      <a:gd name="T59" fmla="*/ 2147483646 h 103"/>
                      <a:gd name="T60" fmla="*/ 2147483646 w 89"/>
                      <a:gd name="T61" fmla="*/ 2147483646 h 103"/>
                      <a:gd name="T62" fmla="*/ 2147483646 w 89"/>
                      <a:gd name="T63" fmla="*/ 2147483646 h 103"/>
                      <a:gd name="T64" fmla="*/ 2147483646 w 89"/>
                      <a:gd name="T65" fmla="*/ 2147483646 h 103"/>
                      <a:gd name="T66" fmla="*/ 2147483646 w 89"/>
                      <a:gd name="T67" fmla="*/ 2147483646 h 103"/>
                      <a:gd name="T68" fmla="*/ 2147483646 w 89"/>
                      <a:gd name="T69" fmla="*/ 2147483646 h 103"/>
                      <a:gd name="T70" fmla="*/ 2147483646 w 89"/>
                      <a:gd name="T71" fmla="*/ 2147483646 h 103"/>
                      <a:gd name="T72" fmla="*/ 2147483646 w 89"/>
                      <a:gd name="T73" fmla="*/ 2147483646 h 103"/>
                      <a:gd name="T74" fmla="*/ 2147483646 w 89"/>
                      <a:gd name="T75" fmla="*/ 2147483646 h 103"/>
                      <a:gd name="T76" fmla="*/ 2147483646 w 89"/>
                      <a:gd name="T77" fmla="*/ 2147483646 h 103"/>
                      <a:gd name="T78" fmla="*/ 2147483646 w 89"/>
                      <a:gd name="T79" fmla="*/ 2147483646 h 103"/>
                      <a:gd name="T80" fmla="*/ 2147483646 w 89"/>
                      <a:gd name="T81" fmla="*/ 2147483646 h 103"/>
                      <a:gd name="T82" fmla="*/ 2147483646 w 89"/>
                      <a:gd name="T83" fmla="*/ 2147483646 h 103"/>
                      <a:gd name="T84" fmla="*/ 2147483646 w 89"/>
                      <a:gd name="T85" fmla="*/ 2147483646 h 103"/>
                      <a:gd name="T86" fmla="*/ 2147483646 w 89"/>
                      <a:gd name="T87" fmla="*/ 2147483646 h 103"/>
                      <a:gd name="T88" fmla="*/ 2147483646 w 89"/>
                      <a:gd name="T89" fmla="*/ 2147483646 h 103"/>
                      <a:gd name="T90" fmla="*/ 2147483646 w 89"/>
                      <a:gd name="T91" fmla="*/ 2147483646 h 103"/>
                      <a:gd name="T92" fmla="*/ 2147483646 w 89"/>
                      <a:gd name="T93" fmla="*/ 2147483646 h 103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w 89"/>
                      <a:gd name="T142" fmla="*/ 0 h 103"/>
                      <a:gd name="T143" fmla="*/ 89 w 89"/>
                      <a:gd name="T144" fmla="*/ 103 h 103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T141" t="T142" r="T143" b="T144"/>
                    <a:pathLst>
                      <a:path w="89" h="103">
                        <a:moveTo>
                          <a:pt x="18" y="28"/>
                        </a:moveTo>
                        <a:cubicBezTo>
                          <a:pt x="20" y="30"/>
                          <a:pt x="21" y="32"/>
                          <a:pt x="24" y="33"/>
                        </a:cubicBezTo>
                        <a:cubicBezTo>
                          <a:pt x="26" y="38"/>
                          <a:pt x="29" y="38"/>
                          <a:pt x="34" y="39"/>
                        </a:cubicBezTo>
                        <a:cubicBezTo>
                          <a:pt x="36" y="41"/>
                          <a:pt x="37" y="38"/>
                          <a:pt x="39" y="40"/>
                        </a:cubicBezTo>
                        <a:cubicBezTo>
                          <a:pt x="38" y="42"/>
                          <a:pt x="36" y="46"/>
                          <a:pt x="36" y="46"/>
                        </a:cubicBezTo>
                        <a:cubicBezTo>
                          <a:pt x="34" y="51"/>
                          <a:pt x="33" y="48"/>
                          <a:pt x="30" y="46"/>
                        </a:cubicBezTo>
                        <a:cubicBezTo>
                          <a:pt x="29" y="47"/>
                          <a:pt x="26" y="49"/>
                          <a:pt x="26" y="49"/>
                        </a:cubicBezTo>
                        <a:cubicBezTo>
                          <a:pt x="23" y="46"/>
                          <a:pt x="20" y="49"/>
                          <a:pt x="16" y="50"/>
                        </a:cubicBezTo>
                        <a:cubicBezTo>
                          <a:pt x="14" y="52"/>
                          <a:pt x="13" y="54"/>
                          <a:pt x="11" y="55"/>
                        </a:cubicBezTo>
                        <a:cubicBezTo>
                          <a:pt x="10" y="59"/>
                          <a:pt x="11" y="62"/>
                          <a:pt x="6" y="60"/>
                        </a:cubicBezTo>
                        <a:cubicBezTo>
                          <a:pt x="5" y="61"/>
                          <a:pt x="3" y="63"/>
                          <a:pt x="3" y="63"/>
                        </a:cubicBezTo>
                        <a:cubicBezTo>
                          <a:pt x="2" y="62"/>
                          <a:pt x="0" y="64"/>
                          <a:pt x="0" y="64"/>
                        </a:cubicBezTo>
                        <a:cubicBezTo>
                          <a:pt x="3" y="69"/>
                          <a:pt x="2" y="65"/>
                          <a:pt x="1" y="74"/>
                        </a:cubicBezTo>
                        <a:cubicBezTo>
                          <a:pt x="1" y="75"/>
                          <a:pt x="1" y="76"/>
                          <a:pt x="2" y="77"/>
                        </a:cubicBezTo>
                        <a:cubicBezTo>
                          <a:pt x="3" y="78"/>
                          <a:pt x="6" y="74"/>
                          <a:pt x="6" y="74"/>
                        </a:cubicBezTo>
                        <a:cubicBezTo>
                          <a:pt x="10" y="78"/>
                          <a:pt x="4" y="81"/>
                          <a:pt x="1" y="82"/>
                        </a:cubicBezTo>
                        <a:cubicBezTo>
                          <a:pt x="2" y="86"/>
                          <a:pt x="1" y="89"/>
                          <a:pt x="2" y="93"/>
                        </a:cubicBezTo>
                        <a:cubicBezTo>
                          <a:pt x="1" y="96"/>
                          <a:pt x="1" y="99"/>
                          <a:pt x="3" y="101"/>
                        </a:cubicBezTo>
                        <a:cubicBezTo>
                          <a:pt x="5" y="100"/>
                          <a:pt x="8" y="98"/>
                          <a:pt x="8" y="98"/>
                        </a:cubicBezTo>
                        <a:cubicBezTo>
                          <a:pt x="16" y="102"/>
                          <a:pt x="9" y="102"/>
                          <a:pt x="22" y="103"/>
                        </a:cubicBezTo>
                        <a:cubicBezTo>
                          <a:pt x="24" y="101"/>
                          <a:pt x="26" y="102"/>
                          <a:pt x="28" y="100"/>
                        </a:cubicBezTo>
                        <a:cubicBezTo>
                          <a:pt x="29" y="101"/>
                          <a:pt x="33" y="99"/>
                          <a:pt x="35" y="99"/>
                        </a:cubicBezTo>
                        <a:cubicBezTo>
                          <a:pt x="38" y="96"/>
                          <a:pt x="63" y="92"/>
                          <a:pt x="65" y="92"/>
                        </a:cubicBezTo>
                        <a:cubicBezTo>
                          <a:pt x="71" y="86"/>
                          <a:pt x="68" y="74"/>
                          <a:pt x="77" y="71"/>
                        </a:cubicBezTo>
                        <a:cubicBezTo>
                          <a:pt x="81" y="67"/>
                          <a:pt x="78" y="69"/>
                          <a:pt x="86" y="68"/>
                        </a:cubicBezTo>
                        <a:cubicBezTo>
                          <a:pt x="89" y="65"/>
                          <a:pt x="79" y="61"/>
                          <a:pt x="77" y="59"/>
                        </a:cubicBezTo>
                        <a:cubicBezTo>
                          <a:pt x="76" y="54"/>
                          <a:pt x="74" y="50"/>
                          <a:pt x="73" y="45"/>
                        </a:cubicBezTo>
                        <a:lnTo>
                          <a:pt x="77" y="38"/>
                        </a:lnTo>
                        <a:cubicBezTo>
                          <a:pt x="77" y="38"/>
                          <a:pt x="78" y="37"/>
                          <a:pt x="78" y="37"/>
                        </a:cubicBezTo>
                        <a:cubicBezTo>
                          <a:pt x="76" y="33"/>
                          <a:pt x="75" y="32"/>
                          <a:pt x="71" y="31"/>
                        </a:cubicBezTo>
                        <a:cubicBezTo>
                          <a:pt x="68" y="28"/>
                          <a:pt x="73" y="32"/>
                          <a:pt x="67" y="31"/>
                        </a:cubicBezTo>
                        <a:cubicBezTo>
                          <a:pt x="66" y="31"/>
                          <a:pt x="65" y="29"/>
                          <a:pt x="65" y="29"/>
                        </a:cubicBezTo>
                        <a:cubicBezTo>
                          <a:pt x="67" y="25"/>
                          <a:pt x="66" y="26"/>
                          <a:pt x="68" y="24"/>
                        </a:cubicBezTo>
                        <a:cubicBezTo>
                          <a:pt x="69" y="24"/>
                          <a:pt x="78" y="26"/>
                          <a:pt x="79" y="25"/>
                        </a:cubicBezTo>
                        <a:cubicBezTo>
                          <a:pt x="80" y="19"/>
                          <a:pt x="83" y="19"/>
                          <a:pt x="77" y="18"/>
                        </a:cubicBezTo>
                        <a:cubicBezTo>
                          <a:pt x="76" y="17"/>
                          <a:pt x="74" y="16"/>
                          <a:pt x="73" y="15"/>
                        </a:cubicBezTo>
                        <a:cubicBezTo>
                          <a:pt x="73" y="11"/>
                          <a:pt x="71" y="5"/>
                          <a:pt x="74" y="2"/>
                        </a:cubicBezTo>
                        <a:cubicBezTo>
                          <a:pt x="72" y="0"/>
                          <a:pt x="69" y="3"/>
                          <a:pt x="67" y="4"/>
                        </a:cubicBezTo>
                        <a:cubicBezTo>
                          <a:pt x="65" y="4"/>
                          <a:pt x="63" y="3"/>
                          <a:pt x="61" y="3"/>
                        </a:cubicBezTo>
                        <a:cubicBezTo>
                          <a:pt x="59" y="3"/>
                          <a:pt x="57" y="6"/>
                          <a:pt x="57" y="6"/>
                        </a:cubicBezTo>
                        <a:cubicBezTo>
                          <a:pt x="51" y="5"/>
                          <a:pt x="52" y="4"/>
                          <a:pt x="47" y="5"/>
                        </a:cubicBezTo>
                        <a:cubicBezTo>
                          <a:pt x="48" y="8"/>
                          <a:pt x="49" y="7"/>
                          <a:pt x="48" y="10"/>
                        </a:cubicBezTo>
                        <a:cubicBezTo>
                          <a:pt x="39" y="9"/>
                          <a:pt x="38" y="11"/>
                          <a:pt x="31" y="14"/>
                        </a:cubicBezTo>
                        <a:cubicBezTo>
                          <a:pt x="27" y="6"/>
                          <a:pt x="30" y="10"/>
                          <a:pt x="20" y="13"/>
                        </a:cubicBezTo>
                        <a:cubicBezTo>
                          <a:pt x="19" y="14"/>
                          <a:pt x="19" y="14"/>
                          <a:pt x="18" y="15"/>
                        </a:cubicBezTo>
                        <a:cubicBezTo>
                          <a:pt x="17" y="16"/>
                          <a:pt x="20" y="17"/>
                          <a:pt x="20" y="17"/>
                        </a:cubicBezTo>
                        <a:cubicBezTo>
                          <a:pt x="20" y="20"/>
                          <a:pt x="19" y="29"/>
                          <a:pt x="18" y="28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" name="Шатковский"/>
                  <p:cNvSpPr>
                    <a:spLocks/>
                  </p:cNvSpPr>
                  <p:nvPr/>
                </p:nvSpPr>
                <p:spPr bwMode="auto">
                  <a:xfrm>
                    <a:off x="3211116" y="5520359"/>
                    <a:ext cx="1057275" cy="676275"/>
                  </a:xfrm>
                  <a:custGeom>
                    <a:avLst/>
                    <a:gdLst>
                      <a:gd name="T0" fmla="*/ 0 w 111"/>
                      <a:gd name="T1" fmla="*/ 2147483646 h 71"/>
                      <a:gd name="T2" fmla="*/ 0 w 111"/>
                      <a:gd name="T3" fmla="*/ 2147483646 h 71"/>
                      <a:gd name="T4" fmla="*/ 2147483646 w 111"/>
                      <a:gd name="T5" fmla="*/ 2147483646 h 71"/>
                      <a:gd name="T6" fmla="*/ 2147483646 w 111"/>
                      <a:gd name="T7" fmla="*/ 2147483646 h 71"/>
                      <a:gd name="T8" fmla="*/ 2147483646 w 111"/>
                      <a:gd name="T9" fmla="*/ 2147483646 h 71"/>
                      <a:gd name="T10" fmla="*/ 2147483646 w 111"/>
                      <a:gd name="T11" fmla="*/ 2147483646 h 71"/>
                      <a:gd name="T12" fmla="*/ 2147483646 w 111"/>
                      <a:gd name="T13" fmla="*/ 2147483646 h 71"/>
                      <a:gd name="T14" fmla="*/ 2147483646 w 111"/>
                      <a:gd name="T15" fmla="*/ 2147483646 h 71"/>
                      <a:gd name="T16" fmla="*/ 2147483646 w 111"/>
                      <a:gd name="T17" fmla="*/ 2147483646 h 71"/>
                      <a:gd name="T18" fmla="*/ 2147483646 w 111"/>
                      <a:gd name="T19" fmla="*/ 2147483646 h 71"/>
                      <a:gd name="T20" fmla="*/ 2147483646 w 111"/>
                      <a:gd name="T21" fmla="*/ 2147483646 h 71"/>
                      <a:gd name="T22" fmla="*/ 2147483646 w 111"/>
                      <a:gd name="T23" fmla="*/ 2147483646 h 71"/>
                      <a:gd name="T24" fmla="*/ 2147483646 w 111"/>
                      <a:gd name="T25" fmla="*/ 2147483646 h 71"/>
                      <a:gd name="T26" fmla="*/ 2147483646 w 111"/>
                      <a:gd name="T27" fmla="*/ 2147483646 h 71"/>
                      <a:gd name="T28" fmla="*/ 2147483646 w 111"/>
                      <a:gd name="T29" fmla="*/ 2147483646 h 71"/>
                      <a:gd name="T30" fmla="*/ 2147483646 w 111"/>
                      <a:gd name="T31" fmla="*/ 2147483646 h 71"/>
                      <a:gd name="T32" fmla="*/ 2147483646 w 111"/>
                      <a:gd name="T33" fmla="*/ 2147483646 h 71"/>
                      <a:gd name="T34" fmla="*/ 2147483646 w 111"/>
                      <a:gd name="T35" fmla="*/ 2147483646 h 71"/>
                      <a:gd name="T36" fmla="*/ 2147483646 w 111"/>
                      <a:gd name="T37" fmla="*/ 2147483646 h 71"/>
                      <a:gd name="T38" fmla="*/ 2147483646 w 111"/>
                      <a:gd name="T39" fmla="*/ 2147483646 h 71"/>
                      <a:gd name="T40" fmla="*/ 2147483646 w 111"/>
                      <a:gd name="T41" fmla="*/ 2147483646 h 71"/>
                      <a:gd name="T42" fmla="*/ 2147483646 w 111"/>
                      <a:gd name="T43" fmla="*/ 2147483646 h 71"/>
                      <a:gd name="T44" fmla="*/ 2147483646 w 111"/>
                      <a:gd name="T45" fmla="*/ 2147483646 h 71"/>
                      <a:gd name="T46" fmla="*/ 2147483646 w 111"/>
                      <a:gd name="T47" fmla="*/ 2147483646 h 71"/>
                      <a:gd name="T48" fmla="*/ 2147483646 w 111"/>
                      <a:gd name="T49" fmla="*/ 2147483646 h 71"/>
                      <a:gd name="T50" fmla="*/ 2147483646 w 111"/>
                      <a:gd name="T51" fmla="*/ 2147483646 h 71"/>
                      <a:gd name="T52" fmla="*/ 2147483646 w 111"/>
                      <a:gd name="T53" fmla="*/ 2147483646 h 71"/>
                      <a:gd name="T54" fmla="*/ 2147483646 w 111"/>
                      <a:gd name="T55" fmla="*/ 2147483646 h 71"/>
                      <a:gd name="T56" fmla="*/ 2147483646 w 111"/>
                      <a:gd name="T57" fmla="*/ 0 h 71"/>
                      <a:gd name="T58" fmla="*/ 2147483646 w 111"/>
                      <a:gd name="T59" fmla="*/ 2147483646 h 71"/>
                      <a:gd name="T60" fmla="*/ 2147483646 w 111"/>
                      <a:gd name="T61" fmla="*/ 2147483646 h 71"/>
                      <a:gd name="T62" fmla="*/ 2147483646 w 111"/>
                      <a:gd name="T63" fmla="*/ 2147483646 h 71"/>
                      <a:gd name="T64" fmla="*/ 2147483646 w 111"/>
                      <a:gd name="T65" fmla="*/ 2147483646 h 71"/>
                      <a:gd name="T66" fmla="*/ 2147483646 w 111"/>
                      <a:gd name="T67" fmla="*/ 2147483646 h 71"/>
                      <a:gd name="T68" fmla="*/ 2147483646 w 111"/>
                      <a:gd name="T69" fmla="*/ 2147483646 h 71"/>
                      <a:gd name="T70" fmla="*/ 2147483646 w 111"/>
                      <a:gd name="T71" fmla="*/ 2147483646 h 71"/>
                      <a:gd name="T72" fmla="*/ 2147483646 w 111"/>
                      <a:gd name="T73" fmla="*/ 2147483646 h 71"/>
                      <a:gd name="T74" fmla="*/ 2147483646 w 111"/>
                      <a:gd name="T75" fmla="*/ 2147483646 h 71"/>
                      <a:gd name="T76" fmla="*/ 2147483646 w 111"/>
                      <a:gd name="T77" fmla="*/ 2147483646 h 71"/>
                      <a:gd name="T78" fmla="*/ 2147483646 w 111"/>
                      <a:gd name="T79" fmla="*/ 2147483646 h 71"/>
                      <a:gd name="T80" fmla="*/ 0 w 111"/>
                      <a:gd name="T81" fmla="*/ 2147483646 h 71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w 111"/>
                      <a:gd name="T124" fmla="*/ 0 h 71"/>
                      <a:gd name="T125" fmla="*/ 111 w 111"/>
                      <a:gd name="T126" fmla="*/ 71 h 71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T123" t="T124" r="T125" b="T126"/>
                    <a:pathLst>
                      <a:path w="111" h="71">
                        <a:moveTo>
                          <a:pt x="0" y="37"/>
                        </a:moveTo>
                        <a:cubicBezTo>
                          <a:pt x="2" y="41"/>
                          <a:pt x="2" y="43"/>
                          <a:pt x="0" y="47"/>
                        </a:cubicBezTo>
                        <a:lnTo>
                          <a:pt x="6" y="57"/>
                        </a:lnTo>
                        <a:cubicBezTo>
                          <a:pt x="6" y="57"/>
                          <a:pt x="5" y="56"/>
                          <a:pt x="5" y="56"/>
                        </a:cubicBezTo>
                        <a:cubicBezTo>
                          <a:pt x="4" y="55"/>
                          <a:pt x="6" y="57"/>
                          <a:pt x="6" y="58"/>
                        </a:cubicBezTo>
                        <a:cubicBezTo>
                          <a:pt x="7" y="59"/>
                          <a:pt x="9" y="61"/>
                          <a:pt x="10" y="62"/>
                        </a:cubicBezTo>
                        <a:cubicBezTo>
                          <a:pt x="14" y="66"/>
                          <a:pt x="28" y="67"/>
                          <a:pt x="33" y="68"/>
                        </a:cubicBezTo>
                        <a:cubicBezTo>
                          <a:pt x="36" y="69"/>
                          <a:pt x="41" y="71"/>
                          <a:pt x="41" y="71"/>
                        </a:cubicBezTo>
                        <a:cubicBezTo>
                          <a:pt x="43" y="69"/>
                          <a:pt x="43" y="68"/>
                          <a:pt x="45" y="66"/>
                        </a:cubicBezTo>
                        <a:lnTo>
                          <a:pt x="50" y="59"/>
                        </a:lnTo>
                        <a:cubicBezTo>
                          <a:pt x="50" y="59"/>
                          <a:pt x="51" y="58"/>
                          <a:pt x="51" y="58"/>
                        </a:cubicBezTo>
                        <a:cubicBezTo>
                          <a:pt x="50" y="53"/>
                          <a:pt x="49" y="49"/>
                          <a:pt x="53" y="45"/>
                        </a:cubicBezTo>
                        <a:cubicBezTo>
                          <a:pt x="60" y="47"/>
                          <a:pt x="60" y="51"/>
                          <a:pt x="64" y="55"/>
                        </a:cubicBezTo>
                        <a:cubicBezTo>
                          <a:pt x="66" y="53"/>
                          <a:pt x="67" y="53"/>
                          <a:pt x="69" y="51"/>
                        </a:cubicBezTo>
                        <a:cubicBezTo>
                          <a:pt x="67" y="49"/>
                          <a:pt x="66" y="48"/>
                          <a:pt x="65" y="46"/>
                        </a:cubicBezTo>
                        <a:cubicBezTo>
                          <a:pt x="66" y="41"/>
                          <a:pt x="68" y="37"/>
                          <a:pt x="73" y="35"/>
                        </a:cubicBezTo>
                        <a:cubicBezTo>
                          <a:pt x="78" y="36"/>
                          <a:pt x="78" y="35"/>
                          <a:pt x="80" y="39"/>
                        </a:cubicBezTo>
                        <a:cubicBezTo>
                          <a:pt x="84" y="35"/>
                          <a:pt x="75" y="43"/>
                          <a:pt x="88" y="37"/>
                        </a:cubicBezTo>
                        <a:cubicBezTo>
                          <a:pt x="89" y="36"/>
                          <a:pt x="89" y="34"/>
                          <a:pt x="90" y="33"/>
                        </a:cubicBezTo>
                        <a:cubicBezTo>
                          <a:pt x="93" y="31"/>
                          <a:pt x="96" y="31"/>
                          <a:pt x="99" y="30"/>
                        </a:cubicBezTo>
                        <a:cubicBezTo>
                          <a:pt x="102" y="27"/>
                          <a:pt x="104" y="25"/>
                          <a:pt x="106" y="22"/>
                        </a:cubicBezTo>
                        <a:cubicBezTo>
                          <a:pt x="107" y="21"/>
                          <a:pt x="109" y="19"/>
                          <a:pt x="109" y="19"/>
                        </a:cubicBezTo>
                        <a:cubicBezTo>
                          <a:pt x="110" y="17"/>
                          <a:pt x="111" y="16"/>
                          <a:pt x="111" y="14"/>
                        </a:cubicBezTo>
                        <a:cubicBezTo>
                          <a:pt x="111" y="12"/>
                          <a:pt x="107" y="9"/>
                          <a:pt x="107" y="9"/>
                        </a:cubicBezTo>
                        <a:cubicBezTo>
                          <a:pt x="104" y="10"/>
                          <a:pt x="103" y="13"/>
                          <a:pt x="100" y="14"/>
                        </a:cubicBezTo>
                        <a:cubicBezTo>
                          <a:pt x="94" y="13"/>
                          <a:pt x="96" y="10"/>
                          <a:pt x="90" y="8"/>
                        </a:cubicBezTo>
                        <a:cubicBezTo>
                          <a:pt x="87" y="5"/>
                          <a:pt x="89" y="6"/>
                          <a:pt x="84" y="7"/>
                        </a:cubicBezTo>
                        <a:lnTo>
                          <a:pt x="76" y="1"/>
                        </a:lnTo>
                        <a:cubicBezTo>
                          <a:pt x="76" y="1"/>
                          <a:pt x="75" y="0"/>
                          <a:pt x="75" y="0"/>
                        </a:cubicBezTo>
                        <a:cubicBezTo>
                          <a:pt x="74" y="3"/>
                          <a:pt x="74" y="3"/>
                          <a:pt x="71" y="2"/>
                        </a:cubicBezTo>
                        <a:cubicBezTo>
                          <a:pt x="70" y="3"/>
                          <a:pt x="68" y="3"/>
                          <a:pt x="69" y="4"/>
                        </a:cubicBezTo>
                        <a:cubicBezTo>
                          <a:pt x="70" y="5"/>
                          <a:pt x="71" y="6"/>
                          <a:pt x="71" y="6"/>
                        </a:cubicBezTo>
                        <a:cubicBezTo>
                          <a:pt x="70" y="7"/>
                          <a:pt x="70" y="9"/>
                          <a:pt x="69" y="9"/>
                        </a:cubicBezTo>
                        <a:cubicBezTo>
                          <a:pt x="66" y="8"/>
                          <a:pt x="62" y="4"/>
                          <a:pt x="62" y="4"/>
                        </a:cubicBezTo>
                        <a:cubicBezTo>
                          <a:pt x="57" y="6"/>
                          <a:pt x="53" y="8"/>
                          <a:pt x="48" y="9"/>
                        </a:cubicBezTo>
                        <a:cubicBezTo>
                          <a:pt x="49" y="16"/>
                          <a:pt x="50" y="15"/>
                          <a:pt x="43" y="14"/>
                        </a:cubicBezTo>
                        <a:cubicBezTo>
                          <a:pt x="41" y="12"/>
                          <a:pt x="39" y="11"/>
                          <a:pt x="36" y="10"/>
                        </a:cubicBezTo>
                        <a:cubicBezTo>
                          <a:pt x="31" y="11"/>
                          <a:pt x="26" y="10"/>
                          <a:pt x="22" y="14"/>
                        </a:cubicBezTo>
                        <a:lnTo>
                          <a:pt x="14" y="16"/>
                        </a:lnTo>
                        <a:cubicBezTo>
                          <a:pt x="14" y="16"/>
                          <a:pt x="13" y="17"/>
                          <a:pt x="13" y="17"/>
                        </a:cubicBezTo>
                        <a:cubicBezTo>
                          <a:pt x="15" y="28"/>
                          <a:pt x="0" y="29"/>
                          <a:pt x="0" y="39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6" name="Гагинский"/>
                  <p:cNvSpPr>
                    <a:spLocks/>
                  </p:cNvSpPr>
                  <p:nvPr/>
                </p:nvSpPr>
                <p:spPr bwMode="auto">
                  <a:xfrm>
                    <a:off x="4058841" y="5425109"/>
                    <a:ext cx="752475" cy="657225"/>
                  </a:xfrm>
                  <a:custGeom>
                    <a:avLst/>
                    <a:gdLst>
                      <a:gd name="T0" fmla="*/ 0 w 79"/>
                      <a:gd name="T1" fmla="*/ 2147483646 h 69"/>
                      <a:gd name="T2" fmla="*/ 2147483646 w 79"/>
                      <a:gd name="T3" fmla="*/ 2147483646 h 69"/>
                      <a:gd name="T4" fmla="*/ 2147483646 w 79"/>
                      <a:gd name="T5" fmla="*/ 2147483646 h 69"/>
                      <a:gd name="T6" fmla="*/ 2147483646 w 79"/>
                      <a:gd name="T7" fmla="*/ 2147483646 h 69"/>
                      <a:gd name="T8" fmla="*/ 2147483646 w 79"/>
                      <a:gd name="T9" fmla="*/ 2147483646 h 69"/>
                      <a:gd name="T10" fmla="*/ 2147483646 w 79"/>
                      <a:gd name="T11" fmla="*/ 2147483646 h 69"/>
                      <a:gd name="T12" fmla="*/ 2147483646 w 79"/>
                      <a:gd name="T13" fmla="*/ 2147483646 h 69"/>
                      <a:gd name="T14" fmla="*/ 2147483646 w 79"/>
                      <a:gd name="T15" fmla="*/ 2147483646 h 69"/>
                      <a:gd name="T16" fmla="*/ 2147483646 w 79"/>
                      <a:gd name="T17" fmla="*/ 2147483646 h 69"/>
                      <a:gd name="T18" fmla="*/ 2147483646 w 79"/>
                      <a:gd name="T19" fmla="*/ 2147483646 h 69"/>
                      <a:gd name="T20" fmla="*/ 2147483646 w 79"/>
                      <a:gd name="T21" fmla="*/ 2147483646 h 69"/>
                      <a:gd name="T22" fmla="*/ 2147483646 w 79"/>
                      <a:gd name="T23" fmla="*/ 2147483646 h 69"/>
                      <a:gd name="T24" fmla="*/ 2147483646 w 79"/>
                      <a:gd name="T25" fmla="*/ 2147483646 h 69"/>
                      <a:gd name="T26" fmla="*/ 2147483646 w 79"/>
                      <a:gd name="T27" fmla="*/ 2147483646 h 69"/>
                      <a:gd name="T28" fmla="*/ 2147483646 w 79"/>
                      <a:gd name="T29" fmla="*/ 2147483646 h 69"/>
                      <a:gd name="T30" fmla="*/ 2147483646 w 79"/>
                      <a:gd name="T31" fmla="*/ 0 h 69"/>
                      <a:gd name="T32" fmla="*/ 2147483646 w 79"/>
                      <a:gd name="T33" fmla="*/ 2147483646 h 69"/>
                      <a:gd name="T34" fmla="*/ 2147483646 w 79"/>
                      <a:gd name="T35" fmla="*/ 2147483646 h 69"/>
                      <a:gd name="T36" fmla="*/ 2147483646 w 79"/>
                      <a:gd name="T37" fmla="*/ 2147483646 h 69"/>
                      <a:gd name="T38" fmla="*/ 2147483646 w 79"/>
                      <a:gd name="T39" fmla="*/ 2147483646 h 69"/>
                      <a:gd name="T40" fmla="*/ 2147483646 w 79"/>
                      <a:gd name="T41" fmla="*/ 2147483646 h 69"/>
                      <a:gd name="T42" fmla="*/ 2147483646 w 79"/>
                      <a:gd name="T43" fmla="*/ 2147483646 h 69"/>
                      <a:gd name="T44" fmla="*/ 0 w 79"/>
                      <a:gd name="T45" fmla="*/ 2147483646 h 69"/>
                      <a:gd name="T46" fmla="*/ 2147483646 w 79"/>
                      <a:gd name="T47" fmla="*/ 2147483646 h 69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9"/>
                      <a:gd name="T73" fmla="*/ 0 h 69"/>
                      <a:gd name="T74" fmla="*/ 79 w 79"/>
                      <a:gd name="T75" fmla="*/ 69 h 69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9" h="69">
                        <a:moveTo>
                          <a:pt x="0" y="47"/>
                        </a:moveTo>
                        <a:cubicBezTo>
                          <a:pt x="3" y="50"/>
                          <a:pt x="1" y="49"/>
                          <a:pt x="8" y="50"/>
                        </a:cubicBezTo>
                        <a:cubicBezTo>
                          <a:pt x="14" y="56"/>
                          <a:pt x="21" y="56"/>
                          <a:pt x="28" y="57"/>
                        </a:cubicBezTo>
                        <a:cubicBezTo>
                          <a:pt x="26" y="61"/>
                          <a:pt x="33" y="69"/>
                          <a:pt x="33" y="69"/>
                        </a:cubicBezTo>
                        <a:cubicBezTo>
                          <a:pt x="39" y="68"/>
                          <a:pt x="44" y="67"/>
                          <a:pt x="50" y="66"/>
                        </a:cubicBezTo>
                        <a:cubicBezTo>
                          <a:pt x="54" y="62"/>
                          <a:pt x="51" y="59"/>
                          <a:pt x="57" y="57"/>
                        </a:cubicBezTo>
                        <a:cubicBezTo>
                          <a:pt x="54" y="54"/>
                          <a:pt x="63" y="53"/>
                          <a:pt x="67" y="53"/>
                        </a:cubicBezTo>
                        <a:cubicBezTo>
                          <a:pt x="68" y="52"/>
                          <a:pt x="71" y="50"/>
                          <a:pt x="71" y="50"/>
                        </a:cubicBezTo>
                        <a:cubicBezTo>
                          <a:pt x="72" y="47"/>
                          <a:pt x="74" y="44"/>
                          <a:pt x="72" y="41"/>
                        </a:cubicBezTo>
                        <a:cubicBezTo>
                          <a:pt x="73" y="38"/>
                          <a:pt x="75" y="36"/>
                          <a:pt x="78" y="35"/>
                        </a:cubicBezTo>
                        <a:cubicBezTo>
                          <a:pt x="75" y="32"/>
                          <a:pt x="79" y="37"/>
                          <a:pt x="76" y="28"/>
                        </a:cubicBezTo>
                        <a:cubicBezTo>
                          <a:pt x="75" y="25"/>
                          <a:pt x="69" y="20"/>
                          <a:pt x="66" y="19"/>
                        </a:cubicBezTo>
                        <a:cubicBezTo>
                          <a:pt x="65" y="18"/>
                          <a:pt x="63" y="17"/>
                          <a:pt x="62" y="16"/>
                        </a:cubicBezTo>
                        <a:cubicBezTo>
                          <a:pt x="64" y="11"/>
                          <a:pt x="62" y="13"/>
                          <a:pt x="59" y="14"/>
                        </a:cubicBezTo>
                        <a:cubicBezTo>
                          <a:pt x="58" y="13"/>
                          <a:pt x="55" y="11"/>
                          <a:pt x="55" y="11"/>
                        </a:cubicBezTo>
                        <a:cubicBezTo>
                          <a:pt x="59" y="7"/>
                          <a:pt x="57" y="2"/>
                          <a:pt x="52" y="0"/>
                        </a:cubicBezTo>
                        <a:cubicBezTo>
                          <a:pt x="45" y="2"/>
                          <a:pt x="46" y="7"/>
                          <a:pt x="38" y="8"/>
                        </a:cubicBezTo>
                        <a:cubicBezTo>
                          <a:pt x="35" y="11"/>
                          <a:pt x="31" y="7"/>
                          <a:pt x="27" y="6"/>
                        </a:cubicBezTo>
                        <a:cubicBezTo>
                          <a:pt x="25" y="7"/>
                          <a:pt x="25" y="8"/>
                          <a:pt x="23" y="10"/>
                        </a:cubicBezTo>
                        <a:cubicBezTo>
                          <a:pt x="22" y="14"/>
                          <a:pt x="21" y="15"/>
                          <a:pt x="19" y="18"/>
                        </a:cubicBezTo>
                        <a:cubicBezTo>
                          <a:pt x="20" y="20"/>
                          <a:pt x="22" y="22"/>
                          <a:pt x="23" y="24"/>
                        </a:cubicBezTo>
                        <a:cubicBezTo>
                          <a:pt x="21" y="31"/>
                          <a:pt x="13" y="40"/>
                          <a:pt x="5" y="42"/>
                        </a:cubicBezTo>
                        <a:cubicBezTo>
                          <a:pt x="3" y="43"/>
                          <a:pt x="0" y="46"/>
                          <a:pt x="0" y="46"/>
                        </a:cubicBezTo>
                        <a:cubicBezTo>
                          <a:pt x="1" y="48"/>
                          <a:pt x="0" y="48"/>
                          <a:pt x="2" y="48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7" name="Большеболдинский"/>
                  <p:cNvSpPr>
                    <a:spLocks/>
                  </p:cNvSpPr>
                  <p:nvPr/>
                </p:nvSpPr>
                <p:spPr bwMode="auto">
                  <a:xfrm>
                    <a:off x="4287441" y="5863259"/>
                    <a:ext cx="685800" cy="685800"/>
                  </a:xfrm>
                  <a:custGeom>
                    <a:avLst/>
                    <a:gdLst>
                      <a:gd name="T0" fmla="*/ 2147483646 w 72"/>
                      <a:gd name="T1" fmla="*/ 2147483646 h 72"/>
                      <a:gd name="T2" fmla="*/ 2147483646 w 72"/>
                      <a:gd name="T3" fmla="*/ 2147483646 h 72"/>
                      <a:gd name="T4" fmla="*/ 2147483646 w 72"/>
                      <a:gd name="T5" fmla="*/ 2147483646 h 72"/>
                      <a:gd name="T6" fmla="*/ 2147483646 w 72"/>
                      <a:gd name="T7" fmla="*/ 2147483646 h 72"/>
                      <a:gd name="T8" fmla="*/ 2147483646 w 72"/>
                      <a:gd name="T9" fmla="*/ 2147483646 h 72"/>
                      <a:gd name="T10" fmla="*/ 2147483646 w 72"/>
                      <a:gd name="T11" fmla="*/ 2147483646 h 72"/>
                      <a:gd name="T12" fmla="*/ 2147483646 w 72"/>
                      <a:gd name="T13" fmla="*/ 2147483646 h 72"/>
                      <a:gd name="T14" fmla="*/ 2147483646 w 72"/>
                      <a:gd name="T15" fmla="*/ 2147483646 h 72"/>
                      <a:gd name="T16" fmla="*/ 2147483646 w 72"/>
                      <a:gd name="T17" fmla="*/ 2147483646 h 72"/>
                      <a:gd name="T18" fmla="*/ 2147483646 w 72"/>
                      <a:gd name="T19" fmla="*/ 2147483646 h 72"/>
                      <a:gd name="T20" fmla="*/ 2147483646 w 72"/>
                      <a:gd name="T21" fmla="*/ 2147483646 h 72"/>
                      <a:gd name="T22" fmla="*/ 2147483646 w 72"/>
                      <a:gd name="T23" fmla="*/ 2147483646 h 72"/>
                      <a:gd name="T24" fmla="*/ 2147483646 w 72"/>
                      <a:gd name="T25" fmla="*/ 2147483646 h 72"/>
                      <a:gd name="T26" fmla="*/ 2147483646 w 72"/>
                      <a:gd name="T27" fmla="*/ 2147483646 h 72"/>
                      <a:gd name="T28" fmla="*/ 2147483646 w 72"/>
                      <a:gd name="T29" fmla="*/ 2147483646 h 72"/>
                      <a:gd name="T30" fmla="*/ 2147483646 w 72"/>
                      <a:gd name="T31" fmla="*/ 2147483646 h 72"/>
                      <a:gd name="T32" fmla="*/ 2147483646 w 72"/>
                      <a:gd name="T33" fmla="*/ 2147483646 h 72"/>
                      <a:gd name="T34" fmla="*/ 2147483646 w 72"/>
                      <a:gd name="T35" fmla="*/ 2147483646 h 72"/>
                      <a:gd name="T36" fmla="*/ 2147483646 w 72"/>
                      <a:gd name="T37" fmla="*/ 2147483646 h 72"/>
                      <a:gd name="T38" fmla="*/ 2147483646 w 72"/>
                      <a:gd name="T39" fmla="*/ 0 h 72"/>
                      <a:gd name="T40" fmla="*/ 2147483646 w 72"/>
                      <a:gd name="T41" fmla="*/ 2147483646 h 72"/>
                      <a:gd name="T42" fmla="*/ 2147483646 w 72"/>
                      <a:gd name="T43" fmla="*/ 2147483646 h 72"/>
                      <a:gd name="T44" fmla="*/ 2147483646 w 72"/>
                      <a:gd name="T45" fmla="*/ 2147483646 h 72"/>
                      <a:gd name="T46" fmla="*/ 2147483646 w 72"/>
                      <a:gd name="T47" fmla="*/ 2147483646 h 72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2"/>
                      <a:gd name="T73" fmla="*/ 0 h 72"/>
                      <a:gd name="T74" fmla="*/ 72 w 72"/>
                      <a:gd name="T75" fmla="*/ 72 h 72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2" h="72">
                        <a:moveTo>
                          <a:pt x="20" y="21"/>
                        </a:moveTo>
                        <a:cubicBezTo>
                          <a:pt x="20" y="24"/>
                          <a:pt x="20" y="27"/>
                          <a:pt x="21" y="30"/>
                        </a:cubicBezTo>
                        <a:cubicBezTo>
                          <a:pt x="21" y="31"/>
                          <a:pt x="24" y="33"/>
                          <a:pt x="24" y="33"/>
                        </a:cubicBezTo>
                        <a:lnTo>
                          <a:pt x="11" y="43"/>
                        </a:lnTo>
                        <a:cubicBezTo>
                          <a:pt x="11" y="43"/>
                          <a:pt x="10" y="44"/>
                          <a:pt x="10" y="44"/>
                        </a:cubicBezTo>
                        <a:cubicBezTo>
                          <a:pt x="7" y="45"/>
                          <a:pt x="4" y="44"/>
                          <a:pt x="2" y="45"/>
                        </a:cubicBezTo>
                        <a:cubicBezTo>
                          <a:pt x="0" y="46"/>
                          <a:pt x="4" y="48"/>
                          <a:pt x="4" y="49"/>
                        </a:cubicBezTo>
                        <a:cubicBezTo>
                          <a:pt x="6" y="52"/>
                          <a:pt x="12" y="57"/>
                          <a:pt x="12" y="57"/>
                        </a:cubicBezTo>
                        <a:cubicBezTo>
                          <a:pt x="16" y="56"/>
                          <a:pt x="19" y="55"/>
                          <a:pt x="22" y="58"/>
                        </a:cubicBezTo>
                        <a:cubicBezTo>
                          <a:pt x="22" y="60"/>
                          <a:pt x="25" y="65"/>
                          <a:pt x="25" y="65"/>
                        </a:cubicBezTo>
                        <a:cubicBezTo>
                          <a:pt x="28" y="62"/>
                          <a:pt x="28" y="64"/>
                          <a:pt x="31" y="66"/>
                        </a:cubicBezTo>
                        <a:cubicBezTo>
                          <a:pt x="33" y="65"/>
                          <a:pt x="36" y="63"/>
                          <a:pt x="36" y="63"/>
                        </a:cubicBezTo>
                        <a:cubicBezTo>
                          <a:pt x="39" y="66"/>
                          <a:pt x="38" y="64"/>
                          <a:pt x="37" y="67"/>
                        </a:cubicBezTo>
                        <a:cubicBezTo>
                          <a:pt x="39" y="72"/>
                          <a:pt x="38" y="71"/>
                          <a:pt x="42" y="69"/>
                        </a:cubicBezTo>
                        <a:cubicBezTo>
                          <a:pt x="47" y="60"/>
                          <a:pt x="48" y="62"/>
                          <a:pt x="59" y="58"/>
                        </a:cubicBezTo>
                        <a:cubicBezTo>
                          <a:pt x="61" y="57"/>
                          <a:pt x="64" y="54"/>
                          <a:pt x="64" y="54"/>
                        </a:cubicBezTo>
                        <a:cubicBezTo>
                          <a:pt x="64" y="50"/>
                          <a:pt x="63" y="39"/>
                          <a:pt x="65" y="36"/>
                        </a:cubicBezTo>
                        <a:cubicBezTo>
                          <a:pt x="66" y="28"/>
                          <a:pt x="67" y="27"/>
                          <a:pt x="72" y="22"/>
                        </a:cubicBezTo>
                        <a:cubicBezTo>
                          <a:pt x="67" y="17"/>
                          <a:pt x="67" y="11"/>
                          <a:pt x="62" y="6"/>
                        </a:cubicBezTo>
                        <a:cubicBezTo>
                          <a:pt x="59" y="3"/>
                          <a:pt x="52" y="0"/>
                          <a:pt x="52" y="0"/>
                        </a:cubicBezTo>
                        <a:cubicBezTo>
                          <a:pt x="46" y="6"/>
                          <a:pt x="41" y="8"/>
                          <a:pt x="32" y="9"/>
                        </a:cubicBezTo>
                        <a:cubicBezTo>
                          <a:pt x="30" y="11"/>
                          <a:pt x="33" y="10"/>
                          <a:pt x="31" y="12"/>
                        </a:cubicBezTo>
                        <a:cubicBezTo>
                          <a:pt x="30" y="13"/>
                          <a:pt x="27" y="15"/>
                          <a:pt x="27" y="15"/>
                        </a:cubicBezTo>
                        <a:cubicBezTo>
                          <a:pt x="26" y="17"/>
                          <a:pt x="20" y="23"/>
                          <a:pt x="20" y="23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8" name="Кулебакский"/>
                  <p:cNvSpPr>
                    <a:spLocks/>
                  </p:cNvSpPr>
                  <p:nvPr/>
                </p:nvSpPr>
                <p:spPr bwMode="auto">
                  <a:xfrm>
                    <a:off x="1639491" y="5234609"/>
                    <a:ext cx="895350" cy="657225"/>
                  </a:xfrm>
                  <a:custGeom>
                    <a:avLst/>
                    <a:gdLst>
                      <a:gd name="T0" fmla="*/ 2147483646 w 94"/>
                      <a:gd name="T1" fmla="*/ 2147483646 h 69"/>
                      <a:gd name="T2" fmla="*/ 0 w 94"/>
                      <a:gd name="T3" fmla="*/ 2147483646 h 69"/>
                      <a:gd name="T4" fmla="*/ 2147483646 w 94"/>
                      <a:gd name="T5" fmla="*/ 2147483646 h 69"/>
                      <a:gd name="T6" fmla="*/ 2147483646 w 94"/>
                      <a:gd name="T7" fmla="*/ 2147483646 h 69"/>
                      <a:gd name="T8" fmla="*/ 2147483646 w 94"/>
                      <a:gd name="T9" fmla="*/ 2147483646 h 69"/>
                      <a:gd name="T10" fmla="*/ 2147483646 w 94"/>
                      <a:gd name="T11" fmla="*/ 2147483646 h 69"/>
                      <a:gd name="T12" fmla="*/ 2147483646 w 94"/>
                      <a:gd name="T13" fmla="*/ 2147483646 h 69"/>
                      <a:gd name="T14" fmla="*/ 2147483646 w 94"/>
                      <a:gd name="T15" fmla="*/ 2147483646 h 69"/>
                      <a:gd name="T16" fmla="*/ 2147483646 w 94"/>
                      <a:gd name="T17" fmla="*/ 2147483646 h 69"/>
                      <a:gd name="T18" fmla="*/ 2147483646 w 94"/>
                      <a:gd name="T19" fmla="*/ 2147483646 h 69"/>
                      <a:gd name="T20" fmla="*/ 2147483646 w 94"/>
                      <a:gd name="T21" fmla="*/ 2147483646 h 69"/>
                      <a:gd name="T22" fmla="*/ 2147483646 w 94"/>
                      <a:gd name="T23" fmla="*/ 2147483646 h 69"/>
                      <a:gd name="T24" fmla="*/ 2147483646 w 94"/>
                      <a:gd name="T25" fmla="*/ 2147483646 h 69"/>
                      <a:gd name="T26" fmla="*/ 2147483646 w 94"/>
                      <a:gd name="T27" fmla="*/ 2147483646 h 69"/>
                      <a:gd name="T28" fmla="*/ 2147483646 w 94"/>
                      <a:gd name="T29" fmla="*/ 2147483646 h 69"/>
                      <a:gd name="T30" fmla="*/ 2147483646 w 94"/>
                      <a:gd name="T31" fmla="*/ 2147483646 h 69"/>
                      <a:gd name="T32" fmla="*/ 2147483646 w 94"/>
                      <a:gd name="T33" fmla="*/ 2147483646 h 69"/>
                      <a:gd name="T34" fmla="*/ 2147483646 w 94"/>
                      <a:gd name="T35" fmla="*/ 2147483646 h 69"/>
                      <a:gd name="T36" fmla="*/ 2147483646 w 94"/>
                      <a:gd name="T37" fmla="*/ 2147483646 h 69"/>
                      <a:gd name="T38" fmla="*/ 2147483646 w 94"/>
                      <a:gd name="T39" fmla="*/ 2147483646 h 69"/>
                      <a:gd name="T40" fmla="*/ 2147483646 w 94"/>
                      <a:gd name="T41" fmla="*/ 2147483646 h 69"/>
                      <a:gd name="T42" fmla="*/ 2147483646 w 94"/>
                      <a:gd name="T43" fmla="*/ 2147483646 h 69"/>
                      <a:gd name="T44" fmla="*/ 2147483646 w 94"/>
                      <a:gd name="T45" fmla="*/ 2147483646 h 69"/>
                      <a:gd name="T46" fmla="*/ 2147483646 w 94"/>
                      <a:gd name="T47" fmla="*/ 2147483646 h 69"/>
                      <a:gd name="T48" fmla="*/ 2147483646 w 94"/>
                      <a:gd name="T49" fmla="*/ 2147483646 h 69"/>
                      <a:gd name="T50" fmla="*/ 2147483646 w 94"/>
                      <a:gd name="T51" fmla="*/ 2147483646 h 69"/>
                      <a:gd name="T52" fmla="*/ 2147483646 w 94"/>
                      <a:gd name="T53" fmla="*/ 2147483646 h 69"/>
                      <a:gd name="T54" fmla="*/ 2147483646 w 94"/>
                      <a:gd name="T55" fmla="*/ 2147483646 h 69"/>
                      <a:gd name="T56" fmla="*/ 2147483646 w 94"/>
                      <a:gd name="T57" fmla="*/ 0 h 69"/>
                      <a:gd name="T58" fmla="*/ 2147483646 w 94"/>
                      <a:gd name="T59" fmla="*/ 2147483646 h 69"/>
                      <a:gd name="T60" fmla="*/ 2147483646 w 94"/>
                      <a:gd name="T61" fmla="*/ 2147483646 h 69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w 94"/>
                      <a:gd name="T94" fmla="*/ 0 h 69"/>
                      <a:gd name="T95" fmla="*/ 94 w 94"/>
                      <a:gd name="T96" fmla="*/ 69 h 69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T93" t="T94" r="T95" b="T96"/>
                    <a:pathLst>
                      <a:path w="94" h="69">
                        <a:moveTo>
                          <a:pt x="4" y="12"/>
                        </a:moveTo>
                        <a:cubicBezTo>
                          <a:pt x="3" y="13"/>
                          <a:pt x="0" y="15"/>
                          <a:pt x="0" y="15"/>
                        </a:cubicBezTo>
                        <a:cubicBezTo>
                          <a:pt x="1" y="19"/>
                          <a:pt x="1" y="19"/>
                          <a:pt x="6" y="20"/>
                        </a:cubicBezTo>
                        <a:cubicBezTo>
                          <a:pt x="14" y="28"/>
                          <a:pt x="6" y="31"/>
                          <a:pt x="21" y="33"/>
                        </a:cubicBezTo>
                        <a:cubicBezTo>
                          <a:pt x="20" y="36"/>
                          <a:pt x="21" y="39"/>
                          <a:pt x="23" y="41"/>
                        </a:cubicBezTo>
                        <a:cubicBezTo>
                          <a:pt x="24" y="44"/>
                          <a:pt x="26" y="48"/>
                          <a:pt x="28" y="50"/>
                        </a:cubicBezTo>
                        <a:cubicBezTo>
                          <a:pt x="29" y="49"/>
                          <a:pt x="31" y="47"/>
                          <a:pt x="31" y="47"/>
                        </a:cubicBezTo>
                        <a:cubicBezTo>
                          <a:pt x="34" y="48"/>
                          <a:pt x="35" y="48"/>
                          <a:pt x="36" y="51"/>
                        </a:cubicBezTo>
                        <a:cubicBezTo>
                          <a:pt x="36" y="54"/>
                          <a:pt x="37" y="59"/>
                          <a:pt x="39" y="61"/>
                        </a:cubicBezTo>
                        <a:cubicBezTo>
                          <a:pt x="40" y="62"/>
                          <a:pt x="44" y="64"/>
                          <a:pt x="44" y="64"/>
                        </a:cubicBezTo>
                        <a:cubicBezTo>
                          <a:pt x="46" y="68"/>
                          <a:pt x="45" y="67"/>
                          <a:pt x="47" y="69"/>
                        </a:cubicBezTo>
                        <a:cubicBezTo>
                          <a:pt x="48" y="69"/>
                          <a:pt x="50" y="69"/>
                          <a:pt x="51" y="68"/>
                        </a:cubicBezTo>
                        <a:cubicBezTo>
                          <a:pt x="52" y="67"/>
                          <a:pt x="50" y="65"/>
                          <a:pt x="50" y="64"/>
                        </a:cubicBezTo>
                        <a:cubicBezTo>
                          <a:pt x="50" y="61"/>
                          <a:pt x="54" y="60"/>
                          <a:pt x="55" y="59"/>
                        </a:cubicBezTo>
                        <a:cubicBezTo>
                          <a:pt x="56" y="55"/>
                          <a:pt x="57" y="51"/>
                          <a:pt x="54" y="48"/>
                        </a:cubicBezTo>
                        <a:cubicBezTo>
                          <a:pt x="56" y="46"/>
                          <a:pt x="55" y="45"/>
                          <a:pt x="57" y="47"/>
                        </a:cubicBezTo>
                        <a:cubicBezTo>
                          <a:pt x="60" y="44"/>
                          <a:pt x="60" y="43"/>
                          <a:pt x="64" y="42"/>
                        </a:cubicBezTo>
                        <a:cubicBezTo>
                          <a:pt x="66" y="40"/>
                          <a:pt x="67" y="35"/>
                          <a:pt x="70" y="33"/>
                        </a:cubicBezTo>
                        <a:cubicBezTo>
                          <a:pt x="72" y="32"/>
                          <a:pt x="76" y="30"/>
                          <a:pt x="76" y="30"/>
                        </a:cubicBezTo>
                        <a:cubicBezTo>
                          <a:pt x="82" y="33"/>
                          <a:pt x="79" y="31"/>
                          <a:pt x="84" y="29"/>
                        </a:cubicBezTo>
                        <a:cubicBezTo>
                          <a:pt x="85" y="30"/>
                          <a:pt x="87" y="32"/>
                          <a:pt x="87" y="32"/>
                        </a:cubicBezTo>
                        <a:cubicBezTo>
                          <a:pt x="90" y="31"/>
                          <a:pt x="90" y="29"/>
                          <a:pt x="92" y="27"/>
                        </a:cubicBezTo>
                        <a:cubicBezTo>
                          <a:pt x="94" y="20"/>
                          <a:pt x="87" y="21"/>
                          <a:pt x="82" y="20"/>
                        </a:cubicBezTo>
                        <a:cubicBezTo>
                          <a:pt x="80" y="18"/>
                          <a:pt x="78" y="16"/>
                          <a:pt x="75" y="14"/>
                        </a:cubicBezTo>
                        <a:cubicBezTo>
                          <a:pt x="74" y="13"/>
                          <a:pt x="72" y="11"/>
                          <a:pt x="72" y="11"/>
                        </a:cubicBezTo>
                        <a:cubicBezTo>
                          <a:pt x="65" y="12"/>
                          <a:pt x="59" y="15"/>
                          <a:pt x="52" y="16"/>
                        </a:cubicBezTo>
                        <a:cubicBezTo>
                          <a:pt x="48" y="12"/>
                          <a:pt x="47" y="10"/>
                          <a:pt x="42" y="9"/>
                        </a:cubicBezTo>
                        <a:cubicBezTo>
                          <a:pt x="40" y="10"/>
                          <a:pt x="36" y="12"/>
                          <a:pt x="36" y="12"/>
                        </a:cubicBezTo>
                        <a:cubicBezTo>
                          <a:pt x="32" y="3"/>
                          <a:pt x="27" y="3"/>
                          <a:pt x="18" y="0"/>
                        </a:cubicBezTo>
                        <a:cubicBezTo>
                          <a:pt x="15" y="3"/>
                          <a:pt x="17" y="2"/>
                          <a:pt x="10" y="3"/>
                        </a:cubicBezTo>
                        <a:cubicBezTo>
                          <a:pt x="7" y="6"/>
                          <a:pt x="5" y="13"/>
                          <a:pt x="1" y="13"/>
                        </a:cubicBezTo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0" name="Вознесенский"/>
                  <p:cNvSpPr>
                    <a:spLocks/>
                  </p:cNvSpPr>
                  <p:nvPr/>
                </p:nvSpPr>
                <p:spPr bwMode="auto">
                  <a:xfrm>
                    <a:off x="1829991" y="6006134"/>
                    <a:ext cx="819150" cy="581025"/>
                  </a:xfrm>
                  <a:custGeom>
                    <a:avLst/>
                    <a:gdLst>
                      <a:gd name="T0" fmla="*/ 2147483646 w 86"/>
                      <a:gd name="T1" fmla="*/ 2147483646 h 61"/>
                      <a:gd name="T2" fmla="*/ 2147483646 w 86"/>
                      <a:gd name="T3" fmla="*/ 2147483646 h 61"/>
                      <a:gd name="T4" fmla="*/ 2147483646 w 86"/>
                      <a:gd name="T5" fmla="*/ 2147483646 h 61"/>
                      <a:gd name="T6" fmla="*/ 2147483646 w 86"/>
                      <a:gd name="T7" fmla="*/ 2147483646 h 61"/>
                      <a:gd name="T8" fmla="*/ 2147483646 w 86"/>
                      <a:gd name="T9" fmla="*/ 2147483646 h 61"/>
                      <a:gd name="T10" fmla="*/ 2147483646 w 86"/>
                      <a:gd name="T11" fmla="*/ 2147483646 h 61"/>
                      <a:gd name="T12" fmla="*/ 2147483646 w 86"/>
                      <a:gd name="T13" fmla="*/ 2147483646 h 61"/>
                      <a:gd name="T14" fmla="*/ 2147483646 w 86"/>
                      <a:gd name="T15" fmla="*/ 2147483646 h 61"/>
                      <a:gd name="T16" fmla="*/ 2147483646 w 86"/>
                      <a:gd name="T17" fmla="*/ 2147483646 h 61"/>
                      <a:gd name="T18" fmla="*/ 2147483646 w 86"/>
                      <a:gd name="T19" fmla="*/ 2147483646 h 61"/>
                      <a:gd name="T20" fmla="*/ 2147483646 w 86"/>
                      <a:gd name="T21" fmla="*/ 2147483646 h 61"/>
                      <a:gd name="T22" fmla="*/ 2147483646 w 86"/>
                      <a:gd name="T23" fmla="*/ 2147483646 h 61"/>
                      <a:gd name="T24" fmla="*/ 2147483646 w 86"/>
                      <a:gd name="T25" fmla="*/ 2147483646 h 61"/>
                      <a:gd name="T26" fmla="*/ 2147483646 w 86"/>
                      <a:gd name="T27" fmla="*/ 2147483646 h 61"/>
                      <a:gd name="T28" fmla="*/ 2147483646 w 86"/>
                      <a:gd name="T29" fmla="*/ 2147483646 h 61"/>
                      <a:gd name="T30" fmla="*/ 2147483646 w 86"/>
                      <a:gd name="T31" fmla="*/ 2147483646 h 61"/>
                      <a:gd name="T32" fmla="*/ 2147483646 w 86"/>
                      <a:gd name="T33" fmla="*/ 2147483646 h 61"/>
                      <a:gd name="T34" fmla="*/ 2147483646 w 86"/>
                      <a:gd name="T35" fmla="*/ 2147483646 h 61"/>
                      <a:gd name="T36" fmla="*/ 2147483646 w 86"/>
                      <a:gd name="T37" fmla="*/ 2147483646 h 61"/>
                      <a:gd name="T38" fmla="*/ 2147483646 w 86"/>
                      <a:gd name="T39" fmla="*/ 2147483646 h 61"/>
                      <a:gd name="T40" fmla="*/ 2147483646 w 86"/>
                      <a:gd name="T41" fmla="*/ 2147483646 h 61"/>
                      <a:gd name="T42" fmla="*/ 2147483646 w 86"/>
                      <a:gd name="T43" fmla="*/ 2147483646 h 61"/>
                      <a:gd name="T44" fmla="*/ 2147483646 w 86"/>
                      <a:gd name="T45" fmla="*/ 2147483646 h 61"/>
                      <a:gd name="T46" fmla="*/ 2147483646 w 86"/>
                      <a:gd name="T47" fmla="*/ 2147483646 h 61"/>
                      <a:gd name="T48" fmla="*/ 2147483646 w 86"/>
                      <a:gd name="T49" fmla="*/ 2147483646 h 61"/>
                      <a:gd name="T50" fmla="*/ 2147483646 w 86"/>
                      <a:gd name="T51" fmla="*/ 0 h 61"/>
                      <a:gd name="T52" fmla="*/ 2147483646 w 86"/>
                      <a:gd name="T53" fmla="*/ 2147483646 h 61"/>
                      <a:gd name="T54" fmla="*/ 2147483646 w 86"/>
                      <a:gd name="T55" fmla="*/ 0 h 61"/>
                      <a:gd name="T56" fmla="*/ 2147483646 w 86"/>
                      <a:gd name="T57" fmla="*/ 2147483646 h 61"/>
                      <a:gd name="T58" fmla="*/ 2147483646 w 86"/>
                      <a:gd name="T59" fmla="*/ 2147483646 h 61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w 86"/>
                      <a:gd name="T91" fmla="*/ 0 h 61"/>
                      <a:gd name="T92" fmla="*/ 86 w 86"/>
                      <a:gd name="T93" fmla="*/ 61 h 61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T90" t="T91" r="T92" b="T93"/>
                    <a:pathLst>
                      <a:path w="86" h="61">
                        <a:moveTo>
                          <a:pt x="4" y="12"/>
                        </a:moveTo>
                        <a:cubicBezTo>
                          <a:pt x="5" y="13"/>
                          <a:pt x="7" y="15"/>
                          <a:pt x="7" y="15"/>
                        </a:cubicBezTo>
                        <a:cubicBezTo>
                          <a:pt x="4" y="21"/>
                          <a:pt x="5" y="18"/>
                          <a:pt x="4" y="25"/>
                        </a:cubicBezTo>
                        <a:cubicBezTo>
                          <a:pt x="5" y="33"/>
                          <a:pt x="2" y="48"/>
                          <a:pt x="2" y="48"/>
                        </a:cubicBezTo>
                        <a:cubicBezTo>
                          <a:pt x="3" y="56"/>
                          <a:pt x="0" y="60"/>
                          <a:pt x="7" y="58"/>
                        </a:cubicBezTo>
                        <a:cubicBezTo>
                          <a:pt x="8" y="57"/>
                          <a:pt x="10" y="57"/>
                          <a:pt x="9" y="56"/>
                        </a:cubicBezTo>
                        <a:cubicBezTo>
                          <a:pt x="8" y="55"/>
                          <a:pt x="6" y="53"/>
                          <a:pt x="6" y="53"/>
                        </a:cubicBezTo>
                        <a:cubicBezTo>
                          <a:pt x="6" y="51"/>
                          <a:pt x="6" y="47"/>
                          <a:pt x="8" y="47"/>
                        </a:cubicBezTo>
                        <a:lnTo>
                          <a:pt x="15" y="53"/>
                        </a:lnTo>
                        <a:cubicBezTo>
                          <a:pt x="15" y="53"/>
                          <a:pt x="16" y="54"/>
                          <a:pt x="16" y="54"/>
                        </a:cubicBezTo>
                        <a:cubicBezTo>
                          <a:pt x="22" y="51"/>
                          <a:pt x="28" y="52"/>
                          <a:pt x="35" y="53"/>
                        </a:cubicBezTo>
                        <a:cubicBezTo>
                          <a:pt x="37" y="55"/>
                          <a:pt x="38" y="55"/>
                          <a:pt x="40" y="57"/>
                        </a:cubicBezTo>
                        <a:cubicBezTo>
                          <a:pt x="42" y="58"/>
                          <a:pt x="44" y="61"/>
                          <a:pt x="44" y="61"/>
                        </a:cubicBezTo>
                        <a:cubicBezTo>
                          <a:pt x="53" y="59"/>
                          <a:pt x="62" y="57"/>
                          <a:pt x="72" y="56"/>
                        </a:cubicBezTo>
                        <a:cubicBezTo>
                          <a:pt x="74" y="54"/>
                          <a:pt x="76" y="50"/>
                          <a:pt x="76" y="50"/>
                        </a:cubicBezTo>
                        <a:cubicBezTo>
                          <a:pt x="77" y="47"/>
                          <a:pt x="77" y="43"/>
                          <a:pt x="79" y="40"/>
                        </a:cubicBezTo>
                        <a:cubicBezTo>
                          <a:pt x="80" y="38"/>
                          <a:pt x="84" y="35"/>
                          <a:pt x="84" y="35"/>
                        </a:cubicBezTo>
                        <a:cubicBezTo>
                          <a:pt x="85" y="31"/>
                          <a:pt x="86" y="28"/>
                          <a:pt x="84" y="24"/>
                        </a:cubicBezTo>
                        <a:cubicBezTo>
                          <a:pt x="83" y="23"/>
                          <a:pt x="81" y="21"/>
                          <a:pt x="81" y="21"/>
                        </a:cubicBezTo>
                        <a:cubicBezTo>
                          <a:pt x="80" y="15"/>
                          <a:pt x="77" y="15"/>
                          <a:pt x="73" y="19"/>
                        </a:cubicBezTo>
                        <a:cubicBezTo>
                          <a:pt x="68" y="17"/>
                          <a:pt x="72" y="15"/>
                          <a:pt x="74" y="12"/>
                        </a:cubicBezTo>
                        <a:cubicBezTo>
                          <a:pt x="73" y="8"/>
                          <a:pt x="73" y="8"/>
                          <a:pt x="69" y="9"/>
                        </a:cubicBezTo>
                        <a:cubicBezTo>
                          <a:pt x="67" y="11"/>
                          <a:pt x="64" y="11"/>
                          <a:pt x="61" y="14"/>
                        </a:cubicBezTo>
                        <a:cubicBezTo>
                          <a:pt x="59" y="13"/>
                          <a:pt x="56" y="13"/>
                          <a:pt x="58" y="11"/>
                        </a:cubicBezTo>
                        <a:cubicBezTo>
                          <a:pt x="56" y="4"/>
                          <a:pt x="54" y="5"/>
                          <a:pt x="47" y="3"/>
                        </a:cubicBezTo>
                        <a:cubicBezTo>
                          <a:pt x="46" y="2"/>
                          <a:pt x="44" y="0"/>
                          <a:pt x="44" y="0"/>
                        </a:cubicBezTo>
                        <a:cubicBezTo>
                          <a:pt x="42" y="1"/>
                          <a:pt x="40" y="1"/>
                          <a:pt x="38" y="3"/>
                        </a:cubicBezTo>
                        <a:cubicBezTo>
                          <a:pt x="35" y="0"/>
                          <a:pt x="37" y="1"/>
                          <a:pt x="30" y="0"/>
                        </a:cubicBezTo>
                        <a:cubicBezTo>
                          <a:pt x="24" y="1"/>
                          <a:pt x="25" y="1"/>
                          <a:pt x="20" y="3"/>
                        </a:cubicBezTo>
                        <a:cubicBezTo>
                          <a:pt x="18" y="5"/>
                          <a:pt x="4" y="15"/>
                          <a:pt x="4" y="12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1" name="Дивеевский"/>
                  <p:cNvSpPr>
                    <a:spLocks/>
                  </p:cNvSpPr>
                  <p:nvPr/>
                </p:nvSpPr>
                <p:spPr bwMode="auto">
                  <a:xfrm>
                    <a:off x="2353866" y="5596559"/>
                    <a:ext cx="838200" cy="742950"/>
                  </a:xfrm>
                  <a:custGeom>
                    <a:avLst/>
                    <a:gdLst>
                      <a:gd name="T0" fmla="*/ 2147483646 w 88"/>
                      <a:gd name="T1" fmla="*/ 2147483646 h 78"/>
                      <a:gd name="T2" fmla="*/ 2147483646 w 88"/>
                      <a:gd name="T3" fmla="*/ 2147483646 h 78"/>
                      <a:gd name="T4" fmla="*/ 2147483646 w 88"/>
                      <a:gd name="T5" fmla="*/ 2147483646 h 78"/>
                      <a:gd name="T6" fmla="*/ 2147483646 w 88"/>
                      <a:gd name="T7" fmla="*/ 2147483646 h 78"/>
                      <a:gd name="T8" fmla="*/ 2147483646 w 88"/>
                      <a:gd name="T9" fmla="*/ 2147483646 h 78"/>
                      <a:gd name="T10" fmla="*/ 2147483646 w 88"/>
                      <a:gd name="T11" fmla="*/ 2147483646 h 78"/>
                      <a:gd name="T12" fmla="*/ 2147483646 w 88"/>
                      <a:gd name="T13" fmla="*/ 2147483646 h 78"/>
                      <a:gd name="T14" fmla="*/ 2147483646 w 88"/>
                      <a:gd name="T15" fmla="*/ 2147483646 h 78"/>
                      <a:gd name="T16" fmla="*/ 2147483646 w 88"/>
                      <a:gd name="T17" fmla="*/ 2147483646 h 78"/>
                      <a:gd name="T18" fmla="*/ 2147483646 w 88"/>
                      <a:gd name="T19" fmla="*/ 2147483646 h 78"/>
                      <a:gd name="T20" fmla="*/ 2147483646 w 88"/>
                      <a:gd name="T21" fmla="*/ 2147483646 h 78"/>
                      <a:gd name="T22" fmla="*/ 2147483646 w 88"/>
                      <a:gd name="T23" fmla="*/ 2147483646 h 78"/>
                      <a:gd name="T24" fmla="*/ 2147483646 w 88"/>
                      <a:gd name="T25" fmla="*/ 2147483646 h 78"/>
                      <a:gd name="T26" fmla="*/ 2147483646 w 88"/>
                      <a:gd name="T27" fmla="*/ 2147483646 h 78"/>
                      <a:gd name="T28" fmla="*/ 2147483646 w 88"/>
                      <a:gd name="T29" fmla="*/ 2147483646 h 78"/>
                      <a:gd name="T30" fmla="*/ 2147483646 w 88"/>
                      <a:gd name="T31" fmla="*/ 2147483646 h 78"/>
                      <a:gd name="T32" fmla="*/ 2147483646 w 88"/>
                      <a:gd name="T33" fmla="*/ 2147483646 h 78"/>
                      <a:gd name="T34" fmla="*/ 2147483646 w 88"/>
                      <a:gd name="T35" fmla="*/ 2147483646 h 78"/>
                      <a:gd name="T36" fmla="*/ 2147483646 w 88"/>
                      <a:gd name="T37" fmla="*/ 2147483646 h 78"/>
                      <a:gd name="T38" fmla="*/ 0 w 88"/>
                      <a:gd name="T39" fmla="*/ 2147483646 h 78"/>
                      <a:gd name="T40" fmla="*/ 2147483646 w 88"/>
                      <a:gd name="T41" fmla="*/ 2147483646 h 78"/>
                      <a:gd name="T42" fmla="*/ 2147483646 w 88"/>
                      <a:gd name="T43" fmla="*/ 2147483646 h 78"/>
                      <a:gd name="T44" fmla="*/ 2147483646 w 88"/>
                      <a:gd name="T45" fmla="*/ 2147483646 h 78"/>
                      <a:gd name="T46" fmla="*/ 2147483646 w 88"/>
                      <a:gd name="T47" fmla="*/ 2147483646 h 78"/>
                      <a:gd name="T48" fmla="*/ 2147483646 w 88"/>
                      <a:gd name="T49" fmla="*/ 2147483646 h 78"/>
                      <a:gd name="T50" fmla="*/ 2147483646 w 88"/>
                      <a:gd name="T51" fmla="*/ 2147483646 h 78"/>
                      <a:gd name="T52" fmla="*/ 2147483646 w 88"/>
                      <a:gd name="T53" fmla="*/ 2147483646 h 78"/>
                      <a:gd name="T54" fmla="*/ 2147483646 w 88"/>
                      <a:gd name="T55" fmla="*/ 2147483646 h 78"/>
                      <a:gd name="T56" fmla="*/ 2147483646 w 88"/>
                      <a:gd name="T57" fmla="*/ 2147483646 h 78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w 88"/>
                      <a:gd name="T88" fmla="*/ 0 h 78"/>
                      <a:gd name="T89" fmla="*/ 88 w 88"/>
                      <a:gd name="T90" fmla="*/ 78 h 78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T87" t="T88" r="T89" b="T90"/>
                    <a:pathLst>
                      <a:path w="88" h="78">
                        <a:moveTo>
                          <a:pt x="29" y="78"/>
                        </a:moveTo>
                        <a:cubicBezTo>
                          <a:pt x="31" y="76"/>
                          <a:pt x="38" y="75"/>
                          <a:pt x="41" y="74"/>
                        </a:cubicBezTo>
                        <a:cubicBezTo>
                          <a:pt x="45" y="74"/>
                          <a:pt x="49" y="77"/>
                          <a:pt x="53" y="74"/>
                        </a:cubicBezTo>
                        <a:cubicBezTo>
                          <a:pt x="56" y="72"/>
                          <a:pt x="61" y="67"/>
                          <a:pt x="61" y="67"/>
                        </a:cubicBezTo>
                        <a:cubicBezTo>
                          <a:pt x="59" y="63"/>
                          <a:pt x="58" y="62"/>
                          <a:pt x="54" y="61"/>
                        </a:cubicBezTo>
                        <a:cubicBezTo>
                          <a:pt x="56" y="59"/>
                          <a:pt x="55" y="58"/>
                          <a:pt x="57" y="60"/>
                        </a:cubicBezTo>
                        <a:cubicBezTo>
                          <a:pt x="62" y="55"/>
                          <a:pt x="62" y="49"/>
                          <a:pt x="70" y="46"/>
                        </a:cubicBezTo>
                        <a:cubicBezTo>
                          <a:pt x="66" y="42"/>
                          <a:pt x="72" y="39"/>
                          <a:pt x="75" y="38"/>
                        </a:cubicBezTo>
                        <a:cubicBezTo>
                          <a:pt x="78" y="35"/>
                          <a:pt x="76" y="36"/>
                          <a:pt x="80" y="35"/>
                        </a:cubicBezTo>
                        <a:cubicBezTo>
                          <a:pt x="82" y="33"/>
                          <a:pt x="83" y="34"/>
                          <a:pt x="81" y="32"/>
                        </a:cubicBezTo>
                        <a:cubicBezTo>
                          <a:pt x="84" y="29"/>
                          <a:pt x="82" y="30"/>
                          <a:pt x="86" y="29"/>
                        </a:cubicBezTo>
                        <a:cubicBezTo>
                          <a:pt x="88" y="27"/>
                          <a:pt x="79" y="14"/>
                          <a:pt x="78" y="9"/>
                        </a:cubicBezTo>
                        <a:cubicBezTo>
                          <a:pt x="79" y="6"/>
                          <a:pt x="77" y="5"/>
                          <a:pt x="79" y="3"/>
                        </a:cubicBezTo>
                        <a:cubicBezTo>
                          <a:pt x="76" y="0"/>
                          <a:pt x="73" y="10"/>
                          <a:pt x="72" y="12"/>
                        </a:cubicBezTo>
                        <a:cubicBezTo>
                          <a:pt x="71" y="13"/>
                          <a:pt x="68" y="14"/>
                          <a:pt x="68" y="14"/>
                        </a:cubicBezTo>
                        <a:cubicBezTo>
                          <a:pt x="64" y="10"/>
                          <a:pt x="57" y="15"/>
                          <a:pt x="53" y="18"/>
                        </a:cubicBezTo>
                        <a:cubicBezTo>
                          <a:pt x="52" y="19"/>
                          <a:pt x="50" y="21"/>
                          <a:pt x="50" y="21"/>
                        </a:cubicBezTo>
                        <a:cubicBezTo>
                          <a:pt x="46" y="33"/>
                          <a:pt x="46" y="37"/>
                          <a:pt x="33" y="39"/>
                        </a:cubicBezTo>
                        <a:cubicBezTo>
                          <a:pt x="26" y="42"/>
                          <a:pt x="15" y="45"/>
                          <a:pt x="7" y="46"/>
                        </a:cubicBezTo>
                        <a:cubicBezTo>
                          <a:pt x="5" y="47"/>
                          <a:pt x="2" y="48"/>
                          <a:pt x="0" y="49"/>
                        </a:cubicBezTo>
                        <a:cubicBezTo>
                          <a:pt x="3" y="52"/>
                          <a:pt x="2" y="50"/>
                          <a:pt x="3" y="53"/>
                        </a:cubicBezTo>
                        <a:cubicBezTo>
                          <a:pt x="2" y="57"/>
                          <a:pt x="3" y="57"/>
                          <a:pt x="7" y="56"/>
                        </a:cubicBezTo>
                        <a:cubicBezTo>
                          <a:pt x="9" y="54"/>
                          <a:pt x="12" y="53"/>
                          <a:pt x="15" y="52"/>
                        </a:cubicBezTo>
                        <a:cubicBezTo>
                          <a:pt x="16" y="52"/>
                          <a:pt x="19" y="53"/>
                          <a:pt x="19" y="54"/>
                        </a:cubicBezTo>
                        <a:cubicBezTo>
                          <a:pt x="19" y="56"/>
                          <a:pt x="16" y="59"/>
                          <a:pt x="16" y="59"/>
                        </a:cubicBezTo>
                        <a:cubicBezTo>
                          <a:pt x="19" y="62"/>
                          <a:pt x="18" y="60"/>
                          <a:pt x="22" y="59"/>
                        </a:cubicBezTo>
                        <a:lnTo>
                          <a:pt x="28" y="65"/>
                        </a:lnTo>
                        <a:cubicBezTo>
                          <a:pt x="28" y="65"/>
                          <a:pt x="29" y="66"/>
                          <a:pt x="29" y="66"/>
                        </a:cubicBezTo>
                        <a:cubicBezTo>
                          <a:pt x="30" y="70"/>
                          <a:pt x="26" y="77"/>
                          <a:pt x="31" y="77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2" name="Первомайский"/>
                  <p:cNvSpPr>
                    <a:spLocks/>
                  </p:cNvSpPr>
                  <p:nvPr/>
                </p:nvSpPr>
                <p:spPr bwMode="auto">
                  <a:xfrm>
                    <a:off x="2858691" y="5872784"/>
                    <a:ext cx="771525" cy="800100"/>
                  </a:xfrm>
                  <a:custGeom>
                    <a:avLst/>
                    <a:gdLst>
                      <a:gd name="T0" fmla="*/ 0 w 81"/>
                      <a:gd name="T1" fmla="*/ 2147483646 h 84"/>
                      <a:gd name="T2" fmla="*/ 2147483646 w 81"/>
                      <a:gd name="T3" fmla="*/ 2147483646 h 84"/>
                      <a:gd name="T4" fmla="*/ 2147483646 w 81"/>
                      <a:gd name="T5" fmla="*/ 2147483646 h 84"/>
                      <a:gd name="T6" fmla="*/ 2147483646 w 81"/>
                      <a:gd name="T7" fmla="*/ 2147483646 h 84"/>
                      <a:gd name="T8" fmla="*/ 2147483646 w 81"/>
                      <a:gd name="T9" fmla="*/ 2147483646 h 84"/>
                      <a:gd name="T10" fmla="*/ 2147483646 w 81"/>
                      <a:gd name="T11" fmla="*/ 2147483646 h 84"/>
                      <a:gd name="T12" fmla="*/ 2147483646 w 81"/>
                      <a:gd name="T13" fmla="*/ 2147483646 h 84"/>
                      <a:gd name="T14" fmla="*/ 2147483646 w 81"/>
                      <a:gd name="T15" fmla="*/ 2147483646 h 84"/>
                      <a:gd name="T16" fmla="*/ 2147483646 w 81"/>
                      <a:gd name="T17" fmla="*/ 2147483646 h 84"/>
                      <a:gd name="T18" fmla="*/ 2147483646 w 81"/>
                      <a:gd name="T19" fmla="*/ 2147483646 h 84"/>
                      <a:gd name="T20" fmla="*/ 2147483646 w 81"/>
                      <a:gd name="T21" fmla="*/ 2147483646 h 84"/>
                      <a:gd name="T22" fmla="*/ 2147483646 w 81"/>
                      <a:gd name="T23" fmla="*/ 2147483646 h 84"/>
                      <a:gd name="T24" fmla="*/ 2147483646 w 81"/>
                      <a:gd name="T25" fmla="*/ 2147483646 h 84"/>
                      <a:gd name="T26" fmla="*/ 2147483646 w 81"/>
                      <a:gd name="T27" fmla="*/ 2147483646 h 84"/>
                      <a:gd name="T28" fmla="*/ 2147483646 w 81"/>
                      <a:gd name="T29" fmla="*/ 2147483646 h 84"/>
                      <a:gd name="T30" fmla="*/ 2147483646 w 81"/>
                      <a:gd name="T31" fmla="*/ 2147483646 h 84"/>
                      <a:gd name="T32" fmla="*/ 2147483646 w 81"/>
                      <a:gd name="T33" fmla="*/ 2147483646 h 84"/>
                      <a:gd name="T34" fmla="*/ 2147483646 w 81"/>
                      <a:gd name="T35" fmla="*/ 2147483646 h 84"/>
                      <a:gd name="T36" fmla="*/ 2147483646 w 81"/>
                      <a:gd name="T37" fmla="*/ 2147483646 h 84"/>
                      <a:gd name="T38" fmla="*/ 2147483646 w 81"/>
                      <a:gd name="T39" fmla="*/ 2147483646 h 84"/>
                      <a:gd name="T40" fmla="*/ 2147483646 w 81"/>
                      <a:gd name="T41" fmla="*/ 2147483646 h 84"/>
                      <a:gd name="T42" fmla="*/ 2147483646 w 81"/>
                      <a:gd name="T43" fmla="*/ 2147483646 h 84"/>
                      <a:gd name="T44" fmla="*/ 2147483646 w 81"/>
                      <a:gd name="T45" fmla="*/ 2147483646 h 84"/>
                      <a:gd name="T46" fmla="*/ 2147483646 w 81"/>
                      <a:gd name="T47" fmla="*/ 0 h 84"/>
                      <a:gd name="T48" fmla="*/ 2147483646 w 81"/>
                      <a:gd name="T49" fmla="*/ 2147483646 h 84"/>
                      <a:gd name="T50" fmla="*/ 2147483646 w 81"/>
                      <a:gd name="T51" fmla="*/ 2147483646 h 84"/>
                      <a:gd name="T52" fmla="*/ 2147483646 w 81"/>
                      <a:gd name="T53" fmla="*/ 2147483646 h 84"/>
                      <a:gd name="T54" fmla="*/ 2147483646 w 81"/>
                      <a:gd name="T55" fmla="*/ 2147483646 h 84"/>
                      <a:gd name="T56" fmla="*/ 2147483646 w 81"/>
                      <a:gd name="T57" fmla="*/ 2147483646 h 84"/>
                      <a:gd name="T58" fmla="*/ 2147483646 w 81"/>
                      <a:gd name="T59" fmla="*/ 2147483646 h 84"/>
                      <a:gd name="T60" fmla="*/ 2147483646 w 81"/>
                      <a:gd name="T61" fmla="*/ 2147483646 h 84"/>
                      <a:gd name="T62" fmla="*/ 2147483646 w 81"/>
                      <a:gd name="T63" fmla="*/ 2147483646 h 84"/>
                      <a:gd name="T64" fmla="*/ 2147483646 w 81"/>
                      <a:gd name="T65" fmla="*/ 2147483646 h 84"/>
                      <a:gd name="T66" fmla="*/ 0 w 81"/>
                      <a:gd name="T67" fmla="*/ 2147483646 h 84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81"/>
                      <a:gd name="T103" fmla="*/ 0 h 84"/>
                      <a:gd name="T104" fmla="*/ 81 w 81"/>
                      <a:gd name="T105" fmla="*/ 84 h 84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81" h="84">
                        <a:moveTo>
                          <a:pt x="0" y="45"/>
                        </a:moveTo>
                        <a:cubicBezTo>
                          <a:pt x="3" y="50"/>
                          <a:pt x="10" y="49"/>
                          <a:pt x="15" y="50"/>
                        </a:cubicBezTo>
                        <a:cubicBezTo>
                          <a:pt x="20" y="55"/>
                          <a:pt x="15" y="49"/>
                          <a:pt x="18" y="59"/>
                        </a:cubicBezTo>
                        <a:cubicBezTo>
                          <a:pt x="20" y="66"/>
                          <a:pt x="48" y="70"/>
                          <a:pt x="54" y="71"/>
                        </a:cubicBezTo>
                        <a:cubicBezTo>
                          <a:pt x="58" y="75"/>
                          <a:pt x="52" y="82"/>
                          <a:pt x="60" y="84"/>
                        </a:cubicBezTo>
                        <a:lnTo>
                          <a:pt x="67" y="80"/>
                        </a:lnTo>
                        <a:cubicBezTo>
                          <a:pt x="67" y="80"/>
                          <a:pt x="68" y="79"/>
                          <a:pt x="68" y="79"/>
                        </a:cubicBezTo>
                        <a:cubicBezTo>
                          <a:pt x="68" y="77"/>
                          <a:pt x="68" y="75"/>
                          <a:pt x="69" y="74"/>
                        </a:cubicBezTo>
                        <a:cubicBezTo>
                          <a:pt x="70" y="73"/>
                          <a:pt x="72" y="74"/>
                          <a:pt x="72" y="73"/>
                        </a:cubicBezTo>
                        <a:cubicBezTo>
                          <a:pt x="72" y="72"/>
                          <a:pt x="69" y="70"/>
                          <a:pt x="69" y="70"/>
                        </a:cubicBezTo>
                        <a:cubicBezTo>
                          <a:pt x="70" y="63"/>
                          <a:pt x="71" y="61"/>
                          <a:pt x="77" y="58"/>
                        </a:cubicBezTo>
                        <a:cubicBezTo>
                          <a:pt x="79" y="57"/>
                          <a:pt x="81" y="54"/>
                          <a:pt x="81" y="54"/>
                        </a:cubicBezTo>
                        <a:cubicBezTo>
                          <a:pt x="79" y="47"/>
                          <a:pt x="78" y="48"/>
                          <a:pt x="74" y="44"/>
                        </a:cubicBezTo>
                        <a:cubicBezTo>
                          <a:pt x="74" y="42"/>
                          <a:pt x="77" y="41"/>
                          <a:pt x="76" y="39"/>
                        </a:cubicBezTo>
                        <a:cubicBezTo>
                          <a:pt x="76" y="38"/>
                          <a:pt x="74" y="37"/>
                          <a:pt x="74" y="37"/>
                        </a:cubicBezTo>
                        <a:cubicBezTo>
                          <a:pt x="77" y="31"/>
                          <a:pt x="72" y="40"/>
                          <a:pt x="78" y="34"/>
                        </a:cubicBezTo>
                        <a:cubicBezTo>
                          <a:pt x="79" y="33"/>
                          <a:pt x="75" y="33"/>
                          <a:pt x="74" y="32"/>
                        </a:cubicBezTo>
                        <a:cubicBezTo>
                          <a:pt x="70" y="30"/>
                          <a:pt x="75" y="31"/>
                          <a:pt x="67" y="30"/>
                        </a:cubicBezTo>
                        <a:cubicBezTo>
                          <a:pt x="61" y="29"/>
                          <a:pt x="56" y="28"/>
                          <a:pt x="50" y="27"/>
                        </a:cubicBezTo>
                        <a:cubicBezTo>
                          <a:pt x="48" y="25"/>
                          <a:pt x="46" y="24"/>
                          <a:pt x="44" y="23"/>
                        </a:cubicBezTo>
                        <a:cubicBezTo>
                          <a:pt x="43" y="21"/>
                          <a:pt x="40" y="17"/>
                          <a:pt x="40" y="17"/>
                        </a:cubicBezTo>
                        <a:cubicBezTo>
                          <a:pt x="42" y="15"/>
                          <a:pt x="40" y="13"/>
                          <a:pt x="39" y="11"/>
                        </a:cubicBezTo>
                        <a:cubicBezTo>
                          <a:pt x="35" y="18"/>
                          <a:pt x="39" y="4"/>
                          <a:pt x="36" y="1"/>
                        </a:cubicBezTo>
                        <a:cubicBezTo>
                          <a:pt x="34" y="5"/>
                          <a:pt x="35" y="2"/>
                          <a:pt x="33" y="0"/>
                        </a:cubicBezTo>
                        <a:cubicBezTo>
                          <a:pt x="31" y="2"/>
                          <a:pt x="30" y="1"/>
                          <a:pt x="28" y="3"/>
                        </a:cubicBezTo>
                        <a:cubicBezTo>
                          <a:pt x="31" y="6"/>
                          <a:pt x="24" y="7"/>
                          <a:pt x="22" y="8"/>
                        </a:cubicBezTo>
                        <a:cubicBezTo>
                          <a:pt x="20" y="10"/>
                          <a:pt x="18" y="11"/>
                          <a:pt x="16" y="13"/>
                        </a:cubicBezTo>
                        <a:cubicBezTo>
                          <a:pt x="17" y="18"/>
                          <a:pt x="18" y="17"/>
                          <a:pt x="13" y="19"/>
                        </a:cubicBezTo>
                        <a:cubicBezTo>
                          <a:pt x="10" y="22"/>
                          <a:pt x="9" y="25"/>
                          <a:pt x="6" y="28"/>
                        </a:cubicBezTo>
                        <a:cubicBezTo>
                          <a:pt x="5" y="29"/>
                          <a:pt x="3" y="31"/>
                          <a:pt x="3" y="31"/>
                        </a:cubicBezTo>
                        <a:cubicBezTo>
                          <a:pt x="3" y="31"/>
                          <a:pt x="1" y="30"/>
                          <a:pt x="1" y="31"/>
                        </a:cubicBezTo>
                        <a:lnTo>
                          <a:pt x="7" y="37"/>
                        </a:lnTo>
                        <a:cubicBezTo>
                          <a:pt x="7" y="37"/>
                          <a:pt x="8" y="38"/>
                          <a:pt x="8" y="38"/>
                        </a:cubicBezTo>
                        <a:cubicBezTo>
                          <a:pt x="7" y="39"/>
                          <a:pt x="0" y="47"/>
                          <a:pt x="0" y="45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3" name="Лукояновский"/>
                  <p:cNvSpPr>
                    <a:spLocks/>
                  </p:cNvSpPr>
                  <p:nvPr/>
                </p:nvSpPr>
                <p:spPr bwMode="auto">
                  <a:xfrm>
                    <a:off x="3487341" y="5853734"/>
                    <a:ext cx="1028700" cy="1028700"/>
                  </a:xfrm>
                  <a:custGeom>
                    <a:avLst/>
                    <a:gdLst>
                      <a:gd name="T0" fmla="*/ 0 w 108"/>
                      <a:gd name="T1" fmla="*/ 2147483646 h 108"/>
                      <a:gd name="T2" fmla="*/ 2147483646 w 108"/>
                      <a:gd name="T3" fmla="*/ 2147483646 h 108"/>
                      <a:gd name="T4" fmla="*/ 2147483646 w 108"/>
                      <a:gd name="T5" fmla="*/ 2147483646 h 108"/>
                      <a:gd name="T6" fmla="*/ 2147483646 w 108"/>
                      <a:gd name="T7" fmla="*/ 2147483646 h 108"/>
                      <a:gd name="T8" fmla="*/ 2147483646 w 108"/>
                      <a:gd name="T9" fmla="*/ 2147483646 h 108"/>
                      <a:gd name="T10" fmla="*/ 2147483646 w 108"/>
                      <a:gd name="T11" fmla="*/ 2147483646 h 108"/>
                      <a:gd name="T12" fmla="*/ 2147483646 w 108"/>
                      <a:gd name="T13" fmla="*/ 2147483646 h 108"/>
                      <a:gd name="T14" fmla="*/ 2147483646 w 108"/>
                      <a:gd name="T15" fmla="*/ 2147483646 h 108"/>
                      <a:gd name="T16" fmla="*/ 2147483646 w 108"/>
                      <a:gd name="T17" fmla="*/ 2147483646 h 108"/>
                      <a:gd name="T18" fmla="*/ 2147483646 w 108"/>
                      <a:gd name="T19" fmla="*/ 2147483646 h 108"/>
                      <a:gd name="T20" fmla="*/ 2147483646 w 108"/>
                      <a:gd name="T21" fmla="*/ 2147483646 h 108"/>
                      <a:gd name="T22" fmla="*/ 2147483646 w 108"/>
                      <a:gd name="T23" fmla="*/ 2147483646 h 108"/>
                      <a:gd name="T24" fmla="*/ 2147483646 w 108"/>
                      <a:gd name="T25" fmla="*/ 2147483646 h 108"/>
                      <a:gd name="T26" fmla="*/ 2147483646 w 108"/>
                      <a:gd name="T27" fmla="*/ 2147483646 h 108"/>
                      <a:gd name="T28" fmla="*/ 2147483646 w 108"/>
                      <a:gd name="T29" fmla="*/ 2147483646 h 108"/>
                      <a:gd name="T30" fmla="*/ 2147483646 w 108"/>
                      <a:gd name="T31" fmla="*/ 2147483646 h 108"/>
                      <a:gd name="T32" fmla="*/ 2147483646 w 108"/>
                      <a:gd name="T33" fmla="*/ 2147483646 h 108"/>
                      <a:gd name="T34" fmla="*/ 2147483646 w 108"/>
                      <a:gd name="T35" fmla="*/ 2147483646 h 108"/>
                      <a:gd name="T36" fmla="*/ 2147483646 w 108"/>
                      <a:gd name="T37" fmla="*/ 2147483646 h 108"/>
                      <a:gd name="T38" fmla="*/ 2147483646 w 108"/>
                      <a:gd name="T39" fmla="*/ 2147483646 h 108"/>
                      <a:gd name="T40" fmla="*/ 2147483646 w 108"/>
                      <a:gd name="T41" fmla="*/ 2147483646 h 108"/>
                      <a:gd name="T42" fmla="*/ 2147483646 w 108"/>
                      <a:gd name="T43" fmla="*/ 2147483646 h 108"/>
                      <a:gd name="T44" fmla="*/ 2147483646 w 108"/>
                      <a:gd name="T45" fmla="*/ 2147483646 h 108"/>
                      <a:gd name="T46" fmla="*/ 2147483646 w 108"/>
                      <a:gd name="T47" fmla="*/ 2147483646 h 108"/>
                      <a:gd name="T48" fmla="*/ 2147483646 w 108"/>
                      <a:gd name="T49" fmla="*/ 2147483646 h 108"/>
                      <a:gd name="T50" fmla="*/ 2147483646 w 108"/>
                      <a:gd name="T51" fmla="*/ 2147483646 h 108"/>
                      <a:gd name="T52" fmla="*/ 2147483646 w 108"/>
                      <a:gd name="T53" fmla="*/ 2147483646 h 108"/>
                      <a:gd name="T54" fmla="*/ 2147483646 w 108"/>
                      <a:gd name="T55" fmla="*/ 2147483646 h 108"/>
                      <a:gd name="T56" fmla="*/ 2147483646 w 108"/>
                      <a:gd name="T57" fmla="*/ 2147483646 h 108"/>
                      <a:gd name="T58" fmla="*/ 2147483646 w 108"/>
                      <a:gd name="T59" fmla="*/ 0 h 108"/>
                      <a:gd name="T60" fmla="*/ 2147483646 w 108"/>
                      <a:gd name="T61" fmla="*/ 2147483646 h 108"/>
                      <a:gd name="T62" fmla="*/ 2147483646 w 108"/>
                      <a:gd name="T63" fmla="*/ 2147483646 h 108"/>
                      <a:gd name="T64" fmla="*/ 2147483646 w 108"/>
                      <a:gd name="T65" fmla="*/ 2147483646 h 108"/>
                      <a:gd name="T66" fmla="*/ 2147483646 w 108"/>
                      <a:gd name="T67" fmla="*/ 2147483646 h 108"/>
                      <a:gd name="T68" fmla="*/ 2147483646 w 108"/>
                      <a:gd name="T69" fmla="*/ 2147483646 h 108"/>
                      <a:gd name="T70" fmla="*/ 2147483646 w 108"/>
                      <a:gd name="T71" fmla="*/ 2147483646 h 108"/>
                      <a:gd name="T72" fmla="*/ 2147483646 w 108"/>
                      <a:gd name="T73" fmla="*/ 2147483646 h 108"/>
                      <a:gd name="T74" fmla="*/ 2147483646 w 108"/>
                      <a:gd name="T75" fmla="*/ 2147483646 h 108"/>
                      <a:gd name="T76" fmla="*/ 2147483646 w 108"/>
                      <a:gd name="T77" fmla="*/ 2147483646 h 108"/>
                      <a:gd name="T78" fmla="*/ 2147483646 w 108"/>
                      <a:gd name="T79" fmla="*/ 2147483646 h 108"/>
                      <a:gd name="T80" fmla="*/ 2147483646 w 108"/>
                      <a:gd name="T81" fmla="*/ 2147483646 h 108"/>
                      <a:gd name="T82" fmla="*/ 2147483646 w 108"/>
                      <a:gd name="T83" fmla="*/ 2147483646 h 108"/>
                      <a:gd name="T84" fmla="*/ 2147483646 w 108"/>
                      <a:gd name="T85" fmla="*/ 2147483646 h 108"/>
                      <a:gd name="T86" fmla="*/ 2147483646 w 108"/>
                      <a:gd name="T87" fmla="*/ 2147483646 h 108"/>
                      <a:gd name="T88" fmla="*/ 2147483646 w 108"/>
                      <a:gd name="T89" fmla="*/ 2147483646 h 108"/>
                      <a:gd name="T90" fmla="*/ 0 w 108"/>
                      <a:gd name="T91" fmla="*/ 2147483646 h 108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w 108"/>
                      <a:gd name="T139" fmla="*/ 0 h 108"/>
                      <a:gd name="T140" fmla="*/ 108 w 108"/>
                      <a:gd name="T141" fmla="*/ 108 h 108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T138" t="T139" r="T140" b="T141"/>
                    <a:pathLst>
                      <a:path w="108" h="108">
                        <a:moveTo>
                          <a:pt x="0" y="83"/>
                        </a:moveTo>
                        <a:cubicBezTo>
                          <a:pt x="1" y="86"/>
                          <a:pt x="2" y="86"/>
                          <a:pt x="5" y="87"/>
                        </a:cubicBezTo>
                        <a:cubicBezTo>
                          <a:pt x="10" y="105"/>
                          <a:pt x="5" y="98"/>
                          <a:pt x="15" y="108"/>
                        </a:cubicBezTo>
                        <a:cubicBezTo>
                          <a:pt x="18" y="105"/>
                          <a:pt x="17" y="103"/>
                          <a:pt x="16" y="98"/>
                        </a:cubicBezTo>
                        <a:cubicBezTo>
                          <a:pt x="17" y="97"/>
                          <a:pt x="19" y="97"/>
                          <a:pt x="20" y="96"/>
                        </a:cubicBezTo>
                        <a:cubicBezTo>
                          <a:pt x="21" y="95"/>
                          <a:pt x="21" y="93"/>
                          <a:pt x="22" y="92"/>
                        </a:cubicBezTo>
                        <a:cubicBezTo>
                          <a:pt x="24" y="94"/>
                          <a:pt x="24" y="94"/>
                          <a:pt x="30" y="92"/>
                        </a:cubicBezTo>
                        <a:cubicBezTo>
                          <a:pt x="33" y="91"/>
                          <a:pt x="36" y="86"/>
                          <a:pt x="40" y="84"/>
                        </a:cubicBezTo>
                        <a:cubicBezTo>
                          <a:pt x="39" y="82"/>
                          <a:pt x="38" y="81"/>
                          <a:pt x="36" y="80"/>
                        </a:cubicBezTo>
                        <a:cubicBezTo>
                          <a:pt x="37" y="78"/>
                          <a:pt x="38" y="77"/>
                          <a:pt x="40" y="76"/>
                        </a:cubicBezTo>
                        <a:cubicBezTo>
                          <a:pt x="39" y="75"/>
                          <a:pt x="37" y="72"/>
                          <a:pt x="37" y="72"/>
                        </a:cubicBezTo>
                        <a:cubicBezTo>
                          <a:pt x="41" y="68"/>
                          <a:pt x="43" y="67"/>
                          <a:pt x="49" y="66"/>
                        </a:cubicBezTo>
                        <a:cubicBezTo>
                          <a:pt x="52" y="63"/>
                          <a:pt x="53" y="60"/>
                          <a:pt x="57" y="58"/>
                        </a:cubicBezTo>
                        <a:cubicBezTo>
                          <a:pt x="61" y="59"/>
                          <a:pt x="61" y="59"/>
                          <a:pt x="64" y="61"/>
                        </a:cubicBezTo>
                        <a:cubicBezTo>
                          <a:pt x="69" y="59"/>
                          <a:pt x="67" y="60"/>
                          <a:pt x="69" y="57"/>
                        </a:cubicBezTo>
                        <a:cubicBezTo>
                          <a:pt x="70" y="45"/>
                          <a:pt x="68" y="48"/>
                          <a:pt x="78" y="50"/>
                        </a:cubicBezTo>
                        <a:cubicBezTo>
                          <a:pt x="79" y="52"/>
                          <a:pt x="80" y="53"/>
                          <a:pt x="81" y="56"/>
                        </a:cubicBezTo>
                        <a:cubicBezTo>
                          <a:pt x="84" y="55"/>
                          <a:pt x="85" y="53"/>
                          <a:pt x="88" y="52"/>
                        </a:cubicBezTo>
                        <a:cubicBezTo>
                          <a:pt x="89" y="51"/>
                          <a:pt x="86" y="48"/>
                          <a:pt x="86" y="48"/>
                        </a:cubicBezTo>
                        <a:cubicBezTo>
                          <a:pt x="87" y="45"/>
                          <a:pt x="95" y="44"/>
                          <a:pt x="95" y="44"/>
                        </a:cubicBezTo>
                        <a:cubicBezTo>
                          <a:pt x="98" y="41"/>
                          <a:pt x="101" y="40"/>
                          <a:pt x="104" y="37"/>
                        </a:cubicBezTo>
                        <a:cubicBezTo>
                          <a:pt x="105" y="36"/>
                          <a:pt x="108" y="33"/>
                          <a:pt x="108" y="33"/>
                        </a:cubicBezTo>
                        <a:cubicBezTo>
                          <a:pt x="104" y="31"/>
                          <a:pt x="104" y="27"/>
                          <a:pt x="103" y="22"/>
                        </a:cubicBezTo>
                        <a:cubicBezTo>
                          <a:pt x="99" y="23"/>
                          <a:pt x="96" y="24"/>
                          <a:pt x="92" y="23"/>
                        </a:cubicBezTo>
                        <a:cubicBezTo>
                          <a:pt x="90" y="21"/>
                          <a:pt x="87" y="18"/>
                          <a:pt x="87" y="18"/>
                        </a:cubicBezTo>
                        <a:cubicBezTo>
                          <a:pt x="86" y="9"/>
                          <a:pt x="83" y="12"/>
                          <a:pt x="75" y="10"/>
                        </a:cubicBezTo>
                        <a:cubicBezTo>
                          <a:pt x="72" y="7"/>
                          <a:pt x="66" y="5"/>
                          <a:pt x="62" y="4"/>
                        </a:cubicBezTo>
                        <a:cubicBezTo>
                          <a:pt x="61" y="3"/>
                          <a:pt x="59" y="1"/>
                          <a:pt x="59" y="1"/>
                        </a:cubicBezTo>
                        <a:cubicBezTo>
                          <a:pt x="58" y="2"/>
                          <a:pt x="56" y="4"/>
                          <a:pt x="56" y="4"/>
                        </a:cubicBezTo>
                        <a:cubicBezTo>
                          <a:pt x="52" y="3"/>
                          <a:pt x="46" y="0"/>
                          <a:pt x="46" y="0"/>
                        </a:cubicBezTo>
                        <a:cubicBezTo>
                          <a:pt x="43" y="1"/>
                          <a:pt x="37" y="6"/>
                          <a:pt x="37" y="6"/>
                        </a:cubicBezTo>
                        <a:cubicBezTo>
                          <a:pt x="36" y="9"/>
                          <a:pt x="40" y="16"/>
                          <a:pt x="40" y="16"/>
                        </a:cubicBezTo>
                        <a:cubicBezTo>
                          <a:pt x="39" y="18"/>
                          <a:pt x="38" y="18"/>
                          <a:pt x="36" y="20"/>
                        </a:cubicBezTo>
                        <a:cubicBezTo>
                          <a:pt x="33" y="19"/>
                          <a:pt x="33" y="17"/>
                          <a:pt x="31" y="15"/>
                        </a:cubicBezTo>
                        <a:cubicBezTo>
                          <a:pt x="30" y="13"/>
                          <a:pt x="27" y="11"/>
                          <a:pt x="27" y="11"/>
                        </a:cubicBezTo>
                        <a:cubicBezTo>
                          <a:pt x="23" y="12"/>
                          <a:pt x="23" y="12"/>
                          <a:pt x="21" y="15"/>
                        </a:cubicBezTo>
                        <a:cubicBezTo>
                          <a:pt x="22" y="22"/>
                          <a:pt x="20" y="27"/>
                          <a:pt x="15" y="32"/>
                        </a:cubicBezTo>
                        <a:lnTo>
                          <a:pt x="9" y="38"/>
                        </a:lnTo>
                        <a:cubicBezTo>
                          <a:pt x="9" y="38"/>
                          <a:pt x="8" y="39"/>
                          <a:pt x="8" y="39"/>
                        </a:cubicBezTo>
                        <a:cubicBezTo>
                          <a:pt x="10" y="41"/>
                          <a:pt x="11" y="41"/>
                          <a:pt x="8" y="44"/>
                        </a:cubicBezTo>
                        <a:lnTo>
                          <a:pt x="13" y="51"/>
                        </a:lnTo>
                        <a:cubicBezTo>
                          <a:pt x="13" y="51"/>
                          <a:pt x="14" y="52"/>
                          <a:pt x="14" y="52"/>
                        </a:cubicBezTo>
                        <a:cubicBezTo>
                          <a:pt x="13" y="60"/>
                          <a:pt x="9" y="61"/>
                          <a:pt x="4" y="66"/>
                        </a:cubicBezTo>
                        <a:cubicBezTo>
                          <a:pt x="3" y="69"/>
                          <a:pt x="6" y="75"/>
                          <a:pt x="6" y="75"/>
                        </a:cubicBezTo>
                        <a:cubicBezTo>
                          <a:pt x="5" y="76"/>
                          <a:pt x="3" y="77"/>
                          <a:pt x="2" y="78"/>
                        </a:cubicBezTo>
                        <a:cubicBezTo>
                          <a:pt x="1" y="80"/>
                          <a:pt x="0" y="83"/>
                          <a:pt x="0" y="83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4" name="Починковский"/>
                  <p:cNvSpPr>
                    <a:spLocks/>
                  </p:cNvSpPr>
                  <p:nvPr/>
                </p:nvSpPr>
                <p:spPr bwMode="auto">
                  <a:xfrm>
                    <a:off x="3630216" y="6310934"/>
                    <a:ext cx="1066800" cy="838200"/>
                  </a:xfrm>
                  <a:custGeom>
                    <a:avLst/>
                    <a:gdLst>
                      <a:gd name="T0" fmla="*/ 0 w 112"/>
                      <a:gd name="T1" fmla="*/ 2147483646 h 88"/>
                      <a:gd name="T2" fmla="*/ 2147483646 w 112"/>
                      <a:gd name="T3" fmla="*/ 2147483646 h 88"/>
                      <a:gd name="T4" fmla="*/ 2147483646 w 112"/>
                      <a:gd name="T5" fmla="*/ 2147483646 h 88"/>
                      <a:gd name="T6" fmla="*/ 2147483646 w 112"/>
                      <a:gd name="T7" fmla="*/ 2147483646 h 88"/>
                      <a:gd name="T8" fmla="*/ 2147483646 w 112"/>
                      <a:gd name="T9" fmla="*/ 2147483646 h 88"/>
                      <a:gd name="T10" fmla="*/ 2147483646 w 112"/>
                      <a:gd name="T11" fmla="*/ 2147483646 h 88"/>
                      <a:gd name="T12" fmla="*/ 2147483646 w 112"/>
                      <a:gd name="T13" fmla="*/ 2147483646 h 88"/>
                      <a:gd name="T14" fmla="*/ 2147483646 w 112"/>
                      <a:gd name="T15" fmla="*/ 2147483646 h 88"/>
                      <a:gd name="T16" fmla="*/ 2147483646 w 112"/>
                      <a:gd name="T17" fmla="*/ 2147483646 h 88"/>
                      <a:gd name="T18" fmla="*/ 2147483646 w 112"/>
                      <a:gd name="T19" fmla="*/ 2147483646 h 88"/>
                      <a:gd name="T20" fmla="*/ 2147483646 w 112"/>
                      <a:gd name="T21" fmla="*/ 2147483646 h 88"/>
                      <a:gd name="T22" fmla="*/ 2147483646 w 112"/>
                      <a:gd name="T23" fmla="*/ 2147483646 h 88"/>
                      <a:gd name="T24" fmla="*/ 2147483646 w 112"/>
                      <a:gd name="T25" fmla="*/ 2147483646 h 88"/>
                      <a:gd name="T26" fmla="*/ 2147483646 w 112"/>
                      <a:gd name="T27" fmla="*/ 2147483646 h 88"/>
                      <a:gd name="T28" fmla="*/ 2147483646 w 112"/>
                      <a:gd name="T29" fmla="*/ 2147483646 h 88"/>
                      <a:gd name="T30" fmla="*/ 2147483646 w 112"/>
                      <a:gd name="T31" fmla="*/ 2147483646 h 88"/>
                      <a:gd name="T32" fmla="*/ 2147483646 w 112"/>
                      <a:gd name="T33" fmla="*/ 2147483646 h 88"/>
                      <a:gd name="T34" fmla="*/ 2147483646 w 112"/>
                      <a:gd name="T35" fmla="*/ 2147483646 h 88"/>
                      <a:gd name="T36" fmla="*/ 2147483646 w 112"/>
                      <a:gd name="T37" fmla="*/ 2147483646 h 88"/>
                      <a:gd name="T38" fmla="*/ 2147483646 w 112"/>
                      <a:gd name="T39" fmla="*/ 2147483646 h 88"/>
                      <a:gd name="T40" fmla="*/ 2147483646 w 112"/>
                      <a:gd name="T41" fmla="*/ 2147483646 h 88"/>
                      <a:gd name="T42" fmla="*/ 2147483646 w 112"/>
                      <a:gd name="T43" fmla="*/ 2147483646 h 88"/>
                      <a:gd name="T44" fmla="*/ 2147483646 w 112"/>
                      <a:gd name="T45" fmla="*/ 2147483646 h 88"/>
                      <a:gd name="T46" fmla="*/ 2147483646 w 112"/>
                      <a:gd name="T47" fmla="*/ 2147483646 h 88"/>
                      <a:gd name="T48" fmla="*/ 2147483646 w 112"/>
                      <a:gd name="T49" fmla="*/ 2147483646 h 88"/>
                      <a:gd name="T50" fmla="*/ 2147483646 w 112"/>
                      <a:gd name="T51" fmla="*/ 2147483646 h 88"/>
                      <a:gd name="T52" fmla="*/ 2147483646 w 112"/>
                      <a:gd name="T53" fmla="*/ 2147483646 h 88"/>
                      <a:gd name="T54" fmla="*/ 2147483646 w 112"/>
                      <a:gd name="T55" fmla="*/ 2147483646 h 88"/>
                      <a:gd name="T56" fmla="*/ 2147483646 w 112"/>
                      <a:gd name="T57" fmla="*/ 0 h 88"/>
                      <a:gd name="T58" fmla="*/ 2147483646 w 112"/>
                      <a:gd name="T59" fmla="*/ 2147483646 h 88"/>
                      <a:gd name="T60" fmla="*/ 2147483646 w 112"/>
                      <a:gd name="T61" fmla="*/ 2147483646 h 88"/>
                      <a:gd name="T62" fmla="*/ 2147483646 w 112"/>
                      <a:gd name="T63" fmla="*/ 2147483646 h 88"/>
                      <a:gd name="T64" fmla="*/ 2147483646 w 112"/>
                      <a:gd name="T65" fmla="*/ 2147483646 h 88"/>
                      <a:gd name="T66" fmla="*/ 2147483646 w 112"/>
                      <a:gd name="T67" fmla="*/ 2147483646 h 88"/>
                      <a:gd name="T68" fmla="*/ 2147483646 w 112"/>
                      <a:gd name="T69" fmla="*/ 2147483646 h 88"/>
                      <a:gd name="T70" fmla="*/ 2147483646 w 112"/>
                      <a:gd name="T71" fmla="*/ 2147483646 h 88"/>
                      <a:gd name="T72" fmla="*/ 2147483646 w 112"/>
                      <a:gd name="T73" fmla="*/ 2147483646 h 88"/>
                      <a:gd name="T74" fmla="*/ 2147483646 w 112"/>
                      <a:gd name="T75" fmla="*/ 2147483646 h 88"/>
                      <a:gd name="T76" fmla="*/ 2147483646 w 112"/>
                      <a:gd name="T77" fmla="*/ 2147483646 h 88"/>
                      <a:gd name="T78" fmla="*/ 2147483646 w 112"/>
                      <a:gd name="T79" fmla="*/ 2147483646 h 88"/>
                      <a:gd name="T80" fmla="*/ 0 w 112"/>
                      <a:gd name="T81" fmla="*/ 2147483646 h 88"/>
                      <a:gd name="T82" fmla="*/ 2147483646 w 112"/>
                      <a:gd name="T83" fmla="*/ 2147483646 h 88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112"/>
                      <a:gd name="T127" fmla="*/ 0 h 88"/>
                      <a:gd name="T128" fmla="*/ 112 w 112"/>
                      <a:gd name="T129" fmla="*/ 88 h 88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112" h="88">
                        <a:moveTo>
                          <a:pt x="0" y="59"/>
                        </a:moveTo>
                        <a:cubicBezTo>
                          <a:pt x="5" y="64"/>
                          <a:pt x="5" y="64"/>
                          <a:pt x="15" y="65"/>
                        </a:cubicBezTo>
                        <a:cubicBezTo>
                          <a:pt x="21" y="67"/>
                          <a:pt x="22" y="73"/>
                          <a:pt x="27" y="76"/>
                        </a:cubicBezTo>
                        <a:cubicBezTo>
                          <a:pt x="31" y="76"/>
                          <a:pt x="34" y="76"/>
                          <a:pt x="38" y="75"/>
                        </a:cubicBezTo>
                        <a:cubicBezTo>
                          <a:pt x="41" y="75"/>
                          <a:pt x="43" y="69"/>
                          <a:pt x="43" y="69"/>
                        </a:cubicBezTo>
                        <a:cubicBezTo>
                          <a:pt x="45" y="70"/>
                          <a:pt x="49" y="73"/>
                          <a:pt x="49" y="73"/>
                        </a:cubicBezTo>
                        <a:cubicBezTo>
                          <a:pt x="48" y="77"/>
                          <a:pt x="49" y="80"/>
                          <a:pt x="46" y="83"/>
                        </a:cubicBezTo>
                        <a:cubicBezTo>
                          <a:pt x="48" y="85"/>
                          <a:pt x="54" y="83"/>
                          <a:pt x="54" y="83"/>
                        </a:cubicBezTo>
                        <a:cubicBezTo>
                          <a:pt x="55" y="82"/>
                          <a:pt x="59" y="80"/>
                          <a:pt x="59" y="80"/>
                        </a:cubicBezTo>
                        <a:cubicBezTo>
                          <a:pt x="65" y="81"/>
                          <a:pt x="66" y="85"/>
                          <a:pt x="71" y="87"/>
                        </a:cubicBezTo>
                        <a:cubicBezTo>
                          <a:pt x="82" y="86"/>
                          <a:pt x="84" y="85"/>
                          <a:pt x="93" y="88"/>
                        </a:cubicBezTo>
                        <a:cubicBezTo>
                          <a:pt x="98" y="87"/>
                          <a:pt x="100" y="87"/>
                          <a:pt x="102" y="83"/>
                        </a:cubicBezTo>
                        <a:cubicBezTo>
                          <a:pt x="99" y="78"/>
                          <a:pt x="97" y="75"/>
                          <a:pt x="93" y="71"/>
                        </a:cubicBezTo>
                        <a:cubicBezTo>
                          <a:pt x="91" y="69"/>
                          <a:pt x="87" y="67"/>
                          <a:pt x="87" y="67"/>
                        </a:cubicBezTo>
                        <a:cubicBezTo>
                          <a:pt x="89" y="65"/>
                          <a:pt x="91" y="64"/>
                          <a:pt x="93" y="62"/>
                        </a:cubicBezTo>
                        <a:cubicBezTo>
                          <a:pt x="92" y="60"/>
                          <a:pt x="95" y="56"/>
                          <a:pt x="95" y="56"/>
                        </a:cubicBezTo>
                        <a:cubicBezTo>
                          <a:pt x="96" y="53"/>
                          <a:pt x="91" y="46"/>
                          <a:pt x="91" y="46"/>
                        </a:cubicBezTo>
                        <a:cubicBezTo>
                          <a:pt x="90" y="39"/>
                          <a:pt x="90" y="33"/>
                          <a:pt x="97" y="30"/>
                        </a:cubicBezTo>
                        <a:cubicBezTo>
                          <a:pt x="101" y="31"/>
                          <a:pt x="107" y="35"/>
                          <a:pt x="107" y="35"/>
                        </a:cubicBezTo>
                        <a:cubicBezTo>
                          <a:pt x="112" y="33"/>
                          <a:pt x="110" y="29"/>
                          <a:pt x="112" y="24"/>
                        </a:cubicBezTo>
                        <a:cubicBezTo>
                          <a:pt x="110" y="22"/>
                          <a:pt x="108" y="24"/>
                          <a:pt x="106" y="22"/>
                        </a:cubicBezTo>
                        <a:cubicBezTo>
                          <a:pt x="107" y="19"/>
                          <a:pt x="107" y="18"/>
                          <a:pt x="105" y="16"/>
                        </a:cubicBezTo>
                        <a:cubicBezTo>
                          <a:pt x="102" y="19"/>
                          <a:pt x="104" y="18"/>
                          <a:pt x="101" y="19"/>
                        </a:cubicBezTo>
                        <a:cubicBezTo>
                          <a:pt x="97" y="17"/>
                          <a:pt x="97" y="16"/>
                          <a:pt x="94" y="19"/>
                        </a:cubicBezTo>
                        <a:cubicBezTo>
                          <a:pt x="92" y="14"/>
                          <a:pt x="91" y="11"/>
                          <a:pt x="86" y="9"/>
                        </a:cubicBezTo>
                        <a:cubicBezTo>
                          <a:pt x="81" y="10"/>
                          <a:pt x="82" y="10"/>
                          <a:pt x="77" y="7"/>
                        </a:cubicBezTo>
                        <a:cubicBezTo>
                          <a:pt x="75" y="6"/>
                          <a:pt x="73" y="3"/>
                          <a:pt x="73" y="3"/>
                        </a:cubicBezTo>
                        <a:cubicBezTo>
                          <a:pt x="71" y="5"/>
                          <a:pt x="70" y="7"/>
                          <a:pt x="67" y="8"/>
                        </a:cubicBezTo>
                        <a:cubicBezTo>
                          <a:pt x="62" y="3"/>
                          <a:pt x="62" y="2"/>
                          <a:pt x="55" y="0"/>
                        </a:cubicBezTo>
                        <a:cubicBezTo>
                          <a:pt x="50" y="5"/>
                          <a:pt x="55" y="11"/>
                          <a:pt x="49" y="14"/>
                        </a:cubicBezTo>
                        <a:cubicBezTo>
                          <a:pt x="48" y="13"/>
                          <a:pt x="45" y="10"/>
                          <a:pt x="45" y="10"/>
                        </a:cubicBezTo>
                        <a:cubicBezTo>
                          <a:pt x="39" y="12"/>
                          <a:pt x="36" y="17"/>
                          <a:pt x="30" y="19"/>
                        </a:cubicBezTo>
                        <a:lnTo>
                          <a:pt x="23" y="23"/>
                        </a:lnTo>
                        <a:cubicBezTo>
                          <a:pt x="23" y="23"/>
                          <a:pt x="22" y="24"/>
                          <a:pt x="22" y="24"/>
                        </a:cubicBezTo>
                        <a:cubicBezTo>
                          <a:pt x="23" y="25"/>
                          <a:pt x="25" y="27"/>
                          <a:pt x="25" y="27"/>
                        </a:cubicBezTo>
                        <a:cubicBezTo>
                          <a:pt x="24" y="28"/>
                          <a:pt x="21" y="31"/>
                          <a:pt x="21" y="31"/>
                        </a:cubicBezTo>
                        <a:cubicBezTo>
                          <a:pt x="22" y="33"/>
                          <a:pt x="25" y="36"/>
                          <a:pt x="25" y="36"/>
                        </a:cubicBezTo>
                        <a:cubicBezTo>
                          <a:pt x="22" y="39"/>
                          <a:pt x="20" y="41"/>
                          <a:pt x="17" y="43"/>
                        </a:cubicBezTo>
                        <a:cubicBezTo>
                          <a:pt x="15" y="44"/>
                          <a:pt x="12" y="46"/>
                          <a:pt x="12" y="46"/>
                        </a:cubicBezTo>
                        <a:cubicBezTo>
                          <a:pt x="3" y="44"/>
                          <a:pt x="9" y="47"/>
                          <a:pt x="1" y="50"/>
                        </a:cubicBezTo>
                        <a:lnTo>
                          <a:pt x="0" y="60"/>
                        </a:lnTo>
                        <a:cubicBezTo>
                          <a:pt x="0" y="60"/>
                          <a:pt x="1" y="61"/>
                          <a:pt x="1" y="61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5" name="Павловский"/>
                  <p:cNvSpPr>
                    <a:spLocks/>
                  </p:cNvSpPr>
                  <p:nvPr/>
                </p:nvSpPr>
                <p:spPr bwMode="auto">
                  <a:xfrm>
                    <a:off x="2172891" y="4015409"/>
                    <a:ext cx="762000" cy="685800"/>
                  </a:xfrm>
                  <a:custGeom>
                    <a:avLst/>
                    <a:gdLst>
                      <a:gd name="T0" fmla="*/ 2147483646 w 80"/>
                      <a:gd name="T1" fmla="*/ 2147483646 h 72"/>
                      <a:gd name="T2" fmla="*/ 2147483646 w 80"/>
                      <a:gd name="T3" fmla="*/ 2147483646 h 72"/>
                      <a:gd name="T4" fmla="*/ 2147483646 w 80"/>
                      <a:gd name="T5" fmla="*/ 2147483646 h 72"/>
                      <a:gd name="T6" fmla="*/ 2147483646 w 80"/>
                      <a:gd name="T7" fmla="*/ 0 h 72"/>
                      <a:gd name="T8" fmla="*/ 2147483646 w 80"/>
                      <a:gd name="T9" fmla="*/ 2147483646 h 72"/>
                      <a:gd name="T10" fmla="*/ 2147483646 w 80"/>
                      <a:gd name="T11" fmla="*/ 2147483646 h 72"/>
                      <a:gd name="T12" fmla="*/ 2147483646 w 80"/>
                      <a:gd name="T13" fmla="*/ 2147483646 h 72"/>
                      <a:gd name="T14" fmla="*/ 2147483646 w 80"/>
                      <a:gd name="T15" fmla="*/ 2147483646 h 72"/>
                      <a:gd name="T16" fmla="*/ 2147483646 w 80"/>
                      <a:gd name="T17" fmla="*/ 2147483646 h 72"/>
                      <a:gd name="T18" fmla="*/ 2147483646 w 80"/>
                      <a:gd name="T19" fmla="*/ 2147483646 h 72"/>
                      <a:gd name="T20" fmla="*/ 2147483646 w 80"/>
                      <a:gd name="T21" fmla="*/ 2147483646 h 72"/>
                      <a:gd name="T22" fmla="*/ 2147483646 w 80"/>
                      <a:gd name="T23" fmla="*/ 2147483646 h 72"/>
                      <a:gd name="T24" fmla="*/ 2147483646 w 80"/>
                      <a:gd name="T25" fmla="*/ 2147483646 h 72"/>
                      <a:gd name="T26" fmla="*/ 2147483646 w 80"/>
                      <a:gd name="T27" fmla="*/ 2147483646 h 72"/>
                      <a:gd name="T28" fmla="*/ 2147483646 w 80"/>
                      <a:gd name="T29" fmla="*/ 2147483646 h 72"/>
                      <a:gd name="T30" fmla="*/ 2147483646 w 80"/>
                      <a:gd name="T31" fmla="*/ 2147483646 h 72"/>
                      <a:gd name="T32" fmla="*/ 2147483646 w 80"/>
                      <a:gd name="T33" fmla="*/ 2147483646 h 72"/>
                      <a:gd name="T34" fmla="*/ 2147483646 w 80"/>
                      <a:gd name="T35" fmla="*/ 2147483646 h 72"/>
                      <a:gd name="T36" fmla="*/ 2147483646 w 80"/>
                      <a:gd name="T37" fmla="*/ 2147483646 h 72"/>
                      <a:gd name="T38" fmla="*/ 2147483646 w 80"/>
                      <a:gd name="T39" fmla="*/ 2147483646 h 72"/>
                      <a:gd name="T40" fmla="*/ 2147483646 w 80"/>
                      <a:gd name="T41" fmla="*/ 2147483646 h 72"/>
                      <a:gd name="T42" fmla="*/ 2147483646 w 80"/>
                      <a:gd name="T43" fmla="*/ 2147483646 h 72"/>
                      <a:gd name="T44" fmla="*/ 2147483646 w 80"/>
                      <a:gd name="T45" fmla="*/ 2147483646 h 72"/>
                      <a:gd name="T46" fmla="*/ 2147483646 w 80"/>
                      <a:gd name="T47" fmla="*/ 2147483646 h 72"/>
                      <a:gd name="T48" fmla="*/ 2147483646 w 80"/>
                      <a:gd name="T49" fmla="*/ 2147483646 h 72"/>
                      <a:gd name="T50" fmla="*/ 2147483646 w 80"/>
                      <a:gd name="T51" fmla="*/ 2147483646 h 72"/>
                      <a:gd name="T52" fmla="*/ 2147483646 w 80"/>
                      <a:gd name="T53" fmla="*/ 2147483646 h 72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80"/>
                      <a:gd name="T82" fmla="*/ 0 h 72"/>
                      <a:gd name="T83" fmla="*/ 80 w 80"/>
                      <a:gd name="T84" fmla="*/ 72 h 72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80" h="72">
                        <a:moveTo>
                          <a:pt x="22" y="7"/>
                        </a:moveTo>
                        <a:cubicBezTo>
                          <a:pt x="25" y="4"/>
                          <a:pt x="32" y="3"/>
                          <a:pt x="32" y="3"/>
                        </a:cubicBezTo>
                        <a:cubicBezTo>
                          <a:pt x="36" y="4"/>
                          <a:pt x="36" y="5"/>
                          <a:pt x="40" y="4"/>
                        </a:cubicBezTo>
                        <a:cubicBezTo>
                          <a:pt x="42" y="2"/>
                          <a:pt x="47" y="0"/>
                          <a:pt x="47" y="0"/>
                        </a:cubicBezTo>
                        <a:cubicBezTo>
                          <a:pt x="55" y="2"/>
                          <a:pt x="52" y="8"/>
                          <a:pt x="59" y="11"/>
                        </a:cubicBezTo>
                        <a:cubicBezTo>
                          <a:pt x="57" y="13"/>
                          <a:pt x="56" y="15"/>
                          <a:pt x="54" y="17"/>
                        </a:cubicBezTo>
                        <a:cubicBezTo>
                          <a:pt x="56" y="24"/>
                          <a:pt x="59" y="22"/>
                          <a:pt x="65" y="24"/>
                        </a:cubicBezTo>
                        <a:cubicBezTo>
                          <a:pt x="66" y="27"/>
                          <a:pt x="64" y="27"/>
                          <a:pt x="66" y="29"/>
                        </a:cubicBezTo>
                        <a:cubicBezTo>
                          <a:pt x="67" y="32"/>
                          <a:pt x="71" y="38"/>
                          <a:pt x="71" y="38"/>
                        </a:cubicBezTo>
                        <a:cubicBezTo>
                          <a:pt x="72" y="37"/>
                          <a:pt x="74" y="36"/>
                          <a:pt x="75" y="35"/>
                        </a:cubicBezTo>
                        <a:cubicBezTo>
                          <a:pt x="77" y="36"/>
                          <a:pt x="80" y="37"/>
                          <a:pt x="78" y="39"/>
                        </a:cubicBezTo>
                        <a:cubicBezTo>
                          <a:pt x="77" y="49"/>
                          <a:pt x="77" y="53"/>
                          <a:pt x="68" y="56"/>
                        </a:cubicBezTo>
                        <a:cubicBezTo>
                          <a:pt x="65" y="55"/>
                          <a:pt x="63" y="54"/>
                          <a:pt x="61" y="52"/>
                        </a:cubicBezTo>
                        <a:cubicBezTo>
                          <a:pt x="53" y="55"/>
                          <a:pt x="51" y="60"/>
                          <a:pt x="45" y="66"/>
                        </a:cubicBezTo>
                        <a:cubicBezTo>
                          <a:pt x="43" y="68"/>
                          <a:pt x="38" y="72"/>
                          <a:pt x="38" y="72"/>
                        </a:cubicBezTo>
                        <a:lnTo>
                          <a:pt x="33" y="67"/>
                        </a:lnTo>
                        <a:cubicBezTo>
                          <a:pt x="33" y="67"/>
                          <a:pt x="32" y="66"/>
                          <a:pt x="32" y="66"/>
                        </a:cubicBezTo>
                        <a:cubicBezTo>
                          <a:pt x="30" y="59"/>
                          <a:pt x="29" y="64"/>
                          <a:pt x="24" y="61"/>
                        </a:cubicBezTo>
                        <a:cubicBezTo>
                          <a:pt x="21" y="59"/>
                          <a:pt x="16" y="53"/>
                          <a:pt x="16" y="53"/>
                        </a:cubicBezTo>
                        <a:cubicBezTo>
                          <a:pt x="18" y="41"/>
                          <a:pt x="19" y="42"/>
                          <a:pt x="6" y="41"/>
                        </a:cubicBezTo>
                        <a:cubicBezTo>
                          <a:pt x="3" y="38"/>
                          <a:pt x="4" y="40"/>
                          <a:pt x="5" y="35"/>
                        </a:cubicBezTo>
                        <a:cubicBezTo>
                          <a:pt x="4" y="32"/>
                          <a:pt x="3" y="31"/>
                          <a:pt x="4" y="28"/>
                        </a:cubicBezTo>
                        <a:cubicBezTo>
                          <a:pt x="0" y="24"/>
                          <a:pt x="3" y="21"/>
                          <a:pt x="6" y="18"/>
                        </a:cubicBezTo>
                        <a:lnTo>
                          <a:pt x="22" y="9"/>
                        </a:lnTo>
                        <a:cubicBezTo>
                          <a:pt x="22" y="9"/>
                          <a:pt x="21" y="8"/>
                          <a:pt x="21" y="8"/>
                        </a:cubicBezTo>
                        <a:lnTo>
                          <a:pt x="23" y="6"/>
                        </a:lnTo>
                        <a:cubicBezTo>
                          <a:pt x="23" y="6"/>
                          <a:pt x="22" y="7"/>
                          <a:pt x="22" y="7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6" name="Володарский"/>
                  <p:cNvSpPr>
                    <a:spLocks/>
                  </p:cNvSpPr>
                  <p:nvPr/>
                </p:nvSpPr>
                <p:spPr bwMode="auto">
                  <a:xfrm>
                    <a:off x="2163366" y="3462959"/>
                    <a:ext cx="733425" cy="647700"/>
                  </a:xfrm>
                  <a:custGeom>
                    <a:avLst/>
                    <a:gdLst>
                      <a:gd name="T0" fmla="*/ 2147483646 w 81"/>
                      <a:gd name="T1" fmla="*/ 0 h 68"/>
                      <a:gd name="T2" fmla="*/ 2147483646 w 81"/>
                      <a:gd name="T3" fmla="*/ 2147483646 h 68"/>
                      <a:gd name="T4" fmla="*/ 2147483646 w 81"/>
                      <a:gd name="T5" fmla="*/ 2147483646 h 68"/>
                      <a:gd name="T6" fmla="*/ 2147483646 w 81"/>
                      <a:gd name="T7" fmla="*/ 2147483646 h 68"/>
                      <a:gd name="T8" fmla="*/ 2147483646 w 81"/>
                      <a:gd name="T9" fmla="*/ 2147483646 h 68"/>
                      <a:gd name="T10" fmla="*/ 2147483646 w 81"/>
                      <a:gd name="T11" fmla="*/ 2147483646 h 68"/>
                      <a:gd name="T12" fmla="*/ 2147483646 w 81"/>
                      <a:gd name="T13" fmla="*/ 2147483646 h 68"/>
                      <a:gd name="T14" fmla="*/ 2147483646 w 81"/>
                      <a:gd name="T15" fmla="*/ 2147483646 h 68"/>
                      <a:gd name="T16" fmla="*/ 2147483646 w 81"/>
                      <a:gd name="T17" fmla="*/ 2147483646 h 68"/>
                      <a:gd name="T18" fmla="*/ 2147483646 w 81"/>
                      <a:gd name="T19" fmla="*/ 2147483646 h 68"/>
                      <a:gd name="T20" fmla="*/ 2147483646 w 81"/>
                      <a:gd name="T21" fmla="*/ 2147483646 h 68"/>
                      <a:gd name="T22" fmla="*/ 2147483646 w 81"/>
                      <a:gd name="T23" fmla="*/ 2147483646 h 68"/>
                      <a:gd name="T24" fmla="*/ 2147483646 w 81"/>
                      <a:gd name="T25" fmla="*/ 2147483646 h 68"/>
                      <a:gd name="T26" fmla="*/ 2147483646 w 81"/>
                      <a:gd name="T27" fmla="*/ 2147483646 h 68"/>
                      <a:gd name="T28" fmla="*/ 2147483646 w 81"/>
                      <a:gd name="T29" fmla="*/ 2147483646 h 68"/>
                      <a:gd name="T30" fmla="*/ 2147483646 w 81"/>
                      <a:gd name="T31" fmla="*/ 2147483646 h 68"/>
                      <a:gd name="T32" fmla="*/ 2147483646 w 81"/>
                      <a:gd name="T33" fmla="*/ 2147483646 h 68"/>
                      <a:gd name="T34" fmla="*/ 2147483646 w 81"/>
                      <a:gd name="T35" fmla="*/ 2147483646 h 68"/>
                      <a:gd name="T36" fmla="*/ 2147483646 w 81"/>
                      <a:gd name="T37" fmla="*/ 0 h 68"/>
                      <a:gd name="T38" fmla="*/ 2147483646 w 81"/>
                      <a:gd name="T39" fmla="*/ 0 h 68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81"/>
                      <a:gd name="T61" fmla="*/ 0 h 68"/>
                      <a:gd name="T62" fmla="*/ 81 w 81"/>
                      <a:gd name="T63" fmla="*/ 68 h 68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81" h="68">
                        <a:moveTo>
                          <a:pt x="33" y="0"/>
                        </a:moveTo>
                        <a:cubicBezTo>
                          <a:pt x="30" y="3"/>
                          <a:pt x="33" y="0"/>
                          <a:pt x="31" y="7"/>
                        </a:cubicBezTo>
                        <a:cubicBezTo>
                          <a:pt x="31" y="9"/>
                          <a:pt x="28" y="12"/>
                          <a:pt x="28" y="12"/>
                        </a:cubicBezTo>
                        <a:cubicBezTo>
                          <a:pt x="21" y="11"/>
                          <a:pt x="20" y="10"/>
                          <a:pt x="13" y="9"/>
                        </a:cubicBezTo>
                        <a:cubicBezTo>
                          <a:pt x="10" y="10"/>
                          <a:pt x="7" y="12"/>
                          <a:pt x="4" y="13"/>
                        </a:cubicBezTo>
                        <a:cubicBezTo>
                          <a:pt x="0" y="20"/>
                          <a:pt x="10" y="31"/>
                          <a:pt x="15" y="36"/>
                        </a:cubicBezTo>
                        <a:cubicBezTo>
                          <a:pt x="17" y="49"/>
                          <a:pt x="15" y="56"/>
                          <a:pt x="24" y="65"/>
                        </a:cubicBezTo>
                        <a:cubicBezTo>
                          <a:pt x="27" y="64"/>
                          <a:pt x="28" y="61"/>
                          <a:pt x="31" y="60"/>
                        </a:cubicBezTo>
                        <a:cubicBezTo>
                          <a:pt x="37" y="61"/>
                          <a:pt x="42" y="61"/>
                          <a:pt x="47" y="58"/>
                        </a:cubicBezTo>
                        <a:cubicBezTo>
                          <a:pt x="53" y="59"/>
                          <a:pt x="55" y="61"/>
                          <a:pt x="59" y="64"/>
                        </a:cubicBezTo>
                        <a:cubicBezTo>
                          <a:pt x="61" y="65"/>
                          <a:pt x="63" y="68"/>
                          <a:pt x="63" y="68"/>
                        </a:cubicBezTo>
                        <a:cubicBezTo>
                          <a:pt x="69" y="66"/>
                          <a:pt x="76" y="65"/>
                          <a:pt x="81" y="60"/>
                        </a:cubicBezTo>
                        <a:cubicBezTo>
                          <a:pt x="79" y="58"/>
                          <a:pt x="78" y="55"/>
                          <a:pt x="76" y="53"/>
                        </a:cubicBezTo>
                        <a:cubicBezTo>
                          <a:pt x="75" y="52"/>
                          <a:pt x="73" y="50"/>
                          <a:pt x="73" y="50"/>
                        </a:cubicBezTo>
                        <a:cubicBezTo>
                          <a:pt x="76" y="45"/>
                          <a:pt x="75" y="49"/>
                          <a:pt x="74" y="39"/>
                        </a:cubicBezTo>
                        <a:cubicBezTo>
                          <a:pt x="75" y="36"/>
                          <a:pt x="70" y="31"/>
                          <a:pt x="70" y="31"/>
                        </a:cubicBezTo>
                        <a:cubicBezTo>
                          <a:pt x="60" y="32"/>
                          <a:pt x="58" y="32"/>
                          <a:pt x="51" y="28"/>
                        </a:cubicBezTo>
                        <a:cubicBezTo>
                          <a:pt x="51" y="26"/>
                          <a:pt x="43" y="7"/>
                          <a:pt x="42" y="6"/>
                        </a:cubicBezTo>
                        <a:cubicBezTo>
                          <a:pt x="40" y="3"/>
                          <a:pt x="35" y="0"/>
                          <a:pt x="35" y="0"/>
                        </a:cubicBezTo>
                        <a:cubicBezTo>
                          <a:pt x="33" y="1"/>
                          <a:pt x="31" y="4"/>
                          <a:pt x="33" y="0"/>
                        </a:cubicBezTo>
                        <a:close/>
                      </a:path>
                    </a:pathLst>
                  </a:custGeom>
                  <a:solidFill>
                    <a:srgbClr val="FF4B4B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7" name="rvet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649391" y="1196009"/>
                    <a:ext cx="542925" cy="1143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Ветлужский</a:t>
                    </a:r>
                  </a:p>
                </p:txBody>
              </p:sp>
              <p:sp>
                <p:nvSpPr>
                  <p:cNvPr id="168" name="rhah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97116" y="1186484"/>
                    <a:ext cx="67627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Шахунья</a:t>
                    </a:r>
                  </a:p>
                </p:txBody>
              </p:sp>
              <p:sp>
                <p:nvSpPr>
                  <p:cNvPr id="169" name="rtoha"/>
                  <p:cNvSpPr txBox="1">
                    <a:spLocks noChangeArrowheads="1"/>
                  </p:cNvSpPr>
                  <p:nvPr/>
                </p:nvSpPr>
                <p:spPr bwMode="auto">
                  <a:xfrm flipV="1">
                    <a:off x="6249591" y="1186484"/>
                    <a:ext cx="619125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Тоншаевский</a:t>
                    </a:r>
                  </a:p>
                </p:txBody>
              </p:sp>
              <p:sp>
                <p:nvSpPr>
                  <p:cNvPr id="170" name="rtonk" descr="Подпись: Тонкинский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92366" y="1853234"/>
                    <a:ext cx="523875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 dirty="0">
                        <a:solidFill>
                          <a:srgbClr val="000000"/>
                        </a:solidFill>
                        <a:latin typeface="Arial CYR"/>
                      </a:rPr>
                      <a:t>Тонкинский</a:t>
                    </a:r>
                  </a:p>
                </p:txBody>
              </p:sp>
              <p:sp>
                <p:nvSpPr>
                  <p:cNvPr id="171" name="rure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82766" y="1672259"/>
                    <a:ext cx="438150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Уренский</a:t>
                    </a:r>
                  </a:p>
                </p:txBody>
              </p:sp>
              <p:sp>
                <p:nvSpPr>
                  <p:cNvPr id="172" name="rvarn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11216" y="1681784"/>
                    <a:ext cx="63817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 dirty="0" err="1">
                        <a:solidFill>
                          <a:srgbClr val="000000"/>
                        </a:solidFill>
                        <a:latin typeface="Arial CYR"/>
                      </a:rPr>
                      <a:t>Варнавинский</a:t>
                    </a:r>
                    <a:endParaRPr lang="ru-RU" sz="700" b="0" i="0" strike="noStrike" dirty="0">
                      <a:solidFill>
                        <a:srgbClr val="000000"/>
                      </a:solidFill>
                      <a:latin typeface="Arial CYR"/>
                    </a:endParaRPr>
                  </a:p>
                </p:txBody>
              </p:sp>
              <p:sp>
                <p:nvSpPr>
                  <p:cNvPr id="173" name="rkras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49341" y="2300909"/>
                    <a:ext cx="762000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Краснобаковский</a:t>
                    </a:r>
                  </a:p>
                </p:txBody>
              </p:sp>
              <p:sp>
                <p:nvSpPr>
                  <p:cNvPr id="174" name="rsa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73316" y="2377109"/>
                    <a:ext cx="561975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Шарангский</a:t>
                    </a:r>
                  </a:p>
                </p:txBody>
              </p:sp>
              <p:sp>
                <p:nvSpPr>
                  <p:cNvPr id="175" name="rsem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11166" y="2767634"/>
                    <a:ext cx="800100" cy="171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г.о.Семеновский</a:t>
                    </a:r>
                  </a:p>
                </p:txBody>
              </p:sp>
              <p:sp>
                <p:nvSpPr>
                  <p:cNvPr id="176" name="rvosk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77966" y="2767634"/>
                    <a:ext cx="685800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Воскресенский</a:t>
                    </a:r>
                  </a:p>
                </p:txBody>
              </p:sp>
              <p:sp>
                <p:nvSpPr>
                  <p:cNvPr id="177" name="rkov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49191" y="2281859"/>
                    <a:ext cx="65722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Ковернинский</a:t>
                    </a:r>
                  </a:p>
                </p:txBody>
              </p:sp>
              <p:sp>
                <p:nvSpPr>
                  <p:cNvPr id="178" name="rsokol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7254" y="1991346"/>
                    <a:ext cx="468312" cy="3651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г.о.Сокольский</a:t>
                    </a:r>
                  </a:p>
                </p:txBody>
              </p:sp>
              <p:sp>
                <p:nvSpPr>
                  <p:cNvPr id="179" name="rgo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68216" y="2958134"/>
                    <a:ext cx="495300" cy="2952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Городец-кий</a:t>
                    </a:r>
                  </a:p>
                </p:txBody>
              </p:sp>
              <p:sp>
                <p:nvSpPr>
                  <p:cNvPr id="180" name="rbors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20691" y="3577259"/>
                    <a:ext cx="514350" cy="1809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 Бор</a:t>
                    </a:r>
                  </a:p>
                </p:txBody>
              </p:sp>
              <p:sp>
                <p:nvSpPr>
                  <p:cNvPr id="181" name="rlisk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58891" y="3882059"/>
                    <a:ext cx="323850" cy="2476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Лыско-вский</a:t>
                    </a:r>
                  </a:p>
                </p:txBody>
              </p:sp>
              <p:sp>
                <p:nvSpPr>
                  <p:cNvPr id="182" name="rvorot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77991" y="3834434"/>
                    <a:ext cx="457200" cy="2476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г.о.Воро-тынский</a:t>
                    </a:r>
                  </a:p>
                </p:txBody>
              </p:sp>
              <p:sp>
                <p:nvSpPr>
                  <p:cNvPr id="183" name="rchk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3391" y="3015284"/>
                    <a:ext cx="438150" cy="2857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Чкаловскск</a:t>
                    </a:r>
                  </a:p>
                </p:txBody>
              </p:sp>
              <p:sp>
                <p:nvSpPr>
                  <p:cNvPr id="184" name="rbalah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87241" y="3453434"/>
                    <a:ext cx="400050" cy="2762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Балах-нинский</a:t>
                    </a:r>
                  </a:p>
                </p:txBody>
              </p:sp>
              <p:sp>
                <p:nvSpPr>
                  <p:cNvPr id="185" name="rdze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49166" y="3853484"/>
                    <a:ext cx="438150" cy="1047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18288" tIns="18288" rIns="18288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6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Дзержинск</a:t>
                    </a:r>
                  </a:p>
                  <a:p>
                    <a:pPr algn="ctr" rtl="0">
                      <a:defRPr sz="1000"/>
                    </a:pPr>
                    <a:endParaRPr lang="ru-RU" sz="6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endParaRPr>
                  </a:p>
                </p:txBody>
              </p:sp>
              <p:sp>
                <p:nvSpPr>
                  <p:cNvPr id="186" name="rvolod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72891" y="3643934"/>
                    <a:ext cx="561975" cy="2571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Володар-ский</a:t>
                    </a:r>
                  </a:p>
                </p:txBody>
              </p:sp>
              <p:sp>
                <p:nvSpPr>
                  <p:cNvPr id="187" name="rnovg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58741" y="3834434"/>
                    <a:ext cx="523875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Н.Новгород</a:t>
                    </a:r>
                  </a:p>
                </p:txBody>
              </p:sp>
              <p:sp>
                <p:nvSpPr>
                  <p:cNvPr id="188" name="rpavl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9091" y="4244009"/>
                    <a:ext cx="542925" cy="152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Павловский</a:t>
                    </a:r>
                  </a:p>
                </p:txBody>
              </p:sp>
              <p:sp>
                <p:nvSpPr>
                  <p:cNvPr id="189" name="rvach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01441" y="4663109"/>
                    <a:ext cx="447675" cy="142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Вачский</a:t>
                    </a:r>
                  </a:p>
                </p:txBody>
              </p:sp>
              <p:sp>
                <p:nvSpPr>
                  <p:cNvPr id="190" name="rsosn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68166" y="4796459"/>
                    <a:ext cx="619125" cy="1619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Сосновский</a:t>
                    </a:r>
                  </a:p>
                </p:txBody>
              </p:sp>
              <p:sp>
                <p:nvSpPr>
                  <p:cNvPr id="191" name="rbogo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2491" y="4110659"/>
                    <a:ext cx="628650" cy="1619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Богородский</a:t>
                    </a:r>
                  </a:p>
                </p:txBody>
              </p:sp>
              <p:sp>
                <p:nvSpPr>
                  <p:cNvPr id="192" name="rkstov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82591" y="4310684"/>
                    <a:ext cx="50482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Кстовский</a:t>
                    </a:r>
                  </a:p>
                </p:txBody>
              </p:sp>
              <p:sp>
                <p:nvSpPr>
                  <p:cNvPr id="193" name="rspas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8466" y="4529759"/>
                    <a:ext cx="428625" cy="152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Спасский</a:t>
                    </a:r>
                  </a:p>
                </p:txBody>
              </p:sp>
              <p:sp>
                <p:nvSpPr>
                  <p:cNvPr id="194" name="rdalk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7766" y="4625009"/>
                    <a:ext cx="906463" cy="29686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Дальне-константиновский</a:t>
                    </a:r>
                  </a:p>
                </p:txBody>
              </p:sp>
              <p:sp>
                <p:nvSpPr>
                  <p:cNvPr id="195" name="rbolmu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63591" y="4644059"/>
                    <a:ext cx="419100" cy="4191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Больше-мураш-кинский</a:t>
                    </a:r>
                  </a:p>
                </p:txBody>
              </p:sp>
              <p:sp>
                <p:nvSpPr>
                  <p:cNvPr id="196" name="rknag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20791" y="4644059"/>
                    <a:ext cx="381000" cy="2762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6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Княгинин-ский</a:t>
                    </a:r>
                  </a:p>
                </p:txBody>
              </p:sp>
              <p:sp>
                <p:nvSpPr>
                  <p:cNvPr id="197" name="rnav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20441" y="5072684"/>
                    <a:ext cx="762000" cy="1619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г.о.Навашинский</a:t>
                    </a:r>
                  </a:p>
                </p:txBody>
              </p:sp>
              <p:sp>
                <p:nvSpPr>
                  <p:cNvPr id="198" name="rard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34816" y="5587034"/>
                    <a:ext cx="438150" cy="2381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Ардатов-ский</a:t>
                    </a:r>
                  </a:p>
                </p:txBody>
              </p:sp>
              <p:sp>
                <p:nvSpPr>
                  <p:cNvPr id="199" name="rarz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3466" y="5215559"/>
                    <a:ext cx="476250" cy="2571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Арзамас</a:t>
                    </a:r>
                  </a:p>
                </p:txBody>
              </p:sp>
              <p:sp>
                <p:nvSpPr>
                  <p:cNvPr id="200" name="rvad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9241" y="5253659"/>
                    <a:ext cx="409575" cy="1619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Вадский</a:t>
                    </a:r>
                  </a:p>
                </p:txBody>
              </p:sp>
              <p:sp>
                <p:nvSpPr>
                  <p:cNvPr id="201" name="rperev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82616" y="4948859"/>
                    <a:ext cx="333375" cy="438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Перевоз-ский</a:t>
                    </a:r>
                  </a:p>
                </p:txBody>
              </p:sp>
              <p:sp>
                <p:nvSpPr>
                  <p:cNvPr id="202" name="rbyty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73141" y="5129834"/>
                    <a:ext cx="390525" cy="4476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Бутур-линский</a:t>
                    </a:r>
                  </a:p>
                </p:txBody>
              </p:sp>
              <p:sp>
                <p:nvSpPr>
                  <p:cNvPr id="203" name="rserg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30341" y="5072684"/>
                    <a:ext cx="457200" cy="2952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Сергач-ский</a:t>
                    </a:r>
                  </a:p>
                </p:txBody>
              </p:sp>
              <p:sp>
                <p:nvSpPr>
                  <p:cNvPr id="204" name="rpil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01841" y="5110784"/>
                    <a:ext cx="409575" cy="552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Пиль-нин-ский</a:t>
                    </a:r>
                  </a:p>
                </p:txBody>
              </p:sp>
              <p:sp>
                <p:nvSpPr>
                  <p:cNvPr id="205" name="rkyle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10941" y="5396534"/>
                    <a:ext cx="657225" cy="142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Кулебаки</a:t>
                    </a:r>
                  </a:p>
                  <a:p>
                    <a:pPr algn="l" rtl="0">
                      <a:defRPr sz="1000"/>
                    </a:pPr>
                    <a:endParaRPr lang="ru-RU" sz="700" b="0" i="0" strike="noStrike">
                      <a:solidFill>
                        <a:srgbClr val="000000"/>
                      </a:solidFill>
                      <a:latin typeface="Arial CYR"/>
                    </a:endParaRPr>
                  </a:p>
                </p:txBody>
              </p:sp>
              <p:sp>
                <p:nvSpPr>
                  <p:cNvPr id="206" name="rhat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11141" y="5729909"/>
                    <a:ext cx="685800" cy="171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Шатковский</a:t>
                    </a:r>
                  </a:p>
                </p:txBody>
              </p:sp>
              <p:sp>
                <p:nvSpPr>
                  <p:cNvPr id="207" name="rgag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30291" y="5672759"/>
                    <a:ext cx="571500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Гагинский</a:t>
                    </a:r>
                  </a:p>
                </p:txBody>
              </p:sp>
              <p:sp>
                <p:nvSpPr>
                  <p:cNvPr id="208" name="rkrs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39891" y="5444159"/>
                    <a:ext cx="571500" cy="3714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Красно-октябрь-</a:t>
                    </a:r>
                  </a:p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ский</a:t>
                    </a:r>
                  </a:p>
                </p:txBody>
              </p:sp>
              <p:sp>
                <p:nvSpPr>
                  <p:cNvPr id="209" name="rsech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39916" y="5748959"/>
                    <a:ext cx="63817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Сеченовский</a:t>
                    </a:r>
                  </a:p>
                </p:txBody>
              </p:sp>
              <p:sp>
                <p:nvSpPr>
                  <p:cNvPr id="211" name="rvozn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5241" y="6253784"/>
                    <a:ext cx="647700" cy="2000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Вознесенский</a:t>
                    </a:r>
                  </a:p>
                </p:txBody>
              </p:sp>
              <p:sp>
                <p:nvSpPr>
                  <p:cNvPr id="212" name="rdiv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68166" y="5958509"/>
                    <a:ext cx="542925" cy="2667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Диве-евский</a:t>
                    </a:r>
                  </a:p>
                </p:txBody>
              </p:sp>
              <p:sp>
                <p:nvSpPr>
                  <p:cNvPr id="213" name="rperv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4416" y="6149009"/>
                    <a:ext cx="600075" cy="2476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Перво-майск</a:t>
                    </a:r>
                  </a:p>
                </p:txBody>
              </p:sp>
              <p:sp>
                <p:nvSpPr>
                  <p:cNvPr id="214" name="rluk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34991" y="6120434"/>
                    <a:ext cx="628650" cy="152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Лукояновский</a:t>
                    </a:r>
                  </a:p>
                </p:txBody>
              </p:sp>
              <p:sp>
                <p:nvSpPr>
                  <p:cNvPr id="215" name="rbbol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73166" y="6139484"/>
                    <a:ext cx="542925" cy="3048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0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Больше-болдинский</a:t>
                    </a:r>
                  </a:p>
                </p:txBody>
              </p:sp>
              <p:sp>
                <p:nvSpPr>
                  <p:cNvPr id="216" name="rpoch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58816" y="6710984"/>
                    <a:ext cx="657225" cy="142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 dirty="0" err="1">
                        <a:solidFill>
                          <a:srgbClr val="000000"/>
                        </a:solidFill>
                        <a:latin typeface="Arial CYR"/>
                      </a:rPr>
                      <a:t>Починковский</a:t>
                    </a:r>
                    <a:endParaRPr lang="ru-RU" sz="700" b="0" i="0" strike="noStrike" dirty="0">
                      <a:solidFill>
                        <a:srgbClr val="000000"/>
                      </a:solidFill>
                      <a:latin typeface="Arial CYR"/>
                    </a:endParaRPr>
                  </a:p>
                </p:txBody>
              </p:sp>
              <p:sp>
                <p:nvSpPr>
                  <p:cNvPr id="217" name="Oval 511"/>
                  <p:cNvSpPr>
                    <a:spLocks noChangeArrowheads="1"/>
                  </p:cNvSpPr>
                  <p:nvPr/>
                </p:nvSpPr>
                <p:spPr bwMode="auto">
                  <a:xfrm>
                    <a:off x="2611041" y="6320459"/>
                    <a:ext cx="381000" cy="142875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18" name="Oval 512"/>
                  <p:cNvSpPr>
                    <a:spLocks noChangeArrowheads="1"/>
                  </p:cNvSpPr>
                  <p:nvPr/>
                </p:nvSpPr>
                <p:spPr bwMode="auto">
                  <a:xfrm>
                    <a:off x="2553891" y="6310934"/>
                    <a:ext cx="466725" cy="266700"/>
                  </a:xfrm>
                  <a:prstGeom prst="ellipse">
                    <a:avLst/>
                  </a:prstGeom>
                  <a:solidFill>
                    <a:srgbClr val="FFFF53"/>
                  </a:soli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square" lIns="18288" tIns="18288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5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г.о. г. Саров</a:t>
                    </a:r>
                  </a:p>
                </p:txBody>
              </p:sp>
            </p:grpSp>
          </p:grpSp>
        </p:grpSp>
        <p:sp>
          <p:nvSpPr>
            <p:cNvPr id="210" name="rviks"/>
            <p:cNvSpPr txBox="1">
              <a:spLocks noChangeArrowheads="1"/>
            </p:cNvSpPr>
            <p:nvPr/>
          </p:nvSpPr>
          <p:spPr bwMode="auto">
            <a:xfrm>
              <a:off x="1391841" y="5758484"/>
              <a:ext cx="571500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27432" tIns="22860" rIns="0" bIns="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ru-RU" sz="700" b="0" i="0" strike="noStrike" dirty="0" err="1">
                  <a:solidFill>
                    <a:srgbClr val="000000"/>
                  </a:solidFill>
                  <a:latin typeface="Arial CYR"/>
                </a:rPr>
                <a:t>г.о</a:t>
              </a:r>
              <a:r>
                <a:rPr lang="ru-RU" sz="700" b="0" i="0" strike="noStrike" dirty="0">
                  <a:solidFill>
                    <a:srgbClr val="000000"/>
                  </a:solidFill>
                  <a:latin typeface="Arial CYR"/>
                </a:rPr>
                <a:t>. г. Выкса</a:t>
              </a:r>
            </a:p>
          </p:txBody>
        </p:sp>
      </p:grpSp>
      <p:graphicFrame>
        <p:nvGraphicFramePr>
          <p:cNvPr id="223" name="Таблица 2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372112"/>
              </p:ext>
            </p:extLst>
          </p:nvPr>
        </p:nvGraphicFramePr>
        <p:xfrm>
          <a:off x="6200860" y="2473642"/>
          <a:ext cx="2232245" cy="2866329"/>
        </p:xfrm>
        <a:graphic>
          <a:graphicData uri="http://schemas.openxmlformats.org/drawingml/2006/table">
            <a:tbl>
              <a:tblPr/>
              <a:tblGrid>
                <a:gridCol w="7727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6207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Критерии состояния наркоситуации: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7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Зеленый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нейтральное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Желтый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напряженное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Оранжевый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8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предкризисное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Красный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критическое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4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" name="Прямоугольник 219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6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ВОВЛЕЧЕННОСТЬ НАСЕЛЕНИЯ В НЕЗАКОННЫЙ ОБОРОТ НАРКОТИКОВ</a:t>
            </a:r>
            <a:endParaRPr lang="en-US" altLang="ru-RU" sz="16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836712"/>
            <a:ext cx="7128792" cy="5975474"/>
            <a:chOff x="437828" y="620688"/>
            <a:chExt cx="5879207" cy="6400800"/>
          </a:xfrm>
        </p:grpSpPr>
        <p:sp>
          <p:nvSpPr>
            <p:cNvPr id="157" name="Выксунский"/>
            <p:cNvSpPr>
              <a:spLocks/>
            </p:cNvSpPr>
            <p:nvPr/>
          </p:nvSpPr>
          <p:spPr bwMode="auto">
            <a:xfrm>
              <a:off x="437828" y="5176318"/>
              <a:ext cx="1000125" cy="876300"/>
            </a:xfrm>
            <a:custGeom>
              <a:avLst/>
              <a:gdLst>
                <a:gd name="T0" fmla="*/ 2147483646 w 105"/>
                <a:gd name="T1" fmla="*/ 2147483646 h 92"/>
                <a:gd name="T2" fmla="*/ 2147483646 w 105"/>
                <a:gd name="T3" fmla="*/ 2147483646 h 92"/>
                <a:gd name="T4" fmla="*/ 2147483646 w 105"/>
                <a:gd name="T5" fmla="*/ 2147483646 h 92"/>
                <a:gd name="T6" fmla="*/ 2147483646 w 105"/>
                <a:gd name="T7" fmla="*/ 2147483646 h 92"/>
                <a:gd name="T8" fmla="*/ 2147483646 w 105"/>
                <a:gd name="T9" fmla="*/ 2147483646 h 92"/>
                <a:gd name="T10" fmla="*/ 2147483646 w 105"/>
                <a:gd name="T11" fmla="*/ 2147483646 h 92"/>
                <a:gd name="T12" fmla="*/ 2147483646 w 105"/>
                <a:gd name="T13" fmla="*/ 2147483646 h 92"/>
                <a:gd name="T14" fmla="*/ 0 w 105"/>
                <a:gd name="T15" fmla="*/ 2147483646 h 92"/>
                <a:gd name="T16" fmla="*/ 2147483646 w 105"/>
                <a:gd name="T17" fmla="*/ 2147483646 h 92"/>
                <a:gd name="T18" fmla="*/ 2147483646 w 105"/>
                <a:gd name="T19" fmla="*/ 2147483646 h 92"/>
                <a:gd name="T20" fmla="*/ 2147483646 w 105"/>
                <a:gd name="T21" fmla="*/ 2147483646 h 92"/>
                <a:gd name="T22" fmla="*/ 2147483646 w 105"/>
                <a:gd name="T23" fmla="*/ 2147483646 h 92"/>
                <a:gd name="T24" fmla="*/ 2147483646 w 105"/>
                <a:gd name="T25" fmla="*/ 2147483646 h 92"/>
                <a:gd name="T26" fmla="*/ 2147483646 w 105"/>
                <a:gd name="T27" fmla="*/ 2147483646 h 92"/>
                <a:gd name="T28" fmla="*/ 2147483646 w 105"/>
                <a:gd name="T29" fmla="*/ 2147483646 h 92"/>
                <a:gd name="T30" fmla="*/ 2147483646 w 105"/>
                <a:gd name="T31" fmla="*/ 2147483646 h 92"/>
                <a:gd name="T32" fmla="*/ 2147483646 w 105"/>
                <a:gd name="T33" fmla="*/ 2147483646 h 92"/>
                <a:gd name="T34" fmla="*/ 2147483646 w 105"/>
                <a:gd name="T35" fmla="*/ 2147483646 h 92"/>
                <a:gd name="T36" fmla="*/ 2147483646 w 105"/>
                <a:gd name="T37" fmla="*/ 2147483646 h 92"/>
                <a:gd name="T38" fmla="*/ 2147483646 w 105"/>
                <a:gd name="T39" fmla="*/ 2147483646 h 92"/>
                <a:gd name="T40" fmla="*/ 2147483646 w 105"/>
                <a:gd name="T41" fmla="*/ 2147483646 h 92"/>
                <a:gd name="T42" fmla="*/ 2147483646 w 105"/>
                <a:gd name="T43" fmla="*/ 2147483646 h 92"/>
                <a:gd name="T44" fmla="*/ 2147483646 w 105"/>
                <a:gd name="T45" fmla="*/ 2147483646 h 92"/>
                <a:gd name="T46" fmla="*/ 2147483646 w 105"/>
                <a:gd name="T47" fmla="*/ 2147483646 h 92"/>
                <a:gd name="T48" fmla="*/ 2147483646 w 105"/>
                <a:gd name="T49" fmla="*/ 2147483646 h 92"/>
                <a:gd name="T50" fmla="*/ 2147483646 w 105"/>
                <a:gd name="T51" fmla="*/ 2147483646 h 92"/>
                <a:gd name="T52" fmla="*/ 2147483646 w 105"/>
                <a:gd name="T53" fmla="*/ 2147483646 h 92"/>
                <a:gd name="T54" fmla="*/ 2147483646 w 105"/>
                <a:gd name="T55" fmla="*/ 2147483646 h 92"/>
                <a:gd name="T56" fmla="*/ 2147483646 w 105"/>
                <a:gd name="T57" fmla="*/ 2147483646 h 92"/>
                <a:gd name="T58" fmla="*/ 2147483646 w 105"/>
                <a:gd name="T59" fmla="*/ 2147483646 h 92"/>
                <a:gd name="T60" fmla="*/ 2147483646 w 105"/>
                <a:gd name="T61" fmla="*/ 2147483646 h 92"/>
                <a:gd name="T62" fmla="*/ 2147483646 w 105"/>
                <a:gd name="T63" fmla="*/ 2147483646 h 92"/>
                <a:gd name="T64" fmla="*/ 2147483646 w 105"/>
                <a:gd name="T65" fmla="*/ 2147483646 h 92"/>
                <a:gd name="T66" fmla="*/ 2147483646 w 105"/>
                <a:gd name="T67" fmla="*/ 2147483646 h 92"/>
                <a:gd name="T68" fmla="*/ 2147483646 w 105"/>
                <a:gd name="T69" fmla="*/ 2147483646 h 92"/>
                <a:gd name="T70" fmla="*/ 2147483646 w 105"/>
                <a:gd name="T71" fmla="*/ 2147483646 h 92"/>
                <a:gd name="T72" fmla="*/ 2147483646 w 105"/>
                <a:gd name="T73" fmla="*/ 2147483646 h 92"/>
                <a:gd name="T74" fmla="*/ 2147483646 w 105"/>
                <a:gd name="T75" fmla="*/ 0 h 92"/>
                <a:gd name="T76" fmla="*/ 2147483646 w 105"/>
                <a:gd name="T77" fmla="*/ 2147483646 h 92"/>
                <a:gd name="T78" fmla="*/ 2147483646 w 105"/>
                <a:gd name="T79" fmla="*/ 2147483646 h 92"/>
                <a:gd name="T80" fmla="*/ 2147483646 w 105"/>
                <a:gd name="T81" fmla="*/ 2147483646 h 9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5"/>
                <a:gd name="T124" fmla="*/ 0 h 92"/>
                <a:gd name="T125" fmla="*/ 105 w 105"/>
                <a:gd name="T126" fmla="*/ 92 h 9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5" h="92">
                  <a:moveTo>
                    <a:pt x="38" y="4"/>
                  </a:moveTo>
                  <a:cubicBezTo>
                    <a:pt x="39" y="5"/>
                    <a:pt x="41" y="5"/>
                    <a:pt x="40" y="6"/>
                  </a:cubicBezTo>
                  <a:cubicBezTo>
                    <a:pt x="36" y="10"/>
                    <a:pt x="34" y="11"/>
                    <a:pt x="29" y="13"/>
                  </a:cubicBezTo>
                  <a:cubicBezTo>
                    <a:pt x="28" y="14"/>
                    <a:pt x="26" y="16"/>
                    <a:pt x="26" y="16"/>
                  </a:cubicBezTo>
                  <a:cubicBezTo>
                    <a:pt x="25" y="23"/>
                    <a:pt x="25" y="22"/>
                    <a:pt x="17" y="23"/>
                  </a:cubicBezTo>
                  <a:cubicBezTo>
                    <a:pt x="15" y="25"/>
                    <a:pt x="17" y="27"/>
                    <a:pt x="19" y="29"/>
                  </a:cubicBezTo>
                  <a:cubicBezTo>
                    <a:pt x="18" y="33"/>
                    <a:pt x="13" y="39"/>
                    <a:pt x="13" y="39"/>
                  </a:cubicBezTo>
                  <a:cubicBezTo>
                    <a:pt x="11" y="50"/>
                    <a:pt x="3" y="54"/>
                    <a:pt x="0" y="64"/>
                  </a:cubicBezTo>
                  <a:cubicBezTo>
                    <a:pt x="1" y="68"/>
                    <a:pt x="2" y="71"/>
                    <a:pt x="6" y="73"/>
                  </a:cubicBezTo>
                  <a:cubicBezTo>
                    <a:pt x="13" y="71"/>
                    <a:pt x="10" y="72"/>
                    <a:pt x="16" y="69"/>
                  </a:cubicBezTo>
                  <a:cubicBezTo>
                    <a:pt x="17" y="69"/>
                    <a:pt x="18" y="67"/>
                    <a:pt x="18" y="67"/>
                  </a:cubicBezTo>
                  <a:cubicBezTo>
                    <a:pt x="19" y="67"/>
                    <a:pt x="21" y="67"/>
                    <a:pt x="21" y="68"/>
                  </a:cubicBezTo>
                  <a:cubicBezTo>
                    <a:pt x="22" y="70"/>
                    <a:pt x="18" y="73"/>
                    <a:pt x="18" y="73"/>
                  </a:cubicBezTo>
                  <a:cubicBezTo>
                    <a:pt x="21" y="76"/>
                    <a:pt x="20" y="74"/>
                    <a:pt x="21" y="77"/>
                  </a:cubicBezTo>
                  <a:cubicBezTo>
                    <a:pt x="20" y="79"/>
                    <a:pt x="18" y="82"/>
                    <a:pt x="18" y="82"/>
                  </a:cubicBezTo>
                  <a:cubicBezTo>
                    <a:pt x="23" y="87"/>
                    <a:pt x="28" y="88"/>
                    <a:pt x="35" y="89"/>
                  </a:cubicBezTo>
                  <a:cubicBezTo>
                    <a:pt x="37" y="90"/>
                    <a:pt x="38" y="91"/>
                    <a:pt x="41" y="92"/>
                  </a:cubicBezTo>
                  <a:cubicBezTo>
                    <a:pt x="51" y="89"/>
                    <a:pt x="60" y="85"/>
                    <a:pt x="71" y="83"/>
                  </a:cubicBezTo>
                  <a:cubicBezTo>
                    <a:pt x="75" y="81"/>
                    <a:pt x="79" y="76"/>
                    <a:pt x="83" y="75"/>
                  </a:cubicBezTo>
                  <a:cubicBezTo>
                    <a:pt x="85" y="74"/>
                    <a:pt x="90" y="72"/>
                    <a:pt x="90" y="72"/>
                  </a:cubicBezTo>
                  <a:cubicBezTo>
                    <a:pt x="94" y="73"/>
                    <a:pt x="95" y="74"/>
                    <a:pt x="99" y="73"/>
                  </a:cubicBezTo>
                  <a:cubicBezTo>
                    <a:pt x="95" y="69"/>
                    <a:pt x="98" y="62"/>
                    <a:pt x="98" y="57"/>
                  </a:cubicBezTo>
                  <a:cubicBezTo>
                    <a:pt x="99" y="54"/>
                    <a:pt x="105" y="51"/>
                    <a:pt x="105" y="51"/>
                  </a:cubicBezTo>
                  <a:cubicBezTo>
                    <a:pt x="104" y="50"/>
                    <a:pt x="104" y="48"/>
                    <a:pt x="103" y="48"/>
                  </a:cubicBezTo>
                  <a:cubicBezTo>
                    <a:pt x="102" y="48"/>
                    <a:pt x="100" y="51"/>
                    <a:pt x="100" y="51"/>
                  </a:cubicBezTo>
                  <a:lnTo>
                    <a:pt x="94" y="54"/>
                  </a:lnTo>
                  <a:cubicBezTo>
                    <a:pt x="94" y="54"/>
                    <a:pt x="93" y="55"/>
                    <a:pt x="93" y="55"/>
                  </a:cubicBezTo>
                  <a:cubicBezTo>
                    <a:pt x="97" y="59"/>
                    <a:pt x="92" y="60"/>
                    <a:pt x="89" y="59"/>
                  </a:cubicBezTo>
                  <a:cubicBezTo>
                    <a:pt x="86" y="56"/>
                    <a:pt x="81" y="51"/>
                    <a:pt x="79" y="48"/>
                  </a:cubicBezTo>
                  <a:cubicBezTo>
                    <a:pt x="80" y="44"/>
                    <a:pt x="79" y="40"/>
                    <a:pt x="75" y="38"/>
                  </a:cubicBezTo>
                  <a:cubicBezTo>
                    <a:pt x="74" y="39"/>
                    <a:pt x="71" y="41"/>
                    <a:pt x="71" y="41"/>
                  </a:cubicBezTo>
                  <a:cubicBezTo>
                    <a:pt x="70" y="40"/>
                    <a:pt x="67" y="37"/>
                    <a:pt x="67" y="37"/>
                  </a:cubicBezTo>
                  <a:cubicBezTo>
                    <a:pt x="66" y="34"/>
                    <a:pt x="65" y="32"/>
                    <a:pt x="64" y="29"/>
                  </a:cubicBezTo>
                  <a:cubicBezTo>
                    <a:pt x="65" y="22"/>
                    <a:pt x="66" y="23"/>
                    <a:pt x="59" y="22"/>
                  </a:cubicBezTo>
                  <a:cubicBezTo>
                    <a:pt x="54" y="19"/>
                    <a:pt x="52" y="16"/>
                    <a:pt x="49" y="12"/>
                  </a:cubicBezTo>
                  <a:cubicBezTo>
                    <a:pt x="47" y="10"/>
                    <a:pt x="43" y="7"/>
                    <a:pt x="43" y="7"/>
                  </a:cubicBezTo>
                  <a:cubicBezTo>
                    <a:pt x="45" y="5"/>
                    <a:pt x="45" y="4"/>
                    <a:pt x="47" y="2"/>
                  </a:cubicBezTo>
                  <a:cubicBezTo>
                    <a:pt x="46" y="1"/>
                    <a:pt x="45" y="0"/>
                    <a:pt x="44" y="0"/>
                  </a:cubicBezTo>
                  <a:lnTo>
                    <a:pt x="38" y="4"/>
                  </a:lnTo>
                  <a:lnTo>
                    <a:pt x="39" y="5"/>
                  </a:lnTo>
                  <a:cubicBezTo>
                    <a:pt x="39" y="5"/>
                    <a:pt x="38" y="4"/>
                    <a:pt x="38" y="4"/>
                  </a:cubicBezTo>
                  <a:close/>
                </a:path>
              </a:pathLst>
            </a:custGeom>
            <a:solidFill>
              <a:srgbClr val="FFFF53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Группа 3"/>
            <p:cNvGrpSpPr/>
            <p:nvPr/>
          </p:nvGrpSpPr>
          <p:grpSpPr>
            <a:xfrm>
              <a:off x="611560" y="620688"/>
              <a:ext cx="5705475" cy="6400800"/>
              <a:chOff x="599753" y="604318"/>
              <a:chExt cx="5705475" cy="6400800"/>
            </a:xfrm>
          </p:grpSpPr>
          <p:sp>
            <p:nvSpPr>
              <p:cNvPr id="113" name="Ветлужский"/>
              <p:cNvSpPr>
                <a:spLocks/>
              </p:cNvSpPr>
              <p:nvPr/>
            </p:nvSpPr>
            <p:spPr bwMode="auto">
              <a:xfrm>
                <a:off x="3495353" y="604318"/>
                <a:ext cx="1295400" cy="914400"/>
              </a:xfrm>
              <a:custGeom>
                <a:avLst/>
                <a:gdLst>
                  <a:gd name="T0" fmla="*/ 2147483646 w 136"/>
                  <a:gd name="T1" fmla="*/ 2147483646 h 96"/>
                  <a:gd name="T2" fmla="*/ 2147483646 w 136"/>
                  <a:gd name="T3" fmla="*/ 2147483646 h 96"/>
                  <a:gd name="T4" fmla="*/ 2147483646 w 136"/>
                  <a:gd name="T5" fmla="*/ 2147483646 h 96"/>
                  <a:gd name="T6" fmla="*/ 2147483646 w 136"/>
                  <a:gd name="T7" fmla="*/ 0 h 96"/>
                  <a:gd name="T8" fmla="*/ 2147483646 w 136"/>
                  <a:gd name="T9" fmla="*/ 2147483646 h 96"/>
                  <a:gd name="T10" fmla="*/ 2147483646 w 136"/>
                  <a:gd name="T11" fmla="*/ 2147483646 h 96"/>
                  <a:gd name="T12" fmla="*/ 2147483646 w 136"/>
                  <a:gd name="T13" fmla="*/ 2147483646 h 96"/>
                  <a:gd name="T14" fmla="*/ 2147483646 w 136"/>
                  <a:gd name="T15" fmla="*/ 2147483646 h 96"/>
                  <a:gd name="T16" fmla="*/ 2147483646 w 136"/>
                  <a:gd name="T17" fmla="*/ 2147483646 h 96"/>
                  <a:gd name="T18" fmla="*/ 2147483646 w 136"/>
                  <a:gd name="T19" fmla="*/ 2147483646 h 96"/>
                  <a:gd name="T20" fmla="*/ 2147483646 w 136"/>
                  <a:gd name="T21" fmla="*/ 2147483646 h 96"/>
                  <a:gd name="T22" fmla="*/ 2147483646 w 136"/>
                  <a:gd name="T23" fmla="*/ 2147483646 h 96"/>
                  <a:gd name="T24" fmla="*/ 2147483646 w 136"/>
                  <a:gd name="T25" fmla="*/ 2147483646 h 96"/>
                  <a:gd name="T26" fmla="*/ 2147483646 w 136"/>
                  <a:gd name="T27" fmla="*/ 2147483646 h 96"/>
                  <a:gd name="T28" fmla="*/ 2147483646 w 136"/>
                  <a:gd name="T29" fmla="*/ 2147483646 h 96"/>
                  <a:gd name="T30" fmla="*/ 2147483646 w 136"/>
                  <a:gd name="T31" fmla="*/ 2147483646 h 96"/>
                  <a:gd name="T32" fmla="*/ 2147483646 w 136"/>
                  <a:gd name="T33" fmla="*/ 2147483646 h 96"/>
                  <a:gd name="T34" fmla="*/ 2147483646 w 136"/>
                  <a:gd name="T35" fmla="*/ 2147483646 h 96"/>
                  <a:gd name="T36" fmla="*/ 2147483646 w 136"/>
                  <a:gd name="T37" fmla="*/ 2147483646 h 96"/>
                  <a:gd name="T38" fmla="*/ 2147483646 w 136"/>
                  <a:gd name="T39" fmla="*/ 2147483646 h 96"/>
                  <a:gd name="T40" fmla="*/ 2147483646 w 136"/>
                  <a:gd name="T41" fmla="*/ 2147483646 h 96"/>
                  <a:gd name="T42" fmla="*/ 2147483646 w 136"/>
                  <a:gd name="T43" fmla="*/ 2147483646 h 96"/>
                  <a:gd name="T44" fmla="*/ 2147483646 w 136"/>
                  <a:gd name="T45" fmla="*/ 2147483646 h 96"/>
                  <a:gd name="T46" fmla="*/ 2147483646 w 136"/>
                  <a:gd name="T47" fmla="*/ 2147483646 h 96"/>
                  <a:gd name="T48" fmla="*/ 2147483646 w 136"/>
                  <a:gd name="T49" fmla="*/ 2147483646 h 96"/>
                  <a:gd name="T50" fmla="*/ 2147483646 w 136"/>
                  <a:gd name="T51" fmla="*/ 2147483646 h 96"/>
                  <a:gd name="T52" fmla="*/ 2147483646 w 136"/>
                  <a:gd name="T53" fmla="*/ 2147483646 h 96"/>
                  <a:gd name="T54" fmla="*/ 2147483646 w 136"/>
                  <a:gd name="T55" fmla="*/ 2147483646 h 96"/>
                  <a:gd name="T56" fmla="*/ 2147483646 w 136"/>
                  <a:gd name="T57" fmla="*/ 2147483646 h 96"/>
                  <a:gd name="T58" fmla="*/ 2147483646 w 136"/>
                  <a:gd name="T59" fmla="*/ 2147483646 h 96"/>
                  <a:gd name="T60" fmla="*/ 2147483646 w 136"/>
                  <a:gd name="T61" fmla="*/ 2147483646 h 96"/>
                  <a:gd name="T62" fmla="*/ 2147483646 w 136"/>
                  <a:gd name="T63" fmla="*/ 2147483646 h 96"/>
                  <a:gd name="T64" fmla="*/ 2147483646 w 136"/>
                  <a:gd name="T65" fmla="*/ 2147483646 h 96"/>
                  <a:gd name="T66" fmla="*/ 2147483646 w 136"/>
                  <a:gd name="T67" fmla="*/ 2147483646 h 96"/>
                  <a:gd name="T68" fmla="*/ 2147483646 w 136"/>
                  <a:gd name="T69" fmla="*/ 2147483646 h 96"/>
                  <a:gd name="T70" fmla="*/ 2147483646 w 136"/>
                  <a:gd name="T71" fmla="*/ 2147483646 h 96"/>
                  <a:gd name="T72" fmla="*/ 2147483646 w 136"/>
                  <a:gd name="T73" fmla="*/ 2147483646 h 96"/>
                  <a:gd name="T74" fmla="*/ 2147483646 w 136"/>
                  <a:gd name="T75" fmla="*/ 2147483646 h 96"/>
                  <a:gd name="T76" fmla="*/ 2147483646 w 136"/>
                  <a:gd name="T77" fmla="*/ 2147483646 h 96"/>
                  <a:gd name="T78" fmla="*/ 2147483646 w 136"/>
                  <a:gd name="T79" fmla="*/ 2147483646 h 9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36"/>
                  <a:gd name="T121" fmla="*/ 0 h 96"/>
                  <a:gd name="T122" fmla="*/ 136 w 136"/>
                  <a:gd name="T123" fmla="*/ 96 h 9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36" h="96">
                    <a:moveTo>
                      <a:pt x="83" y="30"/>
                    </a:moveTo>
                    <a:cubicBezTo>
                      <a:pt x="80" y="29"/>
                      <a:pt x="77" y="27"/>
                      <a:pt x="75" y="25"/>
                    </a:cubicBezTo>
                    <a:cubicBezTo>
                      <a:pt x="72" y="15"/>
                      <a:pt x="63" y="11"/>
                      <a:pt x="53" y="9"/>
                    </a:cubicBezTo>
                    <a:cubicBezTo>
                      <a:pt x="46" y="6"/>
                      <a:pt x="41" y="1"/>
                      <a:pt x="34" y="0"/>
                    </a:cubicBezTo>
                    <a:cubicBezTo>
                      <a:pt x="26" y="1"/>
                      <a:pt x="18" y="3"/>
                      <a:pt x="10" y="4"/>
                    </a:cubicBezTo>
                    <a:cubicBezTo>
                      <a:pt x="5" y="9"/>
                      <a:pt x="3" y="11"/>
                      <a:pt x="1" y="18"/>
                    </a:cubicBezTo>
                    <a:cubicBezTo>
                      <a:pt x="3" y="25"/>
                      <a:pt x="0" y="34"/>
                      <a:pt x="6" y="40"/>
                    </a:cubicBezTo>
                    <a:cubicBezTo>
                      <a:pt x="6" y="42"/>
                      <a:pt x="7" y="47"/>
                      <a:pt x="9" y="48"/>
                    </a:cubicBezTo>
                    <a:cubicBezTo>
                      <a:pt x="12" y="49"/>
                      <a:pt x="17" y="52"/>
                      <a:pt x="17" y="52"/>
                    </a:cubicBezTo>
                    <a:cubicBezTo>
                      <a:pt x="18" y="63"/>
                      <a:pt x="17" y="62"/>
                      <a:pt x="27" y="63"/>
                    </a:cubicBezTo>
                    <a:cubicBezTo>
                      <a:pt x="29" y="65"/>
                      <a:pt x="29" y="67"/>
                      <a:pt x="30" y="69"/>
                    </a:cubicBezTo>
                    <a:cubicBezTo>
                      <a:pt x="32" y="72"/>
                      <a:pt x="36" y="74"/>
                      <a:pt x="39" y="77"/>
                    </a:cubicBezTo>
                    <a:lnTo>
                      <a:pt x="38" y="79"/>
                    </a:lnTo>
                    <a:cubicBezTo>
                      <a:pt x="38" y="79"/>
                      <a:pt x="39" y="80"/>
                      <a:pt x="39" y="80"/>
                    </a:cubicBezTo>
                    <a:cubicBezTo>
                      <a:pt x="38" y="82"/>
                      <a:pt x="34" y="84"/>
                      <a:pt x="33" y="87"/>
                    </a:cubicBezTo>
                    <a:cubicBezTo>
                      <a:pt x="34" y="88"/>
                      <a:pt x="36" y="90"/>
                      <a:pt x="36" y="90"/>
                    </a:cubicBezTo>
                    <a:cubicBezTo>
                      <a:pt x="40" y="89"/>
                      <a:pt x="42" y="87"/>
                      <a:pt x="45" y="90"/>
                    </a:cubicBezTo>
                    <a:cubicBezTo>
                      <a:pt x="46" y="92"/>
                      <a:pt x="46" y="94"/>
                      <a:pt x="48" y="96"/>
                    </a:cubicBezTo>
                    <a:cubicBezTo>
                      <a:pt x="50" y="95"/>
                      <a:pt x="54" y="93"/>
                      <a:pt x="54" y="93"/>
                    </a:cubicBezTo>
                    <a:cubicBezTo>
                      <a:pt x="55" y="87"/>
                      <a:pt x="56" y="82"/>
                      <a:pt x="62" y="79"/>
                    </a:cubicBezTo>
                    <a:cubicBezTo>
                      <a:pt x="71" y="81"/>
                      <a:pt x="77" y="77"/>
                      <a:pt x="86" y="76"/>
                    </a:cubicBezTo>
                    <a:cubicBezTo>
                      <a:pt x="89" y="73"/>
                      <a:pt x="88" y="73"/>
                      <a:pt x="93" y="72"/>
                    </a:cubicBezTo>
                    <a:cubicBezTo>
                      <a:pt x="92" y="69"/>
                      <a:pt x="90" y="69"/>
                      <a:pt x="93" y="66"/>
                    </a:cubicBezTo>
                    <a:cubicBezTo>
                      <a:pt x="97" y="68"/>
                      <a:pt x="105" y="66"/>
                      <a:pt x="105" y="66"/>
                    </a:cubicBezTo>
                    <a:cubicBezTo>
                      <a:pt x="107" y="64"/>
                      <a:pt x="108" y="66"/>
                      <a:pt x="109" y="67"/>
                    </a:cubicBezTo>
                    <a:cubicBezTo>
                      <a:pt x="109" y="68"/>
                      <a:pt x="110" y="71"/>
                      <a:pt x="111" y="71"/>
                    </a:cubicBezTo>
                    <a:cubicBezTo>
                      <a:pt x="113" y="71"/>
                      <a:pt x="119" y="64"/>
                      <a:pt x="123" y="62"/>
                    </a:cubicBezTo>
                    <a:cubicBezTo>
                      <a:pt x="125" y="61"/>
                      <a:pt x="127" y="58"/>
                      <a:pt x="127" y="58"/>
                    </a:cubicBezTo>
                    <a:cubicBezTo>
                      <a:pt x="126" y="54"/>
                      <a:pt x="124" y="54"/>
                      <a:pt x="121" y="51"/>
                    </a:cubicBezTo>
                    <a:cubicBezTo>
                      <a:pt x="124" y="45"/>
                      <a:pt x="127" y="45"/>
                      <a:pt x="134" y="44"/>
                    </a:cubicBezTo>
                    <a:cubicBezTo>
                      <a:pt x="135" y="40"/>
                      <a:pt x="136" y="37"/>
                      <a:pt x="133" y="34"/>
                    </a:cubicBezTo>
                    <a:cubicBezTo>
                      <a:pt x="132" y="32"/>
                      <a:pt x="129" y="30"/>
                      <a:pt x="129" y="30"/>
                    </a:cubicBezTo>
                    <a:cubicBezTo>
                      <a:pt x="127" y="25"/>
                      <a:pt x="126" y="22"/>
                      <a:pt x="125" y="17"/>
                    </a:cubicBezTo>
                    <a:cubicBezTo>
                      <a:pt x="124" y="15"/>
                      <a:pt x="120" y="13"/>
                      <a:pt x="120" y="13"/>
                    </a:cubicBezTo>
                    <a:cubicBezTo>
                      <a:pt x="124" y="9"/>
                      <a:pt x="124" y="8"/>
                      <a:pt x="130" y="7"/>
                    </a:cubicBezTo>
                    <a:cubicBezTo>
                      <a:pt x="131" y="7"/>
                      <a:pt x="132" y="7"/>
                      <a:pt x="132" y="6"/>
                    </a:cubicBezTo>
                    <a:cubicBezTo>
                      <a:pt x="132" y="5"/>
                      <a:pt x="130" y="4"/>
                      <a:pt x="130" y="4"/>
                    </a:cubicBezTo>
                    <a:cubicBezTo>
                      <a:pt x="118" y="6"/>
                      <a:pt x="122" y="6"/>
                      <a:pt x="103" y="7"/>
                    </a:cubicBezTo>
                    <a:cubicBezTo>
                      <a:pt x="100" y="10"/>
                      <a:pt x="97" y="12"/>
                      <a:pt x="95" y="14"/>
                    </a:cubicBezTo>
                    <a:cubicBezTo>
                      <a:pt x="94" y="21"/>
                      <a:pt x="92" y="30"/>
                      <a:pt x="83" y="30"/>
                    </a:cubicBezTo>
                    <a:close/>
                  </a:path>
                </a:pathLst>
              </a:custGeom>
              <a:solidFill>
                <a:srgbClr val="AFDD7D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" name="Шахунский"/>
              <p:cNvSpPr>
                <a:spLocks/>
              </p:cNvSpPr>
              <p:nvPr/>
            </p:nvSpPr>
            <p:spPr bwMode="auto">
              <a:xfrm>
                <a:off x="4581203" y="623368"/>
                <a:ext cx="1000125" cy="1085850"/>
              </a:xfrm>
              <a:custGeom>
                <a:avLst/>
                <a:gdLst>
                  <a:gd name="T0" fmla="*/ 2147483646 w 105"/>
                  <a:gd name="T1" fmla="*/ 2147483646 h 114"/>
                  <a:gd name="T2" fmla="*/ 2147483646 w 105"/>
                  <a:gd name="T3" fmla="*/ 2147483646 h 114"/>
                  <a:gd name="T4" fmla="*/ 2147483646 w 105"/>
                  <a:gd name="T5" fmla="*/ 2147483646 h 114"/>
                  <a:gd name="T6" fmla="*/ 2147483646 w 105"/>
                  <a:gd name="T7" fmla="*/ 2147483646 h 114"/>
                  <a:gd name="T8" fmla="*/ 2147483646 w 105"/>
                  <a:gd name="T9" fmla="*/ 2147483646 h 114"/>
                  <a:gd name="T10" fmla="*/ 2147483646 w 105"/>
                  <a:gd name="T11" fmla="*/ 2147483646 h 114"/>
                  <a:gd name="T12" fmla="*/ 2147483646 w 105"/>
                  <a:gd name="T13" fmla="*/ 2147483646 h 114"/>
                  <a:gd name="T14" fmla="*/ 2147483646 w 105"/>
                  <a:gd name="T15" fmla="*/ 2147483646 h 114"/>
                  <a:gd name="T16" fmla="*/ 2147483646 w 105"/>
                  <a:gd name="T17" fmla="*/ 2147483646 h 114"/>
                  <a:gd name="T18" fmla="*/ 2147483646 w 105"/>
                  <a:gd name="T19" fmla="*/ 2147483646 h 114"/>
                  <a:gd name="T20" fmla="*/ 2147483646 w 105"/>
                  <a:gd name="T21" fmla="*/ 2147483646 h 114"/>
                  <a:gd name="T22" fmla="*/ 2147483646 w 105"/>
                  <a:gd name="T23" fmla="*/ 2147483646 h 114"/>
                  <a:gd name="T24" fmla="*/ 2147483646 w 105"/>
                  <a:gd name="T25" fmla="*/ 2147483646 h 114"/>
                  <a:gd name="T26" fmla="*/ 2147483646 w 105"/>
                  <a:gd name="T27" fmla="*/ 2147483646 h 114"/>
                  <a:gd name="T28" fmla="*/ 2147483646 w 105"/>
                  <a:gd name="T29" fmla="*/ 2147483646 h 114"/>
                  <a:gd name="T30" fmla="*/ 2147483646 w 105"/>
                  <a:gd name="T31" fmla="*/ 2147483646 h 114"/>
                  <a:gd name="T32" fmla="*/ 2147483646 w 105"/>
                  <a:gd name="T33" fmla="*/ 2147483646 h 114"/>
                  <a:gd name="T34" fmla="*/ 2147483646 w 105"/>
                  <a:gd name="T35" fmla="*/ 2147483646 h 114"/>
                  <a:gd name="T36" fmla="*/ 2147483646 w 105"/>
                  <a:gd name="T37" fmla="*/ 2147483646 h 114"/>
                  <a:gd name="T38" fmla="*/ 2147483646 w 105"/>
                  <a:gd name="T39" fmla="*/ 2147483646 h 114"/>
                  <a:gd name="T40" fmla="*/ 2147483646 w 105"/>
                  <a:gd name="T41" fmla="*/ 2147483646 h 114"/>
                  <a:gd name="T42" fmla="*/ 2147483646 w 105"/>
                  <a:gd name="T43" fmla="*/ 2147483646 h 114"/>
                  <a:gd name="T44" fmla="*/ 0 w 105"/>
                  <a:gd name="T45" fmla="*/ 2147483646 h 114"/>
                  <a:gd name="T46" fmla="*/ 2147483646 w 105"/>
                  <a:gd name="T47" fmla="*/ 2147483646 h 114"/>
                  <a:gd name="T48" fmla="*/ 2147483646 w 105"/>
                  <a:gd name="T49" fmla="*/ 2147483646 h 114"/>
                  <a:gd name="T50" fmla="*/ 2147483646 w 105"/>
                  <a:gd name="T51" fmla="*/ 2147483646 h 114"/>
                  <a:gd name="T52" fmla="*/ 2147483646 w 105"/>
                  <a:gd name="T53" fmla="*/ 2147483646 h 114"/>
                  <a:gd name="T54" fmla="*/ 2147483646 w 105"/>
                  <a:gd name="T55" fmla="*/ 2147483646 h 114"/>
                  <a:gd name="T56" fmla="*/ 2147483646 w 105"/>
                  <a:gd name="T57" fmla="*/ 2147483646 h 114"/>
                  <a:gd name="T58" fmla="*/ 2147483646 w 105"/>
                  <a:gd name="T59" fmla="*/ 2147483646 h 114"/>
                  <a:gd name="T60" fmla="*/ 2147483646 w 105"/>
                  <a:gd name="T61" fmla="*/ 2147483646 h 114"/>
                  <a:gd name="T62" fmla="*/ 2147483646 w 105"/>
                  <a:gd name="T63" fmla="*/ 2147483646 h 114"/>
                  <a:gd name="T64" fmla="*/ 2147483646 w 105"/>
                  <a:gd name="T65" fmla="*/ 2147483646 h 114"/>
                  <a:gd name="T66" fmla="*/ 2147483646 w 105"/>
                  <a:gd name="T67" fmla="*/ 2147483646 h 1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5"/>
                  <a:gd name="T103" fmla="*/ 0 h 114"/>
                  <a:gd name="T104" fmla="*/ 105 w 105"/>
                  <a:gd name="T105" fmla="*/ 114 h 11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5" h="114">
                    <a:moveTo>
                      <a:pt x="17" y="3"/>
                    </a:moveTo>
                    <a:cubicBezTo>
                      <a:pt x="24" y="0"/>
                      <a:pt x="33" y="3"/>
                      <a:pt x="40" y="4"/>
                    </a:cubicBezTo>
                    <a:cubicBezTo>
                      <a:pt x="42" y="6"/>
                      <a:pt x="45" y="9"/>
                      <a:pt x="45" y="9"/>
                    </a:cubicBezTo>
                    <a:cubicBezTo>
                      <a:pt x="50" y="8"/>
                      <a:pt x="49" y="7"/>
                      <a:pt x="53" y="5"/>
                    </a:cubicBezTo>
                    <a:cubicBezTo>
                      <a:pt x="54" y="4"/>
                      <a:pt x="57" y="3"/>
                      <a:pt x="57" y="3"/>
                    </a:cubicBezTo>
                    <a:cubicBezTo>
                      <a:pt x="64" y="6"/>
                      <a:pt x="68" y="8"/>
                      <a:pt x="76" y="9"/>
                    </a:cubicBezTo>
                    <a:cubicBezTo>
                      <a:pt x="83" y="8"/>
                      <a:pt x="90" y="9"/>
                      <a:pt x="97" y="10"/>
                    </a:cubicBezTo>
                    <a:cubicBezTo>
                      <a:pt x="105" y="18"/>
                      <a:pt x="96" y="28"/>
                      <a:pt x="89" y="29"/>
                    </a:cubicBezTo>
                    <a:cubicBezTo>
                      <a:pt x="85" y="36"/>
                      <a:pt x="88" y="36"/>
                      <a:pt x="78" y="37"/>
                    </a:cubicBezTo>
                    <a:cubicBezTo>
                      <a:pt x="77" y="40"/>
                      <a:pt x="76" y="41"/>
                      <a:pt x="75" y="43"/>
                    </a:cubicBezTo>
                    <a:cubicBezTo>
                      <a:pt x="77" y="45"/>
                      <a:pt x="78" y="50"/>
                      <a:pt x="80" y="53"/>
                    </a:cubicBezTo>
                    <a:cubicBezTo>
                      <a:pt x="81" y="54"/>
                      <a:pt x="83" y="56"/>
                      <a:pt x="83" y="56"/>
                    </a:cubicBezTo>
                    <a:cubicBezTo>
                      <a:pt x="82" y="60"/>
                      <a:pt x="80" y="62"/>
                      <a:pt x="79" y="66"/>
                    </a:cubicBezTo>
                    <a:cubicBezTo>
                      <a:pt x="80" y="75"/>
                      <a:pt x="79" y="75"/>
                      <a:pt x="87" y="76"/>
                    </a:cubicBezTo>
                    <a:cubicBezTo>
                      <a:pt x="89" y="78"/>
                      <a:pt x="92" y="83"/>
                      <a:pt x="92" y="83"/>
                    </a:cubicBezTo>
                    <a:cubicBezTo>
                      <a:pt x="93" y="91"/>
                      <a:pt x="92" y="98"/>
                      <a:pt x="91" y="106"/>
                    </a:cubicBezTo>
                    <a:cubicBezTo>
                      <a:pt x="89" y="105"/>
                      <a:pt x="87" y="103"/>
                      <a:pt x="85" y="102"/>
                    </a:cubicBezTo>
                    <a:cubicBezTo>
                      <a:pt x="82" y="104"/>
                      <a:pt x="83" y="104"/>
                      <a:pt x="79" y="103"/>
                    </a:cubicBezTo>
                    <a:cubicBezTo>
                      <a:pt x="63" y="104"/>
                      <a:pt x="55" y="104"/>
                      <a:pt x="45" y="114"/>
                    </a:cubicBezTo>
                    <a:cubicBezTo>
                      <a:pt x="36" y="111"/>
                      <a:pt x="36" y="111"/>
                      <a:pt x="24" y="110"/>
                    </a:cubicBezTo>
                    <a:cubicBezTo>
                      <a:pt x="21" y="107"/>
                      <a:pt x="24" y="111"/>
                      <a:pt x="24" y="100"/>
                    </a:cubicBezTo>
                    <a:cubicBezTo>
                      <a:pt x="24" y="83"/>
                      <a:pt x="21" y="79"/>
                      <a:pt x="6" y="78"/>
                    </a:cubicBezTo>
                    <a:cubicBezTo>
                      <a:pt x="5" y="75"/>
                      <a:pt x="0" y="69"/>
                      <a:pt x="0" y="69"/>
                    </a:cubicBezTo>
                    <a:cubicBezTo>
                      <a:pt x="2" y="65"/>
                      <a:pt x="6" y="63"/>
                      <a:pt x="9" y="60"/>
                    </a:cubicBezTo>
                    <a:cubicBezTo>
                      <a:pt x="11" y="59"/>
                      <a:pt x="13" y="56"/>
                      <a:pt x="13" y="56"/>
                    </a:cubicBezTo>
                    <a:lnTo>
                      <a:pt x="9" y="50"/>
                    </a:lnTo>
                    <a:cubicBezTo>
                      <a:pt x="9" y="50"/>
                      <a:pt x="8" y="49"/>
                      <a:pt x="8" y="49"/>
                    </a:cubicBezTo>
                    <a:cubicBezTo>
                      <a:pt x="11" y="43"/>
                      <a:pt x="10" y="44"/>
                      <a:pt x="17" y="42"/>
                    </a:cubicBezTo>
                    <a:cubicBezTo>
                      <a:pt x="18" y="42"/>
                      <a:pt x="20" y="41"/>
                      <a:pt x="20" y="41"/>
                    </a:cubicBezTo>
                    <a:cubicBezTo>
                      <a:pt x="22" y="39"/>
                      <a:pt x="22" y="39"/>
                      <a:pt x="20" y="33"/>
                    </a:cubicBezTo>
                    <a:cubicBezTo>
                      <a:pt x="19" y="31"/>
                      <a:pt x="15" y="27"/>
                      <a:pt x="14" y="26"/>
                    </a:cubicBezTo>
                    <a:cubicBezTo>
                      <a:pt x="10" y="22"/>
                      <a:pt x="11" y="15"/>
                      <a:pt x="7" y="11"/>
                    </a:cubicBezTo>
                    <a:cubicBezTo>
                      <a:pt x="10" y="6"/>
                      <a:pt x="13" y="6"/>
                      <a:pt x="18" y="4"/>
                    </a:cubicBezTo>
                    <a:cubicBezTo>
                      <a:pt x="20" y="2"/>
                      <a:pt x="21" y="2"/>
                      <a:pt x="19" y="2"/>
                    </a:cubicBezTo>
                  </a:path>
                </a:pathLst>
              </a:custGeom>
              <a:solidFill>
                <a:srgbClr val="AFDD7D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" name="Тоншаевский"/>
              <p:cNvSpPr>
                <a:spLocks/>
              </p:cNvSpPr>
              <p:nvPr/>
            </p:nvSpPr>
            <p:spPr bwMode="auto">
              <a:xfrm>
                <a:off x="5295578" y="709093"/>
                <a:ext cx="1009650" cy="923925"/>
              </a:xfrm>
              <a:custGeom>
                <a:avLst/>
                <a:gdLst>
                  <a:gd name="T0" fmla="*/ 2147483646 w 106"/>
                  <a:gd name="T1" fmla="*/ 0 h 97"/>
                  <a:gd name="T2" fmla="*/ 2147483646 w 106"/>
                  <a:gd name="T3" fmla="*/ 0 h 97"/>
                  <a:gd name="T4" fmla="*/ 2147483646 w 106"/>
                  <a:gd name="T5" fmla="*/ 2147483646 h 97"/>
                  <a:gd name="T6" fmla="*/ 2147483646 w 106"/>
                  <a:gd name="T7" fmla="*/ 2147483646 h 97"/>
                  <a:gd name="T8" fmla="*/ 2147483646 w 106"/>
                  <a:gd name="T9" fmla="*/ 2147483646 h 97"/>
                  <a:gd name="T10" fmla="*/ 2147483646 w 106"/>
                  <a:gd name="T11" fmla="*/ 2147483646 h 97"/>
                  <a:gd name="T12" fmla="*/ 2147483646 w 106"/>
                  <a:gd name="T13" fmla="*/ 2147483646 h 97"/>
                  <a:gd name="T14" fmla="*/ 2147483646 w 106"/>
                  <a:gd name="T15" fmla="*/ 2147483646 h 97"/>
                  <a:gd name="T16" fmla="*/ 2147483646 w 106"/>
                  <a:gd name="T17" fmla="*/ 2147483646 h 97"/>
                  <a:gd name="T18" fmla="*/ 2147483646 w 106"/>
                  <a:gd name="T19" fmla="*/ 2147483646 h 97"/>
                  <a:gd name="T20" fmla="*/ 2147483646 w 106"/>
                  <a:gd name="T21" fmla="*/ 2147483646 h 97"/>
                  <a:gd name="T22" fmla="*/ 2147483646 w 106"/>
                  <a:gd name="T23" fmla="*/ 2147483646 h 97"/>
                  <a:gd name="T24" fmla="*/ 2147483646 w 106"/>
                  <a:gd name="T25" fmla="*/ 2147483646 h 97"/>
                  <a:gd name="T26" fmla="*/ 2147483646 w 106"/>
                  <a:gd name="T27" fmla="*/ 2147483646 h 97"/>
                  <a:gd name="T28" fmla="*/ 2147483646 w 106"/>
                  <a:gd name="T29" fmla="*/ 2147483646 h 97"/>
                  <a:gd name="T30" fmla="*/ 2147483646 w 106"/>
                  <a:gd name="T31" fmla="*/ 2147483646 h 97"/>
                  <a:gd name="T32" fmla="*/ 2147483646 w 106"/>
                  <a:gd name="T33" fmla="*/ 2147483646 h 97"/>
                  <a:gd name="T34" fmla="*/ 2147483646 w 106"/>
                  <a:gd name="T35" fmla="*/ 2147483646 h 97"/>
                  <a:gd name="T36" fmla="*/ 2147483646 w 106"/>
                  <a:gd name="T37" fmla="*/ 2147483646 h 97"/>
                  <a:gd name="T38" fmla="*/ 2147483646 w 106"/>
                  <a:gd name="T39" fmla="*/ 2147483646 h 97"/>
                  <a:gd name="T40" fmla="*/ 2147483646 w 106"/>
                  <a:gd name="T41" fmla="*/ 2147483646 h 97"/>
                  <a:gd name="T42" fmla="*/ 2147483646 w 106"/>
                  <a:gd name="T43" fmla="*/ 2147483646 h 97"/>
                  <a:gd name="T44" fmla="*/ 2147483646 w 106"/>
                  <a:gd name="T45" fmla="*/ 2147483646 h 97"/>
                  <a:gd name="T46" fmla="*/ 2147483646 w 106"/>
                  <a:gd name="T47" fmla="*/ 2147483646 h 97"/>
                  <a:gd name="T48" fmla="*/ 2147483646 w 106"/>
                  <a:gd name="T49" fmla="*/ 2147483646 h 97"/>
                  <a:gd name="T50" fmla="*/ 2147483646 w 106"/>
                  <a:gd name="T51" fmla="*/ 2147483646 h 97"/>
                  <a:gd name="T52" fmla="*/ 0 w 106"/>
                  <a:gd name="T53" fmla="*/ 2147483646 h 97"/>
                  <a:gd name="T54" fmla="*/ 2147483646 w 106"/>
                  <a:gd name="T55" fmla="*/ 2147483646 h 97"/>
                  <a:gd name="T56" fmla="*/ 2147483646 w 106"/>
                  <a:gd name="T57" fmla="*/ 2147483646 h 97"/>
                  <a:gd name="T58" fmla="*/ 2147483646 w 106"/>
                  <a:gd name="T59" fmla="*/ 2147483646 h 97"/>
                  <a:gd name="T60" fmla="*/ 2147483646 w 106"/>
                  <a:gd name="T61" fmla="*/ 2147483646 h 97"/>
                  <a:gd name="T62" fmla="*/ 2147483646 w 106"/>
                  <a:gd name="T63" fmla="*/ 0 h 9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06"/>
                  <a:gd name="T97" fmla="*/ 0 h 97"/>
                  <a:gd name="T98" fmla="*/ 106 w 106"/>
                  <a:gd name="T99" fmla="*/ 97 h 9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06" h="97">
                    <a:moveTo>
                      <a:pt x="22" y="0"/>
                    </a:moveTo>
                    <a:lnTo>
                      <a:pt x="68" y="0"/>
                    </a:lnTo>
                    <a:cubicBezTo>
                      <a:pt x="68" y="0"/>
                      <a:pt x="74" y="3"/>
                      <a:pt x="74" y="3"/>
                    </a:cubicBezTo>
                    <a:cubicBezTo>
                      <a:pt x="75" y="3"/>
                      <a:pt x="76" y="5"/>
                      <a:pt x="77" y="5"/>
                    </a:cubicBezTo>
                    <a:cubicBezTo>
                      <a:pt x="78" y="6"/>
                      <a:pt x="80" y="6"/>
                      <a:pt x="81" y="6"/>
                    </a:cubicBezTo>
                    <a:cubicBezTo>
                      <a:pt x="83" y="7"/>
                      <a:pt x="84" y="8"/>
                      <a:pt x="87" y="9"/>
                    </a:cubicBezTo>
                    <a:cubicBezTo>
                      <a:pt x="92" y="6"/>
                      <a:pt x="88" y="7"/>
                      <a:pt x="97" y="8"/>
                    </a:cubicBezTo>
                    <a:lnTo>
                      <a:pt x="102" y="13"/>
                    </a:lnTo>
                    <a:cubicBezTo>
                      <a:pt x="102" y="13"/>
                      <a:pt x="103" y="14"/>
                      <a:pt x="103" y="14"/>
                    </a:cubicBezTo>
                    <a:cubicBezTo>
                      <a:pt x="104" y="16"/>
                      <a:pt x="106" y="19"/>
                      <a:pt x="106" y="19"/>
                    </a:cubicBezTo>
                    <a:cubicBezTo>
                      <a:pt x="104" y="26"/>
                      <a:pt x="98" y="28"/>
                      <a:pt x="92" y="32"/>
                    </a:cubicBezTo>
                    <a:cubicBezTo>
                      <a:pt x="90" y="33"/>
                      <a:pt x="87" y="37"/>
                      <a:pt x="87" y="37"/>
                    </a:cubicBezTo>
                    <a:cubicBezTo>
                      <a:pt x="86" y="42"/>
                      <a:pt x="88" y="51"/>
                      <a:pt x="84" y="55"/>
                    </a:cubicBezTo>
                    <a:cubicBezTo>
                      <a:pt x="85" y="64"/>
                      <a:pt x="83" y="69"/>
                      <a:pt x="81" y="77"/>
                    </a:cubicBezTo>
                    <a:cubicBezTo>
                      <a:pt x="80" y="81"/>
                      <a:pt x="80" y="84"/>
                      <a:pt x="79" y="88"/>
                    </a:cubicBezTo>
                    <a:cubicBezTo>
                      <a:pt x="79" y="89"/>
                      <a:pt x="77" y="90"/>
                      <a:pt x="77" y="90"/>
                    </a:cubicBezTo>
                    <a:cubicBezTo>
                      <a:pt x="71" y="89"/>
                      <a:pt x="69" y="88"/>
                      <a:pt x="64" y="85"/>
                    </a:cubicBezTo>
                    <a:cubicBezTo>
                      <a:pt x="62" y="84"/>
                      <a:pt x="58" y="82"/>
                      <a:pt x="58" y="82"/>
                    </a:cubicBezTo>
                    <a:cubicBezTo>
                      <a:pt x="51" y="84"/>
                      <a:pt x="48" y="90"/>
                      <a:pt x="42" y="93"/>
                    </a:cubicBezTo>
                    <a:cubicBezTo>
                      <a:pt x="39" y="95"/>
                      <a:pt x="32" y="97"/>
                      <a:pt x="32" y="97"/>
                    </a:cubicBezTo>
                    <a:cubicBezTo>
                      <a:pt x="30" y="95"/>
                      <a:pt x="28" y="94"/>
                      <a:pt x="26" y="93"/>
                    </a:cubicBezTo>
                    <a:cubicBezTo>
                      <a:pt x="24" y="94"/>
                      <a:pt x="19" y="97"/>
                      <a:pt x="19" y="97"/>
                    </a:cubicBezTo>
                    <a:cubicBezTo>
                      <a:pt x="14" y="94"/>
                      <a:pt x="17" y="87"/>
                      <a:pt x="18" y="82"/>
                    </a:cubicBezTo>
                    <a:cubicBezTo>
                      <a:pt x="15" y="67"/>
                      <a:pt x="13" y="72"/>
                      <a:pt x="5" y="64"/>
                    </a:cubicBezTo>
                    <a:cubicBezTo>
                      <a:pt x="4" y="61"/>
                      <a:pt x="3" y="57"/>
                      <a:pt x="6" y="54"/>
                    </a:cubicBezTo>
                    <a:cubicBezTo>
                      <a:pt x="8" y="47"/>
                      <a:pt x="8" y="48"/>
                      <a:pt x="4" y="42"/>
                    </a:cubicBezTo>
                    <a:cubicBezTo>
                      <a:pt x="3" y="40"/>
                      <a:pt x="0" y="35"/>
                      <a:pt x="0" y="35"/>
                    </a:cubicBezTo>
                    <a:cubicBezTo>
                      <a:pt x="3" y="29"/>
                      <a:pt x="4" y="28"/>
                      <a:pt x="11" y="26"/>
                    </a:cubicBezTo>
                    <a:cubicBezTo>
                      <a:pt x="16" y="21"/>
                      <a:pt x="10" y="27"/>
                      <a:pt x="14" y="21"/>
                    </a:cubicBezTo>
                    <a:cubicBezTo>
                      <a:pt x="17" y="16"/>
                      <a:pt x="23" y="15"/>
                      <a:pt x="26" y="10"/>
                    </a:cubicBezTo>
                    <a:cubicBezTo>
                      <a:pt x="25" y="7"/>
                      <a:pt x="22" y="2"/>
                      <a:pt x="22" y="2"/>
                    </a:cubicBezTo>
                    <a:cubicBezTo>
                      <a:pt x="23" y="0"/>
                      <a:pt x="24" y="0"/>
                      <a:pt x="22" y="0"/>
                    </a:cubicBezTo>
                    <a:close/>
                  </a:path>
                </a:pathLst>
              </a:custGeom>
              <a:solidFill>
                <a:srgbClr val="AFDD7D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" name="Группа 2"/>
              <p:cNvGrpSpPr/>
              <p:nvPr/>
            </p:nvGrpSpPr>
            <p:grpSpPr>
              <a:xfrm>
                <a:off x="599753" y="1023418"/>
                <a:ext cx="5476875" cy="5981700"/>
                <a:chOff x="599753" y="1023418"/>
                <a:chExt cx="5476875" cy="5981700"/>
              </a:xfrm>
            </p:grpSpPr>
            <p:sp>
              <p:nvSpPr>
                <p:cNvPr id="116" name="Уреньский"/>
                <p:cNvSpPr>
                  <a:spLocks/>
                </p:cNvSpPr>
                <p:nvPr/>
              </p:nvSpPr>
              <p:spPr bwMode="auto">
                <a:xfrm>
                  <a:off x="3943028" y="1223443"/>
                  <a:ext cx="895350" cy="962025"/>
                </a:xfrm>
                <a:custGeom>
                  <a:avLst/>
                  <a:gdLst>
                    <a:gd name="T0" fmla="*/ 2147483646 w 94"/>
                    <a:gd name="T1" fmla="*/ 2147483646 h 101"/>
                    <a:gd name="T2" fmla="*/ 0 w 94"/>
                    <a:gd name="T3" fmla="*/ 2147483646 h 101"/>
                    <a:gd name="T4" fmla="*/ 2147483646 w 94"/>
                    <a:gd name="T5" fmla="*/ 2147483646 h 101"/>
                    <a:gd name="T6" fmla="*/ 2147483646 w 94"/>
                    <a:gd name="T7" fmla="*/ 2147483646 h 101"/>
                    <a:gd name="T8" fmla="*/ 2147483646 w 94"/>
                    <a:gd name="T9" fmla="*/ 2147483646 h 101"/>
                    <a:gd name="T10" fmla="*/ 2147483646 w 94"/>
                    <a:gd name="T11" fmla="*/ 2147483646 h 101"/>
                    <a:gd name="T12" fmla="*/ 2147483646 w 94"/>
                    <a:gd name="T13" fmla="*/ 2147483646 h 101"/>
                    <a:gd name="T14" fmla="*/ 2147483646 w 94"/>
                    <a:gd name="T15" fmla="*/ 2147483646 h 101"/>
                    <a:gd name="T16" fmla="*/ 2147483646 w 94"/>
                    <a:gd name="T17" fmla="*/ 2147483646 h 101"/>
                    <a:gd name="T18" fmla="*/ 2147483646 w 94"/>
                    <a:gd name="T19" fmla="*/ 2147483646 h 101"/>
                    <a:gd name="T20" fmla="*/ 2147483646 w 94"/>
                    <a:gd name="T21" fmla="*/ 2147483646 h 101"/>
                    <a:gd name="T22" fmla="*/ 2147483646 w 94"/>
                    <a:gd name="T23" fmla="*/ 2147483646 h 101"/>
                    <a:gd name="T24" fmla="*/ 2147483646 w 94"/>
                    <a:gd name="T25" fmla="*/ 2147483646 h 101"/>
                    <a:gd name="T26" fmla="*/ 2147483646 w 94"/>
                    <a:gd name="T27" fmla="*/ 2147483646 h 101"/>
                    <a:gd name="T28" fmla="*/ 2147483646 w 94"/>
                    <a:gd name="T29" fmla="*/ 2147483646 h 101"/>
                    <a:gd name="T30" fmla="*/ 2147483646 w 94"/>
                    <a:gd name="T31" fmla="*/ 2147483646 h 101"/>
                    <a:gd name="T32" fmla="*/ 2147483646 w 94"/>
                    <a:gd name="T33" fmla="*/ 2147483646 h 101"/>
                    <a:gd name="T34" fmla="*/ 2147483646 w 94"/>
                    <a:gd name="T35" fmla="*/ 2147483646 h 101"/>
                    <a:gd name="T36" fmla="*/ 2147483646 w 94"/>
                    <a:gd name="T37" fmla="*/ 2147483646 h 101"/>
                    <a:gd name="T38" fmla="*/ 2147483646 w 94"/>
                    <a:gd name="T39" fmla="*/ 2147483646 h 101"/>
                    <a:gd name="T40" fmla="*/ 2147483646 w 94"/>
                    <a:gd name="T41" fmla="*/ 2147483646 h 101"/>
                    <a:gd name="T42" fmla="*/ 2147483646 w 94"/>
                    <a:gd name="T43" fmla="*/ 2147483646 h 101"/>
                    <a:gd name="T44" fmla="*/ 2147483646 w 94"/>
                    <a:gd name="T45" fmla="*/ 2147483646 h 101"/>
                    <a:gd name="T46" fmla="*/ 2147483646 w 94"/>
                    <a:gd name="T47" fmla="*/ 2147483646 h 101"/>
                    <a:gd name="T48" fmla="*/ 2147483646 w 94"/>
                    <a:gd name="T49" fmla="*/ 2147483646 h 101"/>
                    <a:gd name="T50" fmla="*/ 2147483646 w 94"/>
                    <a:gd name="T51" fmla="*/ 2147483646 h 101"/>
                    <a:gd name="T52" fmla="*/ 2147483646 w 94"/>
                    <a:gd name="T53" fmla="*/ 2147483646 h 101"/>
                    <a:gd name="T54" fmla="*/ 2147483646 w 94"/>
                    <a:gd name="T55" fmla="*/ 2147483646 h 101"/>
                    <a:gd name="T56" fmla="*/ 2147483646 w 94"/>
                    <a:gd name="T57" fmla="*/ 2147483646 h 101"/>
                    <a:gd name="T58" fmla="*/ 2147483646 w 94"/>
                    <a:gd name="T59" fmla="*/ 2147483646 h 101"/>
                    <a:gd name="T60" fmla="*/ 2147483646 w 94"/>
                    <a:gd name="T61" fmla="*/ 2147483646 h 101"/>
                    <a:gd name="T62" fmla="*/ 2147483646 w 94"/>
                    <a:gd name="T63" fmla="*/ 2147483646 h 101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94"/>
                    <a:gd name="T97" fmla="*/ 0 h 101"/>
                    <a:gd name="T98" fmla="*/ 94 w 94"/>
                    <a:gd name="T99" fmla="*/ 101 h 101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94" h="101">
                      <a:moveTo>
                        <a:pt x="1" y="31"/>
                      </a:moveTo>
                      <a:cubicBezTo>
                        <a:pt x="3" y="33"/>
                        <a:pt x="1" y="36"/>
                        <a:pt x="0" y="38"/>
                      </a:cubicBezTo>
                      <a:cubicBezTo>
                        <a:pt x="2" y="55"/>
                        <a:pt x="10" y="45"/>
                        <a:pt x="14" y="58"/>
                      </a:cubicBezTo>
                      <a:cubicBezTo>
                        <a:pt x="13" y="61"/>
                        <a:pt x="12" y="64"/>
                        <a:pt x="11" y="67"/>
                      </a:cubicBezTo>
                      <a:lnTo>
                        <a:pt x="14" y="74"/>
                      </a:lnTo>
                      <a:cubicBezTo>
                        <a:pt x="14" y="74"/>
                        <a:pt x="15" y="75"/>
                        <a:pt x="15" y="75"/>
                      </a:cubicBezTo>
                      <a:lnTo>
                        <a:pt x="20" y="71"/>
                      </a:lnTo>
                      <a:cubicBezTo>
                        <a:pt x="20" y="71"/>
                        <a:pt x="21" y="70"/>
                        <a:pt x="21" y="70"/>
                      </a:cubicBezTo>
                      <a:cubicBezTo>
                        <a:pt x="28" y="72"/>
                        <a:pt x="25" y="73"/>
                        <a:pt x="24" y="79"/>
                      </a:cubicBezTo>
                      <a:cubicBezTo>
                        <a:pt x="26" y="85"/>
                        <a:pt x="26" y="83"/>
                        <a:pt x="33" y="84"/>
                      </a:cubicBezTo>
                      <a:cubicBezTo>
                        <a:pt x="35" y="86"/>
                        <a:pt x="39" y="92"/>
                        <a:pt x="42" y="93"/>
                      </a:cubicBezTo>
                      <a:cubicBezTo>
                        <a:pt x="44" y="94"/>
                        <a:pt x="49" y="96"/>
                        <a:pt x="49" y="96"/>
                      </a:cubicBezTo>
                      <a:cubicBezTo>
                        <a:pt x="49" y="97"/>
                        <a:pt x="49" y="99"/>
                        <a:pt x="50" y="100"/>
                      </a:cubicBezTo>
                      <a:cubicBezTo>
                        <a:pt x="51" y="101"/>
                        <a:pt x="53" y="98"/>
                        <a:pt x="54" y="97"/>
                      </a:cubicBezTo>
                      <a:cubicBezTo>
                        <a:pt x="56" y="95"/>
                        <a:pt x="59" y="93"/>
                        <a:pt x="59" y="93"/>
                      </a:cubicBezTo>
                      <a:cubicBezTo>
                        <a:pt x="60" y="90"/>
                        <a:pt x="63" y="85"/>
                        <a:pt x="63" y="85"/>
                      </a:cubicBezTo>
                      <a:cubicBezTo>
                        <a:pt x="65" y="79"/>
                        <a:pt x="66" y="82"/>
                        <a:pt x="70" y="78"/>
                      </a:cubicBezTo>
                      <a:cubicBezTo>
                        <a:pt x="72" y="76"/>
                        <a:pt x="75" y="73"/>
                        <a:pt x="75" y="73"/>
                      </a:cubicBezTo>
                      <a:cubicBezTo>
                        <a:pt x="77" y="66"/>
                        <a:pt x="82" y="68"/>
                        <a:pt x="85" y="63"/>
                      </a:cubicBezTo>
                      <a:cubicBezTo>
                        <a:pt x="86" y="60"/>
                        <a:pt x="91" y="57"/>
                        <a:pt x="91" y="57"/>
                      </a:cubicBezTo>
                      <a:cubicBezTo>
                        <a:pt x="91" y="54"/>
                        <a:pt x="94" y="52"/>
                        <a:pt x="93" y="49"/>
                      </a:cubicBezTo>
                      <a:cubicBezTo>
                        <a:pt x="93" y="48"/>
                        <a:pt x="90" y="46"/>
                        <a:pt x="90" y="46"/>
                      </a:cubicBezTo>
                      <a:cubicBezTo>
                        <a:pt x="93" y="40"/>
                        <a:pt x="92" y="32"/>
                        <a:pt x="89" y="26"/>
                      </a:cubicBezTo>
                      <a:cubicBezTo>
                        <a:pt x="87" y="17"/>
                        <a:pt x="82" y="15"/>
                        <a:pt x="73" y="14"/>
                      </a:cubicBezTo>
                      <a:cubicBezTo>
                        <a:pt x="70" y="11"/>
                        <a:pt x="68" y="7"/>
                        <a:pt x="63" y="5"/>
                      </a:cubicBezTo>
                      <a:cubicBezTo>
                        <a:pt x="62" y="4"/>
                        <a:pt x="60" y="1"/>
                        <a:pt x="60" y="1"/>
                      </a:cubicBezTo>
                      <a:cubicBezTo>
                        <a:pt x="55" y="2"/>
                        <a:pt x="49" y="0"/>
                        <a:pt x="45" y="2"/>
                      </a:cubicBezTo>
                      <a:cubicBezTo>
                        <a:pt x="44" y="10"/>
                        <a:pt x="41" y="11"/>
                        <a:pt x="34" y="12"/>
                      </a:cubicBezTo>
                      <a:cubicBezTo>
                        <a:pt x="32" y="14"/>
                        <a:pt x="25" y="14"/>
                        <a:pt x="22" y="15"/>
                      </a:cubicBezTo>
                      <a:cubicBezTo>
                        <a:pt x="15" y="14"/>
                        <a:pt x="15" y="15"/>
                        <a:pt x="9" y="18"/>
                      </a:cubicBezTo>
                      <a:cubicBezTo>
                        <a:pt x="8" y="22"/>
                        <a:pt x="8" y="26"/>
                        <a:pt x="6" y="29"/>
                      </a:cubicBezTo>
                      <a:cubicBezTo>
                        <a:pt x="6" y="30"/>
                        <a:pt x="1" y="33"/>
                        <a:pt x="1" y="31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" name="Тонкинский"/>
                <p:cNvSpPr>
                  <a:spLocks/>
                </p:cNvSpPr>
                <p:nvPr/>
              </p:nvSpPr>
              <p:spPr bwMode="auto">
                <a:xfrm>
                  <a:off x="4495478" y="1604443"/>
                  <a:ext cx="923925" cy="600075"/>
                </a:xfrm>
                <a:custGeom>
                  <a:avLst/>
                  <a:gdLst>
                    <a:gd name="T0" fmla="*/ 0 w 97"/>
                    <a:gd name="T1" fmla="*/ 2147483646 h 63"/>
                    <a:gd name="T2" fmla="*/ 2147483646 w 97"/>
                    <a:gd name="T3" fmla="*/ 2147483646 h 63"/>
                    <a:gd name="T4" fmla="*/ 2147483646 w 97"/>
                    <a:gd name="T5" fmla="*/ 2147483646 h 63"/>
                    <a:gd name="T6" fmla="*/ 2147483646 w 97"/>
                    <a:gd name="T7" fmla="*/ 2147483646 h 63"/>
                    <a:gd name="T8" fmla="*/ 2147483646 w 97"/>
                    <a:gd name="T9" fmla="*/ 2147483646 h 63"/>
                    <a:gd name="T10" fmla="*/ 2147483646 w 97"/>
                    <a:gd name="T11" fmla="*/ 2147483646 h 63"/>
                    <a:gd name="T12" fmla="*/ 2147483646 w 97"/>
                    <a:gd name="T13" fmla="*/ 2147483646 h 63"/>
                    <a:gd name="T14" fmla="*/ 2147483646 w 97"/>
                    <a:gd name="T15" fmla="*/ 2147483646 h 63"/>
                    <a:gd name="T16" fmla="*/ 2147483646 w 97"/>
                    <a:gd name="T17" fmla="*/ 2147483646 h 63"/>
                    <a:gd name="T18" fmla="*/ 2147483646 w 97"/>
                    <a:gd name="T19" fmla="*/ 2147483646 h 63"/>
                    <a:gd name="T20" fmla="*/ 2147483646 w 97"/>
                    <a:gd name="T21" fmla="*/ 2147483646 h 63"/>
                    <a:gd name="T22" fmla="*/ 2147483646 w 97"/>
                    <a:gd name="T23" fmla="*/ 2147483646 h 63"/>
                    <a:gd name="T24" fmla="*/ 2147483646 w 97"/>
                    <a:gd name="T25" fmla="*/ 2147483646 h 63"/>
                    <a:gd name="T26" fmla="*/ 2147483646 w 97"/>
                    <a:gd name="T27" fmla="*/ 2147483646 h 63"/>
                    <a:gd name="T28" fmla="*/ 2147483646 w 97"/>
                    <a:gd name="T29" fmla="*/ 2147483646 h 63"/>
                    <a:gd name="T30" fmla="*/ 2147483646 w 97"/>
                    <a:gd name="T31" fmla="*/ 2147483646 h 63"/>
                    <a:gd name="T32" fmla="*/ 2147483646 w 97"/>
                    <a:gd name="T33" fmla="*/ 0 h 63"/>
                    <a:gd name="T34" fmla="*/ 2147483646 w 97"/>
                    <a:gd name="T35" fmla="*/ 2147483646 h 63"/>
                    <a:gd name="T36" fmla="*/ 2147483646 w 97"/>
                    <a:gd name="T37" fmla="*/ 2147483646 h 63"/>
                    <a:gd name="T38" fmla="*/ 2147483646 w 97"/>
                    <a:gd name="T39" fmla="*/ 2147483646 h 63"/>
                    <a:gd name="T40" fmla="*/ 2147483646 w 97"/>
                    <a:gd name="T41" fmla="*/ 2147483646 h 63"/>
                    <a:gd name="T42" fmla="*/ 2147483646 w 97"/>
                    <a:gd name="T43" fmla="*/ 2147483646 h 63"/>
                    <a:gd name="T44" fmla="*/ 2147483646 w 97"/>
                    <a:gd name="T45" fmla="*/ 2147483646 h 63"/>
                    <a:gd name="T46" fmla="*/ 2147483646 w 97"/>
                    <a:gd name="T47" fmla="*/ 2147483646 h 63"/>
                    <a:gd name="T48" fmla="*/ 2147483646 w 97"/>
                    <a:gd name="T49" fmla="*/ 2147483646 h 63"/>
                    <a:gd name="T50" fmla="*/ 0 w 97"/>
                    <a:gd name="T51" fmla="*/ 2147483646 h 6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97"/>
                    <a:gd name="T79" fmla="*/ 0 h 63"/>
                    <a:gd name="T80" fmla="*/ 97 w 97"/>
                    <a:gd name="T81" fmla="*/ 63 h 6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97" h="63">
                      <a:moveTo>
                        <a:pt x="0" y="54"/>
                      </a:moveTo>
                      <a:cubicBezTo>
                        <a:pt x="2" y="57"/>
                        <a:pt x="6" y="63"/>
                        <a:pt x="6" y="63"/>
                      </a:cubicBezTo>
                      <a:cubicBezTo>
                        <a:pt x="9" y="60"/>
                        <a:pt x="12" y="58"/>
                        <a:pt x="16" y="57"/>
                      </a:cubicBezTo>
                      <a:cubicBezTo>
                        <a:pt x="19" y="58"/>
                        <a:pt x="25" y="62"/>
                        <a:pt x="25" y="62"/>
                      </a:cubicBezTo>
                      <a:cubicBezTo>
                        <a:pt x="38" y="61"/>
                        <a:pt x="38" y="60"/>
                        <a:pt x="45" y="53"/>
                      </a:cubicBezTo>
                      <a:cubicBezTo>
                        <a:pt x="46" y="50"/>
                        <a:pt x="51" y="44"/>
                        <a:pt x="51" y="44"/>
                      </a:cubicBezTo>
                      <a:cubicBezTo>
                        <a:pt x="50" y="41"/>
                        <a:pt x="49" y="39"/>
                        <a:pt x="52" y="36"/>
                      </a:cubicBezTo>
                      <a:cubicBezTo>
                        <a:pt x="53" y="37"/>
                        <a:pt x="55" y="38"/>
                        <a:pt x="56" y="39"/>
                      </a:cubicBezTo>
                      <a:cubicBezTo>
                        <a:pt x="61" y="36"/>
                        <a:pt x="64" y="31"/>
                        <a:pt x="69" y="29"/>
                      </a:cubicBezTo>
                      <a:cubicBezTo>
                        <a:pt x="71" y="27"/>
                        <a:pt x="74" y="24"/>
                        <a:pt x="74" y="24"/>
                      </a:cubicBezTo>
                      <a:cubicBezTo>
                        <a:pt x="76" y="26"/>
                        <a:pt x="76" y="27"/>
                        <a:pt x="78" y="29"/>
                      </a:cubicBezTo>
                      <a:cubicBezTo>
                        <a:pt x="81" y="29"/>
                        <a:pt x="85" y="29"/>
                        <a:pt x="88" y="28"/>
                      </a:cubicBezTo>
                      <a:cubicBezTo>
                        <a:pt x="90" y="28"/>
                        <a:pt x="93" y="24"/>
                        <a:pt x="93" y="24"/>
                      </a:cubicBezTo>
                      <a:cubicBezTo>
                        <a:pt x="91" y="20"/>
                        <a:pt x="91" y="21"/>
                        <a:pt x="84" y="20"/>
                      </a:cubicBezTo>
                      <a:cubicBezTo>
                        <a:pt x="88" y="16"/>
                        <a:pt x="92" y="13"/>
                        <a:pt x="97" y="11"/>
                      </a:cubicBezTo>
                      <a:cubicBezTo>
                        <a:pt x="96" y="7"/>
                        <a:pt x="95" y="6"/>
                        <a:pt x="92" y="3"/>
                      </a:cubicBezTo>
                      <a:cubicBezTo>
                        <a:pt x="91" y="2"/>
                        <a:pt x="89" y="0"/>
                        <a:pt x="89" y="0"/>
                      </a:cubicBezTo>
                      <a:cubicBezTo>
                        <a:pt x="82" y="1"/>
                        <a:pt x="74" y="2"/>
                        <a:pt x="67" y="3"/>
                      </a:cubicBezTo>
                      <a:cubicBezTo>
                        <a:pt x="65" y="5"/>
                        <a:pt x="60" y="6"/>
                        <a:pt x="60" y="6"/>
                      </a:cubicBezTo>
                      <a:cubicBezTo>
                        <a:pt x="58" y="8"/>
                        <a:pt x="54" y="11"/>
                        <a:pt x="54" y="11"/>
                      </a:cubicBezTo>
                      <a:cubicBezTo>
                        <a:pt x="46" y="8"/>
                        <a:pt x="50" y="9"/>
                        <a:pt x="41" y="8"/>
                      </a:cubicBezTo>
                      <a:cubicBezTo>
                        <a:pt x="39" y="6"/>
                        <a:pt x="32" y="6"/>
                        <a:pt x="35" y="9"/>
                      </a:cubicBezTo>
                      <a:cubicBezTo>
                        <a:pt x="32" y="15"/>
                        <a:pt x="30" y="19"/>
                        <a:pt x="26" y="24"/>
                      </a:cubicBezTo>
                      <a:cubicBezTo>
                        <a:pt x="24" y="27"/>
                        <a:pt x="18" y="30"/>
                        <a:pt x="18" y="30"/>
                      </a:cubicBezTo>
                      <a:cubicBezTo>
                        <a:pt x="15" y="37"/>
                        <a:pt x="8" y="42"/>
                        <a:pt x="3" y="47"/>
                      </a:cubicBezTo>
                      <a:cubicBezTo>
                        <a:pt x="2" y="49"/>
                        <a:pt x="0" y="54"/>
                        <a:pt x="0" y="54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8" name="Варнавинский"/>
                <p:cNvSpPr>
                  <a:spLocks/>
                </p:cNvSpPr>
                <p:nvPr/>
              </p:nvSpPr>
              <p:spPr bwMode="auto">
                <a:xfrm>
                  <a:off x="2952428" y="1023418"/>
                  <a:ext cx="1133475" cy="1123950"/>
                </a:xfrm>
                <a:custGeom>
                  <a:avLst/>
                  <a:gdLst>
                    <a:gd name="T0" fmla="*/ 2147483646 w 115"/>
                    <a:gd name="T1" fmla="*/ 2147483646 h 117"/>
                    <a:gd name="T2" fmla="*/ 2147483646 w 115"/>
                    <a:gd name="T3" fmla="*/ 2147483646 h 117"/>
                    <a:gd name="T4" fmla="*/ 2147483646 w 115"/>
                    <a:gd name="T5" fmla="*/ 2147483646 h 117"/>
                    <a:gd name="T6" fmla="*/ 2147483646 w 115"/>
                    <a:gd name="T7" fmla="*/ 2147483646 h 117"/>
                    <a:gd name="T8" fmla="*/ 2147483646 w 115"/>
                    <a:gd name="T9" fmla="*/ 2147483646 h 117"/>
                    <a:gd name="T10" fmla="*/ 2147483646 w 115"/>
                    <a:gd name="T11" fmla="*/ 2147483646 h 117"/>
                    <a:gd name="T12" fmla="*/ 2147483646 w 115"/>
                    <a:gd name="T13" fmla="*/ 2147483646 h 117"/>
                    <a:gd name="T14" fmla="*/ 2147483646 w 115"/>
                    <a:gd name="T15" fmla="*/ 2147483646 h 117"/>
                    <a:gd name="T16" fmla="*/ 2147483646 w 115"/>
                    <a:gd name="T17" fmla="*/ 2147483646 h 117"/>
                    <a:gd name="T18" fmla="*/ 2147483646 w 115"/>
                    <a:gd name="T19" fmla="*/ 2147483646 h 117"/>
                    <a:gd name="T20" fmla="*/ 2147483646 w 115"/>
                    <a:gd name="T21" fmla="*/ 2147483646 h 117"/>
                    <a:gd name="T22" fmla="*/ 2147483646 w 115"/>
                    <a:gd name="T23" fmla="*/ 2147483646 h 117"/>
                    <a:gd name="T24" fmla="*/ 2147483646 w 115"/>
                    <a:gd name="T25" fmla="*/ 2147483646 h 117"/>
                    <a:gd name="T26" fmla="*/ 2147483646 w 115"/>
                    <a:gd name="T27" fmla="*/ 2147483646 h 117"/>
                    <a:gd name="T28" fmla="*/ 2147483646 w 115"/>
                    <a:gd name="T29" fmla="*/ 2147483646 h 117"/>
                    <a:gd name="T30" fmla="*/ 2147483646 w 115"/>
                    <a:gd name="T31" fmla="*/ 2147483646 h 117"/>
                    <a:gd name="T32" fmla="*/ 2147483646 w 115"/>
                    <a:gd name="T33" fmla="*/ 2147483646 h 117"/>
                    <a:gd name="T34" fmla="*/ 2147483646 w 115"/>
                    <a:gd name="T35" fmla="*/ 2147483646 h 117"/>
                    <a:gd name="T36" fmla="*/ 2147483646 w 115"/>
                    <a:gd name="T37" fmla="*/ 2147483646 h 117"/>
                    <a:gd name="T38" fmla="*/ 2147483646 w 115"/>
                    <a:gd name="T39" fmla="*/ 2147483646 h 117"/>
                    <a:gd name="T40" fmla="*/ 2147483646 w 115"/>
                    <a:gd name="T41" fmla="*/ 2147483646 h 117"/>
                    <a:gd name="T42" fmla="*/ 2147483646 w 115"/>
                    <a:gd name="T43" fmla="*/ 2147483646 h 117"/>
                    <a:gd name="T44" fmla="*/ 2147483646 w 115"/>
                    <a:gd name="T45" fmla="*/ 2147483646 h 117"/>
                    <a:gd name="T46" fmla="*/ 2147483646 w 115"/>
                    <a:gd name="T47" fmla="*/ 2147483646 h 117"/>
                    <a:gd name="T48" fmla="*/ 2147483646 w 115"/>
                    <a:gd name="T49" fmla="*/ 2147483646 h 117"/>
                    <a:gd name="T50" fmla="*/ 2147483646 w 115"/>
                    <a:gd name="T51" fmla="*/ 2147483646 h 117"/>
                    <a:gd name="T52" fmla="*/ 2147483646 w 115"/>
                    <a:gd name="T53" fmla="*/ 2147483646 h 117"/>
                    <a:gd name="T54" fmla="*/ 2147483646 w 115"/>
                    <a:gd name="T55" fmla="*/ 2147483646 h 117"/>
                    <a:gd name="T56" fmla="*/ 2147483646 w 115"/>
                    <a:gd name="T57" fmla="*/ 2147483646 h 117"/>
                    <a:gd name="T58" fmla="*/ 2147483646 w 115"/>
                    <a:gd name="T59" fmla="*/ 2147483646 h 117"/>
                    <a:gd name="T60" fmla="*/ 2147483646 w 115"/>
                    <a:gd name="T61" fmla="*/ 2147483646 h 117"/>
                    <a:gd name="T62" fmla="*/ 2147483646 w 115"/>
                    <a:gd name="T63" fmla="*/ 2147483646 h 117"/>
                    <a:gd name="T64" fmla="*/ 2147483646 w 115"/>
                    <a:gd name="T65" fmla="*/ 2147483646 h 117"/>
                    <a:gd name="T66" fmla="*/ 2147483646 w 115"/>
                    <a:gd name="T67" fmla="*/ 2147483646 h 117"/>
                    <a:gd name="T68" fmla="*/ 2147483646 w 115"/>
                    <a:gd name="T69" fmla="*/ 2147483646 h 117"/>
                    <a:gd name="T70" fmla="*/ 2147483646 w 115"/>
                    <a:gd name="T71" fmla="*/ 0 h 117"/>
                    <a:gd name="T72" fmla="*/ 2147483646 w 115"/>
                    <a:gd name="T73" fmla="*/ 2147483646 h 117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15"/>
                    <a:gd name="T112" fmla="*/ 0 h 117"/>
                    <a:gd name="T113" fmla="*/ 115 w 115"/>
                    <a:gd name="T114" fmla="*/ 117 h 117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15" h="117">
                      <a:moveTo>
                        <a:pt x="59" y="1"/>
                      </a:moveTo>
                      <a:cubicBezTo>
                        <a:pt x="58" y="11"/>
                        <a:pt x="53" y="20"/>
                        <a:pt x="46" y="27"/>
                      </a:cubicBezTo>
                      <a:cubicBezTo>
                        <a:pt x="45" y="28"/>
                        <a:pt x="34" y="29"/>
                        <a:pt x="31" y="30"/>
                      </a:cubicBezTo>
                      <a:cubicBezTo>
                        <a:pt x="29" y="32"/>
                        <a:pt x="25" y="33"/>
                        <a:pt x="24" y="36"/>
                      </a:cubicBezTo>
                      <a:cubicBezTo>
                        <a:pt x="20" y="45"/>
                        <a:pt x="13" y="55"/>
                        <a:pt x="4" y="58"/>
                      </a:cubicBezTo>
                      <a:cubicBezTo>
                        <a:pt x="0" y="62"/>
                        <a:pt x="9" y="66"/>
                        <a:pt x="12" y="67"/>
                      </a:cubicBezTo>
                      <a:cubicBezTo>
                        <a:pt x="14" y="69"/>
                        <a:pt x="14" y="71"/>
                        <a:pt x="15" y="74"/>
                      </a:cubicBezTo>
                      <a:cubicBezTo>
                        <a:pt x="17" y="78"/>
                        <a:pt x="22" y="80"/>
                        <a:pt x="25" y="83"/>
                      </a:cubicBezTo>
                      <a:cubicBezTo>
                        <a:pt x="26" y="91"/>
                        <a:pt x="25" y="93"/>
                        <a:pt x="31" y="95"/>
                      </a:cubicBezTo>
                      <a:cubicBezTo>
                        <a:pt x="39" y="103"/>
                        <a:pt x="28" y="108"/>
                        <a:pt x="38" y="111"/>
                      </a:cubicBezTo>
                      <a:cubicBezTo>
                        <a:pt x="40" y="113"/>
                        <a:pt x="40" y="115"/>
                        <a:pt x="41" y="117"/>
                      </a:cubicBezTo>
                      <a:cubicBezTo>
                        <a:pt x="51" y="116"/>
                        <a:pt x="47" y="117"/>
                        <a:pt x="52" y="114"/>
                      </a:cubicBezTo>
                      <a:cubicBezTo>
                        <a:pt x="55" y="115"/>
                        <a:pt x="60" y="113"/>
                        <a:pt x="60" y="113"/>
                      </a:cubicBezTo>
                      <a:cubicBezTo>
                        <a:pt x="59" y="111"/>
                        <a:pt x="61" y="108"/>
                        <a:pt x="61" y="108"/>
                      </a:cubicBezTo>
                      <a:cubicBezTo>
                        <a:pt x="63" y="109"/>
                        <a:pt x="67" y="111"/>
                        <a:pt x="67" y="111"/>
                      </a:cubicBezTo>
                      <a:cubicBezTo>
                        <a:pt x="69" y="110"/>
                        <a:pt x="71" y="110"/>
                        <a:pt x="73" y="112"/>
                      </a:cubicBezTo>
                      <a:cubicBezTo>
                        <a:pt x="77" y="110"/>
                        <a:pt x="73" y="104"/>
                        <a:pt x="77" y="102"/>
                      </a:cubicBezTo>
                      <a:cubicBezTo>
                        <a:pt x="80" y="100"/>
                        <a:pt x="84" y="99"/>
                        <a:pt x="87" y="97"/>
                      </a:cubicBezTo>
                      <a:cubicBezTo>
                        <a:pt x="88" y="96"/>
                        <a:pt x="89" y="95"/>
                        <a:pt x="89" y="95"/>
                      </a:cubicBezTo>
                      <a:cubicBezTo>
                        <a:pt x="92" y="98"/>
                        <a:pt x="90" y="97"/>
                        <a:pt x="94" y="96"/>
                      </a:cubicBezTo>
                      <a:cubicBezTo>
                        <a:pt x="97" y="93"/>
                        <a:pt x="95" y="94"/>
                        <a:pt x="92" y="91"/>
                      </a:cubicBezTo>
                      <a:cubicBezTo>
                        <a:pt x="93" y="90"/>
                        <a:pt x="95" y="88"/>
                        <a:pt x="95" y="88"/>
                      </a:cubicBezTo>
                      <a:cubicBezTo>
                        <a:pt x="97" y="80"/>
                        <a:pt x="99" y="84"/>
                        <a:pt x="106" y="85"/>
                      </a:cubicBezTo>
                      <a:cubicBezTo>
                        <a:pt x="107" y="86"/>
                        <a:pt x="110" y="88"/>
                        <a:pt x="110" y="88"/>
                      </a:cubicBezTo>
                      <a:cubicBezTo>
                        <a:pt x="114" y="86"/>
                        <a:pt x="109" y="88"/>
                        <a:pt x="112" y="85"/>
                      </a:cubicBezTo>
                      <a:cubicBezTo>
                        <a:pt x="115" y="77"/>
                        <a:pt x="112" y="70"/>
                        <a:pt x="104" y="67"/>
                      </a:cubicBezTo>
                      <a:cubicBezTo>
                        <a:pt x="103" y="66"/>
                        <a:pt x="101" y="64"/>
                        <a:pt x="101" y="64"/>
                      </a:cubicBezTo>
                      <a:cubicBezTo>
                        <a:pt x="99" y="59"/>
                        <a:pt x="101" y="54"/>
                        <a:pt x="100" y="48"/>
                      </a:cubicBezTo>
                      <a:cubicBezTo>
                        <a:pt x="100" y="46"/>
                        <a:pt x="96" y="43"/>
                        <a:pt x="96" y="43"/>
                      </a:cubicBezTo>
                      <a:cubicBezTo>
                        <a:pt x="93" y="44"/>
                        <a:pt x="86" y="41"/>
                        <a:pt x="86" y="41"/>
                      </a:cubicBezTo>
                      <a:cubicBezTo>
                        <a:pt x="89" y="38"/>
                        <a:pt x="91" y="36"/>
                        <a:pt x="92" y="32"/>
                      </a:cubicBezTo>
                      <a:cubicBezTo>
                        <a:pt x="90" y="30"/>
                        <a:pt x="85" y="26"/>
                        <a:pt x="83" y="23"/>
                      </a:cubicBezTo>
                      <a:cubicBezTo>
                        <a:pt x="82" y="21"/>
                        <a:pt x="82" y="18"/>
                        <a:pt x="80" y="17"/>
                      </a:cubicBezTo>
                      <a:cubicBezTo>
                        <a:pt x="80" y="17"/>
                        <a:pt x="74" y="15"/>
                        <a:pt x="72" y="14"/>
                      </a:cubicBezTo>
                      <a:cubicBezTo>
                        <a:pt x="71" y="13"/>
                        <a:pt x="70" y="12"/>
                        <a:pt x="70" y="12"/>
                      </a:cubicBezTo>
                      <a:cubicBezTo>
                        <a:pt x="68" y="3"/>
                        <a:pt x="66" y="5"/>
                        <a:pt x="61" y="0"/>
                      </a:cubicBezTo>
                      <a:cubicBezTo>
                        <a:pt x="60" y="0"/>
                        <a:pt x="59" y="1"/>
                        <a:pt x="59" y="1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9" name="Краснобаковский"/>
                <p:cNvSpPr>
                  <a:spLocks/>
                </p:cNvSpPr>
                <p:nvPr/>
              </p:nvSpPr>
              <p:spPr bwMode="auto">
                <a:xfrm>
                  <a:off x="3295328" y="1833043"/>
                  <a:ext cx="1247775" cy="828675"/>
                </a:xfrm>
                <a:custGeom>
                  <a:avLst/>
                  <a:gdLst>
                    <a:gd name="T0" fmla="*/ 2147483646 w 131"/>
                    <a:gd name="T1" fmla="*/ 2147483646 h 87"/>
                    <a:gd name="T2" fmla="*/ 0 w 131"/>
                    <a:gd name="T3" fmla="*/ 2147483646 h 87"/>
                    <a:gd name="T4" fmla="*/ 2147483646 w 131"/>
                    <a:gd name="T5" fmla="*/ 2147483646 h 87"/>
                    <a:gd name="T6" fmla="*/ 2147483646 w 131"/>
                    <a:gd name="T7" fmla="*/ 2147483646 h 87"/>
                    <a:gd name="T8" fmla="*/ 2147483646 w 131"/>
                    <a:gd name="T9" fmla="*/ 2147483646 h 87"/>
                    <a:gd name="T10" fmla="*/ 2147483646 w 131"/>
                    <a:gd name="T11" fmla="*/ 2147483646 h 87"/>
                    <a:gd name="T12" fmla="*/ 2147483646 w 131"/>
                    <a:gd name="T13" fmla="*/ 2147483646 h 87"/>
                    <a:gd name="T14" fmla="*/ 2147483646 w 131"/>
                    <a:gd name="T15" fmla="*/ 2147483646 h 87"/>
                    <a:gd name="T16" fmla="*/ 2147483646 w 131"/>
                    <a:gd name="T17" fmla="*/ 2147483646 h 87"/>
                    <a:gd name="T18" fmla="*/ 2147483646 w 131"/>
                    <a:gd name="T19" fmla="*/ 2147483646 h 87"/>
                    <a:gd name="T20" fmla="*/ 2147483646 w 131"/>
                    <a:gd name="T21" fmla="*/ 2147483646 h 87"/>
                    <a:gd name="T22" fmla="*/ 2147483646 w 131"/>
                    <a:gd name="T23" fmla="*/ 2147483646 h 87"/>
                    <a:gd name="T24" fmla="*/ 2147483646 w 131"/>
                    <a:gd name="T25" fmla="*/ 2147483646 h 87"/>
                    <a:gd name="T26" fmla="*/ 2147483646 w 131"/>
                    <a:gd name="T27" fmla="*/ 2147483646 h 87"/>
                    <a:gd name="T28" fmla="*/ 2147483646 w 131"/>
                    <a:gd name="T29" fmla="*/ 2147483646 h 87"/>
                    <a:gd name="T30" fmla="*/ 2147483646 w 131"/>
                    <a:gd name="T31" fmla="*/ 2147483646 h 87"/>
                    <a:gd name="T32" fmla="*/ 2147483646 w 131"/>
                    <a:gd name="T33" fmla="*/ 2147483646 h 87"/>
                    <a:gd name="T34" fmla="*/ 2147483646 w 131"/>
                    <a:gd name="T35" fmla="*/ 2147483646 h 87"/>
                    <a:gd name="T36" fmla="*/ 2147483646 w 131"/>
                    <a:gd name="T37" fmla="*/ 2147483646 h 87"/>
                    <a:gd name="T38" fmla="*/ 2147483646 w 131"/>
                    <a:gd name="T39" fmla="*/ 2147483646 h 87"/>
                    <a:gd name="T40" fmla="*/ 2147483646 w 131"/>
                    <a:gd name="T41" fmla="*/ 2147483646 h 87"/>
                    <a:gd name="T42" fmla="*/ 2147483646 w 131"/>
                    <a:gd name="T43" fmla="*/ 2147483646 h 87"/>
                    <a:gd name="T44" fmla="*/ 2147483646 w 131"/>
                    <a:gd name="T45" fmla="*/ 2147483646 h 87"/>
                    <a:gd name="T46" fmla="*/ 2147483646 w 131"/>
                    <a:gd name="T47" fmla="*/ 2147483646 h 87"/>
                    <a:gd name="T48" fmla="*/ 2147483646 w 131"/>
                    <a:gd name="T49" fmla="*/ 2147483646 h 87"/>
                    <a:gd name="T50" fmla="*/ 2147483646 w 131"/>
                    <a:gd name="T51" fmla="*/ 2147483646 h 87"/>
                    <a:gd name="T52" fmla="*/ 2147483646 w 131"/>
                    <a:gd name="T53" fmla="*/ 2147483646 h 87"/>
                    <a:gd name="T54" fmla="*/ 2147483646 w 131"/>
                    <a:gd name="T55" fmla="*/ 2147483646 h 87"/>
                    <a:gd name="T56" fmla="*/ 2147483646 w 131"/>
                    <a:gd name="T57" fmla="*/ 2147483646 h 87"/>
                    <a:gd name="T58" fmla="*/ 2147483646 w 131"/>
                    <a:gd name="T59" fmla="*/ 2147483646 h 87"/>
                    <a:gd name="T60" fmla="*/ 2147483646 w 131"/>
                    <a:gd name="T61" fmla="*/ 0 h 87"/>
                    <a:gd name="T62" fmla="*/ 2147483646 w 131"/>
                    <a:gd name="T63" fmla="*/ 2147483646 h 87"/>
                    <a:gd name="T64" fmla="*/ 2147483646 w 131"/>
                    <a:gd name="T65" fmla="*/ 2147483646 h 87"/>
                    <a:gd name="T66" fmla="*/ 2147483646 w 131"/>
                    <a:gd name="T67" fmla="*/ 2147483646 h 87"/>
                    <a:gd name="T68" fmla="*/ 2147483646 w 131"/>
                    <a:gd name="T69" fmla="*/ 2147483646 h 87"/>
                    <a:gd name="T70" fmla="*/ 2147483646 w 131"/>
                    <a:gd name="T71" fmla="*/ 2147483646 h 87"/>
                    <a:gd name="T72" fmla="*/ 2147483646 w 131"/>
                    <a:gd name="T73" fmla="*/ 2147483646 h 87"/>
                    <a:gd name="T74" fmla="*/ 2147483646 w 131"/>
                    <a:gd name="T75" fmla="*/ 2147483646 h 87"/>
                    <a:gd name="T76" fmla="*/ 2147483646 w 131"/>
                    <a:gd name="T77" fmla="*/ 2147483646 h 87"/>
                    <a:gd name="T78" fmla="*/ 2147483646 w 131"/>
                    <a:gd name="T79" fmla="*/ 2147483646 h 87"/>
                    <a:gd name="T80" fmla="*/ 2147483646 w 131"/>
                    <a:gd name="T81" fmla="*/ 2147483646 h 87"/>
                    <a:gd name="T82" fmla="*/ 2147483646 w 131"/>
                    <a:gd name="T83" fmla="*/ 2147483646 h 8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31"/>
                    <a:gd name="T127" fmla="*/ 0 h 87"/>
                    <a:gd name="T128" fmla="*/ 131 w 131"/>
                    <a:gd name="T129" fmla="*/ 87 h 8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31" h="87">
                      <a:moveTo>
                        <a:pt x="8" y="34"/>
                      </a:moveTo>
                      <a:cubicBezTo>
                        <a:pt x="3" y="37"/>
                        <a:pt x="5" y="36"/>
                        <a:pt x="0" y="37"/>
                      </a:cubicBezTo>
                      <a:cubicBezTo>
                        <a:pt x="2" y="41"/>
                        <a:pt x="3" y="41"/>
                        <a:pt x="7" y="42"/>
                      </a:cubicBezTo>
                      <a:cubicBezTo>
                        <a:pt x="10" y="45"/>
                        <a:pt x="9" y="45"/>
                        <a:pt x="13" y="46"/>
                      </a:cubicBezTo>
                      <a:cubicBezTo>
                        <a:pt x="17" y="50"/>
                        <a:pt x="14" y="48"/>
                        <a:pt x="22" y="49"/>
                      </a:cubicBezTo>
                      <a:cubicBezTo>
                        <a:pt x="23" y="50"/>
                        <a:pt x="26" y="52"/>
                        <a:pt x="26" y="52"/>
                      </a:cubicBezTo>
                      <a:cubicBezTo>
                        <a:pt x="28" y="57"/>
                        <a:pt x="28" y="63"/>
                        <a:pt x="25" y="68"/>
                      </a:cubicBezTo>
                      <a:cubicBezTo>
                        <a:pt x="28" y="71"/>
                        <a:pt x="27" y="69"/>
                        <a:pt x="26" y="76"/>
                      </a:cubicBezTo>
                      <a:cubicBezTo>
                        <a:pt x="27" y="77"/>
                        <a:pt x="29" y="80"/>
                        <a:pt x="29" y="80"/>
                      </a:cubicBezTo>
                      <a:cubicBezTo>
                        <a:pt x="31" y="79"/>
                        <a:pt x="33" y="78"/>
                        <a:pt x="35" y="76"/>
                      </a:cubicBezTo>
                      <a:cubicBezTo>
                        <a:pt x="36" y="79"/>
                        <a:pt x="39" y="82"/>
                        <a:pt x="41" y="84"/>
                      </a:cubicBezTo>
                      <a:cubicBezTo>
                        <a:pt x="42" y="85"/>
                        <a:pt x="44" y="87"/>
                        <a:pt x="44" y="87"/>
                      </a:cubicBezTo>
                      <a:cubicBezTo>
                        <a:pt x="49" y="86"/>
                        <a:pt x="51" y="84"/>
                        <a:pt x="54" y="81"/>
                      </a:cubicBezTo>
                      <a:cubicBezTo>
                        <a:pt x="55" y="80"/>
                        <a:pt x="58" y="77"/>
                        <a:pt x="58" y="77"/>
                      </a:cubicBezTo>
                      <a:cubicBezTo>
                        <a:pt x="60" y="71"/>
                        <a:pt x="62" y="71"/>
                        <a:pt x="67" y="70"/>
                      </a:cubicBezTo>
                      <a:cubicBezTo>
                        <a:pt x="70" y="65"/>
                        <a:pt x="74" y="62"/>
                        <a:pt x="80" y="60"/>
                      </a:cubicBezTo>
                      <a:cubicBezTo>
                        <a:pt x="85" y="55"/>
                        <a:pt x="86" y="54"/>
                        <a:pt x="94" y="53"/>
                      </a:cubicBezTo>
                      <a:cubicBezTo>
                        <a:pt x="92" y="41"/>
                        <a:pt x="105" y="44"/>
                        <a:pt x="114" y="43"/>
                      </a:cubicBezTo>
                      <a:cubicBezTo>
                        <a:pt x="117" y="41"/>
                        <a:pt x="116" y="43"/>
                        <a:pt x="118" y="45"/>
                      </a:cubicBezTo>
                      <a:cubicBezTo>
                        <a:pt x="125" y="43"/>
                        <a:pt x="122" y="44"/>
                        <a:pt x="128" y="41"/>
                      </a:cubicBezTo>
                      <a:cubicBezTo>
                        <a:pt x="129" y="40"/>
                        <a:pt x="131" y="38"/>
                        <a:pt x="131" y="38"/>
                      </a:cubicBezTo>
                      <a:lnTo>
                        <a:pt x="126" y="31"/>
                      </a:lnTo>
                      <a:cubicBezTo>
                        <a:pt x="126" y="31"/>
                        <a:pt x="125" y="30"/>
                        <a:pt x="125" y="30"/>
                      </a:cubicBezTo>
                      <a:cubicBezTo>
                        <a:pt x="123" y="32"/>
                        <a:pt x="120" y="36"/>
                        <a:pt x="120" y="36"/>
                      </a:cubicBezTo>
                      <a:cubicBezTo>
                        <a:pt x="116" y="34"/>
                        <a:pt x="115" y="31"/>
                        <a:pt x="111" y="30"/>
                      </a:cubicBezTo>
                      <a:cubicBezTo>
                        <a:pt x="110" y="29"/>
                        <a:pt x="101" y="20"/>
                        <a:pt x="101" y="20"/>
                      </a:cubicBezTo>
                      <a:cubicBezTo>
                        <a:pt x="98" y="19"/>
                        <a:pt x="93" y="18"/>
                        <a:pt x="93" y="18"/>
                      </a:cubicBezTo>
                      <a:cubicBezTo>
                        <a:pt x="91" y="13"/>
                        <a:pt x="93" y="19"/>
                        <a:pt x="93" y="11"/>
                      </a:cubicBezTo>
                      <a:cubicBezTo>
                        <a:pt x="93" y="9"/>
                        <a:pt x="90" y="6"/>
                        <a:pt x="90" y="6"/>
                      </a:cubicBezTo>
                      <a:cubicBezTo>
                        <a:pt x="87" y="8"/>
                        <a:pt x="86" y="10"/>
                        <a:pt x="82" y="11"/>
                      </a:cubicBezTo>
                      <a:cubicBezTo>
                        <a:pt x="79" y="4"/>
                        <a:pt x="75" y="2"/>
                        <a:pt x="68" y="0"/>
                      </a:cubicBezTo>
                      <a:cubicBezTo>
                        <a:pt x="64" y="1"/>
                        <a:pt x="64" y="4"/>
                        <a:pt x="61" y="7"/>
                      </a:cubicBezTo>
                      <a:cubicBezTo>
                        <a:pt x="62" y="8"/>
                        <a:pt x="63" y="9"/>
                        <a:pt x="63" y="10"/>
                      </a:cubicBezTo>
                      <a:cubicBezTo>
                        <a:pt x="63" y="12"/>
                        <a:pt x="60" y="15"/>
                        <a:pt x="60" y="15"/>
                      </a:cubicBezTo>
                      <a:cubicBezTo>
                        <a:pt x="57" y="12"/>
                        <a:pt x="51" y="17"/>
                        <a:pt x="47" y="19"/>
                      </a:cubicBezTo>
                      <a:cubicBezTo>
                        <a:pt x="46" y="20"/>
                        <a:pt x="43" y="22"/>
                        <a:pt x="43" y="22"/>
                      </a:cubicBezTo>
                      <a:cubicBezTo>
                        <a:pt x="42" y="25"/>
                        <a:pt x="43" y="30"/>
                        <a:pt x="39" y="28"/>
                      </a:cubicBezTo>
                      <a:lnTo>
                        <a:pt x="31" y="26"/>
                      </a:lnTo>
                      <a:cubicBezTo>
                        <a:pt x="31" y="26"/>
                        <a:pt x="29" y="26"/>
                        <a:pt x="29" y="26"/>
                      </a:cubicBezTo>
                      <a:cubicBezTo>
                        <a:pt x="27" y="28"/>
                        <a:pt x="25" y="32"/>
                        <a:pt x="25" y="32"/>
                      </a:cubicBezTo>
                      <a:cubicBezTo>
                        <a:pt x="19" y="31"/>
                        <a:pt x="17" y="34"/>
                        <a:pt x="11" y="35"/>
                      </a:cubicBezTo>
                      <a:cubicBezTo>
                        <a:pt x="8" y="34"/>
                        <a:pt x="7" y="35"/>
                        <a:pt x="8" y="34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0" name="Шарангский"/>
                <p:cNvSpPr>
                  <a:spLocks/>
                </p:cNvSpPr>
                <p:nvPr/>
              </p:nvSpPr>
              <p:spPr bwMode="auto">
                <a:xfrm>
                  <a:off x="4638353" y="1833043"/>
                  <a:ext cx="819150" cy="923925"/>
                </a:xfrm>
                <a:custGeom>
                  <a:avLst/>
                  <a:gdLst>
                    <a:gd name="T0" fmla="*/ 2147483646 w 86"/>
                    <a:gd name="T1" fmla="*/ 2147483646 h 97"/>
                    <a:gd name="T2" fmla="*/ 2147483646 w 86"/>
                    <a:gd name="T3" fmla="*/ 2147483646 h 97"/>
                    <a:gd name="T4" fmla="*/ 2147483646 w 86"/>
                    <a:gd name="T5" fmla="*/ 2147483646 h 97"/>
                    <a:gd name="T6" fmla="*/ 2147483646 w 86"/>
                    <a:gd name="T7" fmla="*/ 2147483646 h 97"/>
                    <a:gd name="T8" fmla="*/ 2147483646 w 86"/>
                    <a:gd name="T9" fmla="*/ 2147483646 h 97"/>
                    <a:gd name="T10" fmla="*/ 2147483646 w 86"/>
                    <a:gd name="T11" fmla="*/ 2147483646 h 97"/>
                    <a:gd name="T12" fmla="*/ 2147483646 w 86"/>
                    <a:gd name="T13" fmla="*/ 2147483646 h 97"/>
                    <a:gd name="T14" fmla="*/ 2147483646 w 86"/>
                    <a:gd name="T15" fmla="*/ 2147483646 h 97"/>
                    <a:gd name="T16" fmla="*/ 2147483646 w 86"/>
                    <a:gd name="T17" fmla="*/ 2147483646 h 97"/>
                    <a:gd name="T18" fmla="*/ 2147483646 w 86"/>
                    <a:gd name="T19" fmla="*/ 2147483646 h 97"/>
                    <a:gd name="T20" fmla="*/ 2147483646 w 86"/>
                    <a:gd name="T21" fmla="*/ 2147483646 h 97"/>
                    <a:gd name="T22" fmla="*/ 2147483646 w 86"/>
                    <a:gd name="T23" fmla="*/ 2147483646 h 97"/>
                    <a:gd name="T24" fmla="*/ 2147483646 w 86"/>
                    <a:gd name="T25" fmla="*/ 2147483646 h 97"/>
                    <a:gd name="T26" fmla="*/ 2147483646 w 86"/>
                    <a:gd name="T27" fmla="*/ 2147483646 h 97"/>
                    <a:gd name="T28" fmla="*/ 2147483646 w 86"/>
                    <a:gd name="T29" fmla="*/ 2147483646 h 97"/>
                    <a:gd name="T30" fmla="*/ 2147483646 w 86"/>
                    <a:gd name="T31" fmla="*/ 2147483646 h 97"/>
                    <a:gd name="T32" fmla="*/ 2147483646 w 86"/>
                    <a:gd name="T33" fmla="*/ 2147483646 h 97"/>
                    <a:gd name="T34" fmla="*/ 2147483646 w 86"/>
                    <a:gd name="T35" fmla="*/ 2147483646 h 97"/>
                    <a:gd name="T36" fmla="*/ 2147483646 w 86"/>
                    <a:gd name="T37" fmla="*/ 2147483646 h 97"/>
                    <a:gd name="T38" fmla="*/ 2147483646 w 86"/>
                    <a:gd name="T39" fmla="*/ 2147483646 h 97"/>
                    <a:gd name="T40" fmla="*/ 2147483646 w 86"/>
                    <a:gd name="T41" fmla="*/ 2147483646 h 97"/>
                    <a:gd name="T42" fmla="*/ 2147483646 w 86"/>
                    <a:gd name="T43" fmla="*/ 2147483646 h 97"/>
                    <a:gd name="T44" fmla="*/ 2147483646 w 86"/>
                    <a:gd name="T45" fmla="*/ 2147483646 h 97"/>
                    <a:gd name="T46" fmla="*/ 2147483646 w 86"/>
                    <a:gd name="T47" fmla="*/ 2147483646 h 97"/>
                    <a:gd name="T48" fmla="*/ 2147483646 w 86"/>
                    <a:gd name="T49" fmla="*/ 2147483646 h 97"/>
                    <a:gd name="T50" fmla="*/ 2147483646 w 86"/>
                    <a:gd name="T51" fmla="*/ 2147483646 h 97"/>
                    <a:gd name="T52" fmla="*/ 2147483646 w 86"/>
                    <a:gd name="T53" fmla="*/ 2147483646 h 97"/>
                    <a:gd name="T54" fmla="*/ 2147483646 w 86"/>
                    <a:gd name="T55" fmla="*/ 2147483646 h 97"/>
                    <a:gd name="T56" fmla="*/ 2147483646 w 86"/>
                    <a:gd name="T57" fmla="*/ 2147483646 h 97"/>
                    <a:gd name="T58" fmla="*/ 2147483646 w 86"/>
                    <a:gd name="T59" fmla="*/ 0 h 97"/>
                    <a:gd name="T60" fmla="*/ 2147483646 w 86"/>
                    <a:gd name="T61" fmla="*/ 2147483646 h 97"/>
                    <a:gd name="T62" fmla="*/ 2147483646 w 86"/>
                    <a:gd name="T63" fmla="*/ 2147483646 h 9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86"/>
                    <a:gd name="T97" fmla="*/ 0 h 97"/>
                    <a:gd name="T98" fmla="*/ 86 w 86"/>
                    <a:gd name="T99" fmla="*/ 97 h 9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86" h="97">
                      <a:moveTo>
                        <a:pt x="74" y="5"/>
                      </a:moveTo>
                      <a:cubicBezTo>
                        <a:pt x="72" y="7"/>
                        <a:pt x="71" y="8"/>
                        <a:pt x="70" y="10"/>
                      </a:cubicBezTo>
                      <a:cubicBezTo>
                        <a:pt x="71" y="19"/>
                        <a:pt x="70" y="19"/>
                        <a:pt x="78" y="20"/>
                      </a:cubicBezTo>
                      <a:cubicBezTo>
                        <a:pt x="83" y="23"/>
                        <a:pt x="82" y="29"/>
                        <a:pt x="86" y="33"/>
                      </a:cubicBezTo>
                      <a:cubicBezTo>
                        <a:pt x="84" y="41"/>
                        <a:pt x="84" y="40"/>
                        <a:pt x="75" y="41"/>
                      </a:cubicBezTo>
                      <a:cubicBezTo>
                        <a:pt x="77" y="44"/>
                        <a:pt x="79" y="46"/>
                        <a:pt x="81" y="49"/>
                      </a:cubicBezTo>
                      <a:cubicBezTo>
                        <a:pt x="78" y="56"/>
                        <a:pt x="82" y="59"/>
                        <a:pt x="75" y="66"/>
                      </a:cubicBezTo>
                      <a:cubicBezTo>
                        <a:pt x="76" y="69"/>
                        <a:pt x="77" y="71"/>
                        <a:pt x="79" y="73"/>
                      </a:cubicBezTo>
                      <a:cubicBezTo>
                        <a:pt x="77" y="77"/>
                        <a:pt x="71" y="79"/>
                        <a:pt x="68" y="82"/>
                      </a:cubicBezTo>
                      <a:cubicBezTo>
                        <a:pt x="66" y="84"/>
                        <a:pt x="62" y="87"/>
                        <a:pt x="62" y="87"/>
                      </a:cubicBezTo>
                      <a:cubicBezTo>
                        <a:pt x="59" y="86"/>
                        <a:pt x="58" y="84"/>
                        <a:pt x="55" y="83"/>
                      </a:cubicBezTo>
                      <a:cubicBezTo>
                        <a:pt x="53" y="85"/>
                        <a:pt x="49" y="82"/>
                        <a:pt x="47" y="81"/>
                      </a:cubicBezTo>
                      <a:cubicBezTo>
                        <a:pt x="41" y="82"/>
                        <a:pt x="37" y="80"/>
                        <a:pt x="33" y="84"/>
                      </a:cubicBezTo>
                      <a:cubicBezTo>
                        <a:pt x="32" y="87"/>
                        <a:pt x="33" y="94"/>
                        <a:pt x="31" y="92"/>
                      </a:cubicBezTo>
                      <a:cubicBezTo>
                        <a:pt x="30" y="91"/>
                        <a:pt x="29" y="90"/>
                        <a:pt x="29" y="90"/>
                      </a:cubicBezTo>
                      <a:cubicBezTo>
                        <a:pt x="26" y="92"/>
                        <a:pt x="22" y="94"/>
                        <a:pt x="18" y="95"/>
                      </a:cubicBezTo>
                      <a:cubicBezTo>
                        <a:pt x="14" y="96"/>
                        <a:pt x="6" y="97"/>
                        <a:pt x="6" y="97"/>
                      </a:cubicBezTo>
                      <a:cubicBezTo>
                        <a:pt x="0" y="96"/>
                        <a:pt x="1" y="87"/>
                        <a:pt x="6" y="82"/>
                      </a:cubicBezTo>
                      <a:cubicBezTo>
                        <a:pt x="8" y="77"/>
                        <a:pt x="10" y="72"/>
                        <a:pt x="6" y="68"/>
                      </a:cubicBezTo>
                      <a:cubicBezTo>
                        <a:pt x="7" y="63"/>
                        <a:pt x="8" y="63"/>
                        <a:pt x="9" y="59"/>
                      </a:cubicBezTo>
                      <a:cubicBezTo>
                        <a:pt x="7" y="57"/>
                        <a:pt x="6" y="55"/>
                        <a:pt x="4" y="53"/>
                      </a:cubicBezTo>
                      <a:cubicBezTo>
                        <a:pt x="6" y="47"/>
                        <a:pt x="6" y="48"/>
                        <a:pt x="2" y="44"/>
                      </a:cubicBezTo>
                      <a:cubicBezTo>
                        <a:pt x="5" y="41"/>
                        <a:pt x="3" y="39"/>
                        <a:pt x="2" y="35"/>
                      </a:cubicBezTo>
                      <a:cubicBezTo>
                        <a:pt x="3" y="34"/>
                        <a:pt x="7" y="36"/>
                        <a:pt x="9" y="37"/>
                      </a:cubicBezTo>
                      <a:cubicBezTo>
                        <a:pt x="11" y="39"/>
                        <a:pt x="18" y="36"/>
                        <a:pt x="20" y="36"/>
                      </a:cubicBezTo>
                      <a:cubicBezTo>
                        <a:pt x="28" y="32"/>
                        <a:pt x="32" y="28"/>
                        <a:pt x="36" y="20"/>
                      </a:cubicBezTo>
                      <a:cubicBezTo>
                        <a:pt x="36" y="17"/>
                        <a:pt x="36" y="14"/>
                        <a:pt x="37" y="12"/>
                      </a:cubicBezTo>
                      <a:cubicBezTo>
                        <a:pt x="38" y="11"/>
                        <a:pt x="40" y="15"/>
                        <a:pt x="40" y="15"/>
                      </a:cubicBezTo>
                      <a:cubicBezTo>
                        <a:pt x="45" y="12"/>
                        <a:pt x="49" y="8"/>
                        <a:pt x="54" y="5"/>
                      </a:cubicBezTo>
                      <a:cubicBezTo>
                        <a:pt x="56" y="4"/>
                        <a:pt x="59" y="0"/>
                        <a:pt x="59" y="0"/>
                      </a:cubicBezTo>
                      <a:cubicBezTo>
                        <a:pt x="61" y="2"/>
                        <a:pt x="62" y="4"/>
                        <a:pt x="65" y="5"/>
                      </a:cubicBezTo>
                      <a:cubicBezTo>
                        <a:pt x="68" y="4"/>
                        <a:pt x="74" y="5"/>
                        <a:pt x="74" y="5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1" name="Ковернинский"/>
                <p:cNvSpPr>
                  <a:spLocks/>
                </p:cNvSpPr>
                <p:nvPr/>
              </p:nvSpPr>
              <p:spPr bwMode="auto">
                <a:xfrm>
                  <a:off x="2219003" y="1585393"/>
                  <a:ext cx="971550" cy="1152525"/>
                </a:xfrm>
                <a:custGeom>
                  <a:avLst/>
                  <a:gdLst>
                    <a:gd name="T0" fmla="*/ 2147483646 w 102"/>
                    <a:gd name="T1" fmla="*/ 2147483646 h 121"/>
                    <a:gd name="T2" fmla="*/ 2147483646 w 102"/>
                    <a:gd name="T3" fmla="*/ 2147483646 h 121"/>
                    <a:gd name="T4" fmla="*/ 2147483646 w 102"/>
                    <a:gd name="T5" fmla="*/ 2147483646 h 121"/>
                    <a:gd name="T6" fmla="*/ 2147483646 w 102"/>
                    <a:gd name="T7" fmla="*/ 2147483646 h 121"/>
                    <a:gd name="T8" fmla="*/ 2147483646 w 102"/>
                    <a:gd name="T9" fmla="*/ 2147483646 h 121"/>
                    <a:gd name="T10" fmla="*/ 2147483646 w 102"/>
                    <a:gd name="T11" fmla="*/ 2147483646 h 121"/>
                    <a:gd name="T12" fmla="*/ 2147483646 w 102"/>
                    <a:gd name="T13" fmla="*/ 2147483646 h 121"/>
                    <a:gd name="T14" fmla="*/ 2147483646 w 102"/>
                    <a:gd name="T15" fmla="*/ 2147483646 h 121"/>
                    <a:gd name="T16" fmla="*/ 2147483646 w 102"/>
                    <a:gd name="T17" fmla="*/ 2147483646 h 121"/>
                    <a:gd name="T18" fmla="*/ 2147483646 w 102"/>
                    <a:gd name="T19" fmla="*/ 2147483646 h 121"/>
                    <a:gd name="T20" fmla="*/ 2147483646 w 102"/>
                    <a:gd name="T21" fmla="*/ 2147483646 h 121"/>
                    <a:gd name="T22" fmla="*/ 2147483646 w 102"/>
                    <a:gd name="T23" fmla="*/ 2147483646 h 121"/>
                    <a:gd name="T24" fmla="*/ 2147483646 w 102"/>
                    <a:gd name="T25" fmla="*/ 2147483646 h 121"/>
                    <a:gd name="T26" fmla="*/ 2147483646 w 102"/>
                    <a:gd name="T27" fmla="*/ 2147483646 h 121"/>
                    <a:gd name="T28" fmla="*/ 2147483646 w 102"/>
                    <a:gd name="T29" fmla="*/ 2147483646 h 121"/>
                    <a:gd name="T30" fmla="*/ 2147483646 w 102"/>
                    <a:gd name="T31" fmla="*/ 2147483646 h 121"/>
                    <a:gd name="T32" fmla="*/ 2147483646 w 102"/>
                    <a:gd name="T33" fmla="*/ 2147483646 h 121"/>
                    <a:gd name="T34" fmla="*/ 2147483646 w 102"/>
                    <a:gd name="T35" fmla="*/ 2147483646 h 121"/>
                    <a:gd name="T36" fmla="*/ 2147483646 w 102"/>
                    <a:gd name="T37" fmla="*/ 2147483646 h 121"/>
                    <a:gd name="T38" fmla="*/ 2147483646 w 102"/>
                    <a:gd name="T39" fmla="*/ 2147483646 h 121"/>
                    <a:gd name="T40" fmla="*/ 2147483646 w 102"/>
                    <a:gd name="T41" fmla="*/ 2147483646 h 121"/>
                    <a:gd name="T42" fmla="*/ 2147483646 w 102"/>
                    <a:gd name="T43" fmla="*/ 2147483646 h 121"/>
                    <a:gd name="T44" fmla="*/ 2147483646 w 102"/>
                    <a:gd name="T45" fmla="*/ 2147483646 h 121"/>
                    <a:gd name="T46" fmla="*/ 2147483646 w 102"/>
                    <a:gd name="T47" fmla="*/ 2147483646 h 121"/>
                    <a:gd name="T48" fmla="*/ 2147483646 w 102"/>
                    <a:gd name="T49" fmla="*/ 2147483646 h 121"/>
                    <a:gd name="T50" fmla="*/ 2147483646 w 102"/>
                    <a:gd name="T51" fmla="*/ 2147483646 h 121"/>
                    <a:gd name="T52" fmla="*/ 2147483646 w 102"/>
                    <a:gd name="T53" fmla="*/ 2147483646 h 121"/>
                    <a:gd name="T54" fmla="*/ 2147483646 w 102"/>
                    <a:gd name="T55" fmla="*/ 2147483646 h 121"/>
                    <a:gd name="T56" fmla="*/ 2147483646 w 102"/>
                    <a:gd name="T57" fmla="*/ 2147483646 h 121"/>
                    <a:gd name="T58" fmla="*/ 2147483646 w 102"/>
                    <a:gd name="T59" fmla="*/ 2147483646 h 121"/>
                    <a:gd name="T60" fmla="*/ 2147483646 w 102"/>
                    <a:gd name="T61" fmla="*/ 2147483646 h 121"/>
                    <a:gd name="T62" fmla="*/ 2147483646 w 102"/>
                    <a:gd name="T63" fmla="*/ 2147483646 h 121"/>
                    <a:gd name="T64" fmla="*/ 2147483646 w 102"/>
                    <a:gd name="T65" fmla="*/ 2147483646 h 121"/>
                    <a:gd name="T66" fmla="*/ 2147483646 w 102"/>
                    <a:gd name="T67" fmla="*/ 2147483646 h 121"/>
                    <a:gd name="T68" fmla="*/ 2147483646 w 102"/>
                    <a:gd name="T69" fmla="*/ 2147483646 h 121"/>
                    <a:gd name="T70" fmla="*/ 2147483646 w 102"/>
                    <a:gd name="T71" fmla="*/ 2147483646 h 121"/>
                    <a:gd name="T72" fmla="*/ 2147483646 w 102"/>
                    <a:gd name="T73" fmla="*/ 2147483646 h 121"/>
                    <a:gd name="T74" fmla="*/ 2147483646 w 102"/>
                    <a:gd name="T75" fmla="*/ 2147483646 h 121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102"/>
                    <a:gd name="T115" fmla="*/ 0 h 121"/>
                    <a:gd name="T116" fmla="*/ 102 w 102"/>
                    <a:gd name="T117" fmla="*/ 121 h 121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102" h="121">
                      <a:moveTo>
                        <a:pt x="85" y="1"/>
                      </a:moveTo>
                      <a:cubicBezTo>
                        <a:pt x="82" y="4"/>
                        <a:pt x="87" y="0"/>
                        <a:pt x="80" y="3"/>
                      </a:cubicBezTo>
                      <a:cubicBezTo>
                        <a:pt x="70" y="8"/>
                        <a:pt x="73" y="14"/>
                        <a:pt x="58" y="16"/>
                      </a:cubicBezTo>
                      <a:cubicBezTo>
                        <a:pt x="56" y="18"/>
                        <a:pt x="51" y="18"/>
                        <a:pt x="48" y="19"/>
                      </a:cubicBezTo>
                      <a:cubicBezTo>
                        <a:pt x="41" y="18"/>
                        <a:pt x="37" y="18"/>
                        <a:pt x="32" y="13"/>
                      </a:cubicBezTo>
                      <a:cubicBezTo>
                        <a:pt x="30" y="14"/>
                        <a:pt x="26" y="16"/>
                        <a:pt x="26" y="16"/>
                      </a:cubicBezTo>
                      <a:cubicBezTo>
                        <a:pt x="28" y="20"/>
                        <a:pt x="33" y="22"/>
                        <a:pt x="37" y="24"/>
                      </a:cubicBezTo>
                      <a:cubicBezTo>
                        <a:pt x="39" y="25"/>
                        <a:pt x="42" y="28"/>
                        <a:pt x="42" y="28"/>
                      </a:cubicBezTo>
                      <a:cubicBezTo>
                        <a:pt x="40" y="30"/>
                        <a:pt x="37" y="31"/>
                        <a:pt x="35" y="33"/>
                      </a:cubicBezTo>
                      <a:cubicBezTo>
                        <a:pt x="34" y="35"/>
                        <a:pt x="32" y="38"/>
                        <a:pt x="32" y="38"/>
                      </a:cubicBezTo>
                      <a:cubicBezTo>
                        <a:pt x="28" y="37"/>
                        <a:pt x="29" y="36"/>
                        <a:pt x="25" y="37"/>
                      </a:cubicBezTo>
                      <a:cubicBezTo>
                        <a:pt x="16" y="46"/>
                        <a:pt x="29" y="46"/>
                        <a:pt x="11" y="48"/>
                      </a:cubicBezTo>
                      <a:cubicBezTo>
                        <a:pt x="8" y="51"/>
                        <a:pt x="10" y="52"/>
                        <a:pt x="8" y="56"/>
                      </a:cubicBezTo>
                      <a:cubicBezTo>
                        <a:pt x="7" y="57"/>
                        <a:pt x="5" y="59"/>
                        <a:pt x="5" y="59"/>
                      </a:cubicBezTo>
                      <a:cubicBezTo>
                        <a:pt x="4" y="63"/>
                        <a:pt x="0" y="75"/>
                        <a:pt x="7" y="72"/>
                      </a:cubicBezTo>
                      <a:cubicBezTo>
                        <a:pt x="11" y="74"/>
                        <a:pt x="10" y="74"/>
                        <a:pt x="15" y="75"/>
                      </a:cubicBezTo>
                      <a:cubicBezTo>
                        <a:pt x="17" y="77"/>
                        <a:pt x="19" y="81"/>
                        <a:pt x="21" y="83"/>
                      </a:cubicBezTo>
                      <a:cubicBezTo>
                        <a:pt x="22" y="84"/>
                        <a:pt x="23" y="85"/>
                        <a:pt x="23" y="85"/>
                      </a:cubicBezTo>
                      <a:cubicBezTo>
                        <a:pt x="21" y="92"/>
                        <a:pt x="20" y="96"/>
                        <a:pt x="22" y="104"/>
                      </a:cubicBezTo>
                      <a:cubicBezTo>
                        <a:pt x="23" y="107"/>
                        <a:pt x="27" y="111"/>
                        <a:pt x="27" y="111"/>
                      </a:cubicBezTo>
                      <a:cubicBezTo>
                        <a:pt x="28" y="119"/>
                        <a:pt x="27" y="119"/>
                        <a:pt x="34" y="121"/>
                      </a:cubicBezTo>
                      <a:cubicBezTo>
                        <a:pt x="40" y="120"/>
                        <a:pt x="39" y="120"/>
                        <a:pt x="44" y="118"/>
                      </a:cubicBezTo>
                      <a:cubicBezTo>
                        <a:pt x="46" y="116"/>
                        <a:pt x="50" y="113"/>
                        <a:pt x="51" y="111"/>
                      </a:cubicBezTo>
                      <a:cubicBezTo>
                        <a:pt x="56" y="104"/>
                        <a:pt x="52" y="102"/>
                        <a:pt x="61" y="100"/>
                      </a:cubicBezTo>
                      <a:cubicBezTo>
                        <a:pt x="64" y="97"/>
                        <a:pt x="65" y="90"/>
                        <a:pt x="69" y="88"/>
                      </a:cubicBezTo>
                      <a:cubicBezTo>
                        <a:pt x="72" y="86"/>
                        <a:pt x="76" y="85"/>
                        <a:pt x="78" y="83"/>
                      </a:cubicBezTo>
                      <a:cubicBezTo>
                        <a:pt x="76" y="80"/>
                        <a:pt x="74" y="80"/>
                        <a:pt x="71" y="78"/>
                      </a:cubicBezTo>
                      <a:cubicBezTo>
                        <a:pt x="73" y="74"/>
                        <a:pt x="75" y="74"/>
                        <a:pt x="78" y="71"/>
                      </a:cubicBezTo>
                      <a:cubicBezTo>
                        <a:pt x="75" y="68"/>
                        <a:pt x="72" y="66"/>
                        <a:pt x="70" y="64"/>
                      </a:cubicBezTo>
                      <a:cubicBezTo>
                        <a:pt x="73" y="61"/>
                        <a:pt x="76" y="62"/>
                        <a:pt x="80" y="61"/>
                      </a:cubicBezTo>
                      <a:cubicBezTo>
                        <a:pt x="82" y="56"/>
                        <a:pt x="80" y="52"/>
                        <a:pt x="86" y="50"/>
                      </a:cubicBezTo>
                      <a:cubicBezTo>
                        <a:pt x="87" y="49"/>
                        <a:pt x="89" y="47"/>
                        <a:pt x="89" y="47"/>
                      </a:cubicBezTo>
                      <a:cubicBezTo>
                        <a:pt x="86" y="44"/>
                        <a:pt x="86" y="38"/>
                        <a:pt x="89" y="35"/>
                      </a:cubicBezTo>
                      <a:cubicBezTo>
                        <a:pt x="87" y="22"/>
                        <a:pt x="89" y="23"/>
                        <a:pt x="102" y="22"/>
                      </a:cubicBezTo>
                      <a:cubicBezTo>
                        <a:pt x="100" y="20"/>
                        <a:pt x="97" y="17"/>
                        <a:pt x="97" y="17"/>
                      </a:cubicBezTo>
                      <a:cubicBezTo>
                        <a:pt x="96" y="13"/>
                        <a:pt x="94" y="11"/>
                        <a:pt x="91" y="8"/>
                      </a:cubicBezTo>
                      <a:cubicBezTo>
                        <a:pt x="89" y="6"/>
                        <a:pt x="85" y="4"/>
                        <a:pt x="85" y="4"/>
                      </a:cubicBezTo>
                      <a:cubicBezTo>
                        <a:pt x="85" y="3"/>
                        <a:pt x="85" y="1"/>
                        <a:pt x="85" y="1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2" name="Сокольский"/>
                <p:cNvSpPr>
                  <a:spLocks/>
                </p:cNvSpPr>
                <p:nvPr/>
              </p:nvSpPr>
              <p:spPr bwMode="auto">
                <a:xfrm>
                  <a:off x="1914203" y="1499668"/>
                  <a:ext cx="685800" cy="1228725"/>
                </a:xfrm>
                <a:custGeom>
                  <a:avLst/>
                  <a:gdLst>
                    <a:gd name="T0" fmla="*/ 2147483646 w 72"/>
                    <a:gd name="T1" fmla="*/ 0 h 129"/>
                    <a:gd name="T2" fmla="*/ 2147483646 w 72"/>
                    <a:gd name="T3" fmla="*/ 2147483646 h 129"/>
                    <a:gd name="T4" fmla="*/ 2147483646 w 72"/>
                    <a:gd name="T5" fmla="*/ 2147483646 h 129"/>
                    <a:gd name="T6" fmla="*/ 2147483646 w 72"/>
                    <a:gd name="T7" fmla="*/ 2147483646 h 129"/>
                    <a:gd name="T8" fmla="*/ 2147483646 w 72"/>
                    <a:gd name="T9" fmla="*/ 2147483646 h 129"/>
                    <a:gd name="T10" fmla="*/ 2147483646 w 72"/>
                    <a:gd name="T11" fmla="*/ 2147483646 h 129"/>
                    <a:gd name="T12" fmla="*/ 2147483646 w 72"/>
                    <a:gd name="T13" fmla="*/ 2147483646 h 129"/>
                    <a:gd name="T14" fmla="*/ 2147483646 w 72"/>
                    <a:gd name="T15" fmla="*/ 2147483646 h 129"/>
                    <a:gd name="T16" fmla="*/ 2147483646 w 72"/>
                    <a:gd name="T17" fmla="*/ 2147483646 h 129"/>
                    <a:gd name="T18" fmla="*/ 2147483646 w 72"/>
                    <a:gd name="T19" fmla="*/ 2147483646 h 129"/>
                    <a:gd name="T20" fmla="*/ 2147483646 w 72"/>
                    <a:gd name="T21" fmla="*/ 2147483646 h 129"/>
                    <a:gd name="T22" fmla="*/ 2147483646 w 72"/>
                    <a:gd name="T23" fmla="*/ 2147483646 h 129"/>
                    <a:gd name="T24" fmla="*/ 2147483646 w 72"/>
                    <a:gd name="T25" fmla="*/ 2147483646 h 129"/>
                    <a:gd name="T26" fmla="*/ 2147483646 w 72"/>
                    <a:gd name="T27" fmla="*/ 2147483646 h 129"/>
                    <a:gd name="T28" fmla="*/ 2147483646 w 72"/>
                    <a:gd name="T29" fmla="*/ 2147483646 h 129"/>
                    <a:gd name="T30" fmla="*/ 2147483646 w 72"/>
                    <a:gd name="T31" fmla="*/ 2147483646 h 129"/>
                    <a:gd name="T32" fmla="*/ 2147483646 w 72"/>
                    <a:gd name="T33" fmla="*/ 2147483646 h 129"/>
                    <a:gd name="T34" fmla="*/ 2147483646 w 72"/>
                    <a:gd name="T35" fmla="*/ 2147483646 h 129"/>
                    <a:gd name="T36" fmla="*/ 0 w 72"/>
                    <a:gd name="T37" fmla="*/ 2147483646 h 129"/>
                    <a:gd name="T38" fmla="*/ 2147483646 w 72"/>
                    <a:gd name="T39" fmla="*/ 2147483646 h 129"/>
                    <a:gd name="T40" fmla="*/ 2147483646 w 72"/>
                    <a:gd name="T41" fmla="*/ 2147483646 h 129"/>
                    <a:gd name="T42" fmla="*/ 2147483646 w 72"/>
                    <a:gd name="T43" fmla="*/ 2147483646 h 129"/>
                    <a:gd name="T44" fmla="*/ 2147483646 w 72"/>
                    <a:gd name="T45" fmla="*/ 2147483646 h 129"/>
                    <a:gd name="T46" fmla="*/ 2147483646 w 72"/>
                    <a:gd name="T47" fmla="*/ 2147483646 h 129"/>
                    <a:gd name="T48" fmla="*/ 2147483646 w 72"/>
                    <a:gd name="T49" fmla="*/ 0 h 12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2"/>
                    <a:gd name="T76" fmla="*/ 0 h 129"/>
                    <a:gd name="T77" fmla="*/ 72 w 72"/>
                    <a:gd name="T78" fmla="*/ 129 h 12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2" h="129">
                      <a:moveTo>
                        <a:pt x="38" y="0"/>
                      </a:moveTo>
                      <a:cubicBezTo>
                        <a:pt x="39" y="4"/>
                        <a:pt x="39" y="4"/>
                        <a:pt x="43" y="3"/>
                      </a:cubicBezTo>
                      <a:cubicBezTo>
                        <a:pt x="57" y="5"/>
                        <a:pt x="47" y="7"/>
                        <a:pt x="55" y="15"/>
                      </a:cubicBezTo>
                      <a:cubicBezTo>
                        <a:pt x="57" y="17"/>
                        <a:pt x="60" y="20"/>
                        <a:pt x="60" y="20"/>
                      </a:cubicBezTo>
                      <a:cubicBezTo>
                        <a:pt x="59" y="24"/>
                        <a:pt x="57" y="28"/>
                        <a:pt x="62" y="31"/>
                      </a:cubicBezTo>
                      <a:cubicBezTo>
                        <a:pt x="64" y="32"/>
                        <a:pt x="68" y="33"/>
                        <a:pt x="70" y="35"/>
                      </a:cubicBezTo>
                      <a:cubicBezTo>
                        <a:pt x="71" y="36"/>
                        <a:pt x="72" y="37"/>
                        <a:pt x="72" y="37"/>
                      </a:cubicBezTo>
                      <a:cubicBezTo>
                        <a:pt x="70" y="39"/>
                        <a:pt x="67" y="42"/>
                        <a:pt x="65" y="44"/>
                      </a:cubicBezTo>
                      <a:cubicBezTo>
                        <a:pt x="64" y="45"/>
                        <a:pt x="62" y="47"/>
                        <a:pt x="62" y="47"/>
                      </a:cubicBezTo>
                      <a:cubicBezTo>
                        <a:pt x="53" y="42"/>
                        <a:pt x="54" y="53"/>
                        <a:pt x="50" y="56"/>
                      </a:cubicBezTo>
                      <a:cubicBezTo>
                        <a:pt x="49" y="57"/>
                        <a:pt x="42" y="58"/>
                        <a:pt x="42" y="58"/>
                      </a:cubicBezTo>
                      <a:cubicBezTo>
                        <a:pt x="39" y="61"/>
                        <a:pt x="36" y="67"/>
                        <a:pt x="36" y="67"/>
                      </a:cubicBezTo>
                      <a:cubicBezTo>
                        <a:pt x="33" y="75"/>
                        <a:pt x="32" y="81"/>
                        <a:pt x="41" y="83"/>
                      </a:cubicBezTo>
                      <a:cubicBezTo>
                        <a:pt x="46" y="88"/>
                        <a:pt x="50" y="88"/>
                        <a:pt x="54" y="95"/>
                      </a:cubicBezTo>
                      <a:cubicBezTo>
                        <a:pt x="50" y="99"/>
                        <a:pt x="48" y="107"/>
                        <a:pt x="46" y="112"/>
                      </a:cubicBezTo>
                      <a:cubicBezTo>
                        <a:pt x="43" y="118"/>
                        <a:pt x="26" y="126"/>
                        <a:pt x="20" y="129"/>
                      </a:cubicBezTo>
                      <a:cubicBezTo>
                        <a:pt x="14" y="127"/>
                        <a:pt x="16" y="124"/>
                        <a:pt x="12" y="120"/>
                      </a:cubicBezTo>
                      <a:cubicBezTo>
                        <a:pt x="10" y="114"/>
                        <a:pt x="8" y="107"/>
                        <a:pt x="4" y="103"/>
                      </a:cubicBezTo>
                      <a:cubicBezTo>
                        <a:pt x="3" y="100"/>
                        <a:pt x="1" y="96"/>
                        <a:pt x="0" y="93"/>
                      </a:cubicBezTo>
                      <a:cubicBezTo>
                        <a:pt x="1" y="80"/>
                        <a:pt x="5" y="73"/>
                        <a:pt x="8" y="61"/>
                      </a:cubicBezTo>
                      <a:cubicBezTo>
                        <a:pt x="8" y="55"/>
                        <a:pt x="8" y="49"/>
                        <a:pt x="9" y="43"/>
                      </a:cubicBezTo>
                      <a:cubicBezTo>
                        <a:pt x="10" y="39"/>
                        <a:pt x="18" y="36"/>
                        <a:pt x="18" y="36"/>
                      </a:cubicBezTo>
                      <a:cubicBezTo>
                        <a:pt x="19" y="32"/>
                        <a:pt x="23" y="25"/>
                        <a:pt x="26" y="22"/>
                      </a:cubicBezTo>
                      <a:cubicBezTo>
                        <a:pt x="27" y="13"/>
                        <a:pt x="27" y="12"/>
                        <a:pt x="32" y="7"/>
                      </a:cubicBezTo>
                      <a:cubicBezTo>
                        <a:pt x="34" y="5"/>
                        <a:pt x="38" y="0"/>
                        <a:pt x="38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" name="Воскресенский"/>
                <p:cNvSpPr>
                  <a:spLocks/>
                </p:cNvSpPr>
                <p:nvPr/>
              </p:nvSpPr>
              <p:spPr bwMode="auto">
                <a:xfrm>
                  <a:off x="3523928" y="2109268"/>
                  <a:ext cx="1200150" cy="1333500"/>
                </a:xfrm>
                <a:custGeom>
                  <a:avLst/>
                  <a:gdLst>
                    <a:gd name="T0" fmla="*/ 2147483646 w 126"/>
                    <a:gd name="T1" fmla="*/ 2147483646 h 140"/>
                    <a:gd name="T2" fmla="*/ 0 w 126"/>
                    <a:gd name="T3" fmla="*/ 2147483646 h 140"/>
                    <a:gd name="T4" fmla="*/ 2147483646 w 126"/>
                    <a:gd name="T5" fmla="*/ 2147483646 h 140"/>
                    <a:gd name="T6" fmla="*/ 2147483646 w 126"/>
                    <a:gd name="T7" fmla="*/ 2147483646 h 140"/>
                    <a:gd name="T8" fmla="*/ 2147483646 w 126"/>
                    <a:gd name="T9" fmla="*/ 2147483646 h 140"/>
                    <a:gd name="T10" fmla="*/ 2147483646 w 126"/>
                    <a:gd name="T11" fmla="*/ 2147483646 h 140"/>
                    <a:gd name="T12" fmla="*/ 2147483646 w 126"/>
                    <a:gd name="T13" fmla="*/ 2147483646 h 140"/>
                    <a:gd name="T14" fmla="*/ 2147483646 w 126"/>
                    <a:gd name="T15" fmla="*/ 2147483646 h 140"/>
                    <a:gd name="T16" fmla="*/ 2147483646 w 126"/>
                    <a:gd name="T17" fmla="*/ 2147483646 h 140"/>
                    <a:gd name="T18" fmla="*/ 2147483646 w 126"/>
                    <a:gd name="T19" fmla="*/ 2147483646 h 140"/>
                    <a:gd name="T20" fmla="*/ 2147483646 w 126"/>
                    <a:gd name="T21" fmla="*/ 2147483646 h 140"/>
                    <a:gd name="T22" fmla="*/ 2147483646 w 126"/>
                    <a:gd name="T23" fmla="*/ 2147483646 h 140"/>
                    <a:gd name="T24" fmla="*/ 2147483646 w 126"/>
                    <a:gd name="T25" fmla="*/ 2147483646 h 140"/>
                    <a:gd name="T26" fmla="*/ 2147483646 w 126"/>
                    <a:gd name="T27" fmla="*/ 2147483646 h 140"/>
                    <a:gd name="T28" fmla="*/ 2147483646 w 126"/>
                    <a:gd name="T29" fmla="*/ 2147483646 h 140"/>
                    <a:gd name="T30" fmla="*/ 2147483646 w 126"/>
                    <a:gd name="T31" fmla="*/ 2147483646 h 140"/>
                    <a:gd name="T32" fmla="*/ 2147483646 w 126"/>
                    <a:gd name="T33" fmla="*/ 2147483646 h 140"/>
                    <a:gd name="T34" fmla="*/ 2147483646 w 126"/>
                    <a:gd name="T35" fmla="*/ 2147483646 h 140"/>
                    <a:gd name="T36" fmla="*/ 2147483646 w 126"/>
                    <a:gd name="T37" fmla="*/ 2147483646 h 140"/>
                    <a:gd name="T38" fmla="*/ 2147483646 w 126"/>
                    <a:gd name="T39" fmla="*/ 2147483646 h 140"/>
                    <a:gd name="T40" fmla="*/ 2147483646 w 126"/>
                    <a:gd name="T41" fmla="*/ 2147483646 h 140"/>
                    <a:gd name="T42" fmla="*/ 2147483646 w 126"/>
                    <a:gd name="T43" fmla="*/ 2147483646 h 140"/>
                    <a:gd name="T44" fmla="*/ 2147483646 w 126"/>
                    <a:gd name="T45" fmla="*/ 2147483646 h 140"/>
                    <a:gd name="T46" fmla="*/ 2147483646 w 126"/>
                    <a:gd name="T47" fmla="*/ 2147483646 h 140"/>
                    <a:gd name="T48" fmla="*/ 2147483646 w 126"/>
                    <a:gd name="T49" fmla="*/ 2147483646 h 140"/>
                    <a:gd name="T50" fmla="*/ 2147483646 w 126"/>
                    <a:gd name="T51" fmla="*/ 2147483646 h 140"/>
                    <a:gd name="T52" fmla="*/ 2147483646 w 126"/>
                    <a:gd name="T53" fmla="*/ 2147483646 h 140"/>
                    <a:gd name="T54" fmla="*/ 2147483646 w 126"/>
                    <a:gd name="T55" fmla="*/ 2147483646 h 140"/>
                    <a:gd name="T56" fmla="*/ 2147483646 w 126"/>
                    <a:gd name="T57" fmla="*/ 2147483646 h 140"/>
                    <a:gd name="T58" fmla="*/ 2147483646 w 126"/>
                    <a:gd name="T59" fmla="*/ 2147483646 h 140"/>
                    <a:gd name="T60" fmla="*/ 2147483646 w 126"/>
                    <a:gd name="T61" fmla="*/ 2147483646 h 140"/>
                    <a:gd name="T62" fmla="*/ 2147483646 w 126"/>
                    <a:gd name="T63" fmla="*/ 2147483646 h 140"/>
                    <a:gd name="T64" fmla="*/ 2147483646 w 126"/>
                    <a:gd name="T65" fmla="*/ 2147483646 h 140"/>
                    <a:gd name="T66" fmla="*/ 2147483646 w 126"/>
                    <a:gd name="T67" fmla="*/ 2147483646 h 140"/>
                    <a:gd name="T68" fmla="*/ 2147483646 w 126"/>
                    <a:gd name="T69" fmla="*/ 2147483646 h 140"/>
                    <a:gd name="T70" fmla="*/ 2147483646 w 126"/>
                    <a:gd name="T71" fmla="*/ 2147483646 h 140"/>
                    <a:gd name="T72" fmla="*/ 2147483646 w 126"/>
                    <a:gd name="T73" fmla="*/ 2147483646 h 14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26"/>
                    <a:gd name="T112" fmla="*/ 0 h 140"/>
                    <a:gd name="T113" fmla="*/ 126 w 126"/>
                    <a:gd name="T114" fmla="*/ 140 h 14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26" h="140">
                      <a:moveTo>
                        <a:pt x="21" y="58"/>
                      </a:moveTo>
                      <a:cubicBezTo>
                        <a:pt x="19" y="72"/>
                        <a:pt x="4" y="67"/>
                        <a:pt x="0" y="79"/>
                      </a:cubicBezTo>
                      <a:cubicBezTo>
                        <a:pt x="2" y="86"/>
                        <a:pt x="4" y="82"/>
                        <a:pt x="11" y="81"/>
                      </a:cubicBezTo>
                      <a:cubicBezTo>
                        <a:pt x="15" y="82"/>
                        <a:pt x="17" y="84"/>
                        <a:pt x="13" y="88"/>
                      </a:cubicBezTo>
                      <a:cubicBezTo>
                        <a:pt x="13" y="91"/>
                        <a:pt x="13" y="94"/>
                        <a:pt x="12" y="97"/>
                      </a:cubicBezTo>
                      <a:cubicBezTo>
                        <a:pt x="12" y="99"/>
                        <a:pt x="8" y="101"/>
                        <a:pt x="8" y="101"/>
                      </a:cubicBezTo>
                      <a:cubicBezTo>
                        <a:pt x="11" y="107"/>
                        <a:pt x="16" y="108"/>
                        <a:pt x="21" y="112"/>
                      </a:cubicBezTo>
                      <a:cubicBezTo>
                        <a:pt x="25" y="115"/>
                        <a:pt x="27" y="120"/>
                        <a:pt x="30" y="123"/>
                      </a:cubicBezTo>
                      <a:cubicBezTo>
                        <a:pt x="33" y="126"/>
                        <a:pt x="36" y="125"/>
                        <a:pt x="39" y="127"/>
                      </a:cubicBezTo>
                      <a:cubicBezTo>
                        <a:pt x="40" y="128"/>
                        <a:pt x="42" y="130"/>
                        <a:pt x="42" y="130"/>
                      </a:cubicBezTo>
                      <a:cubicBezTo>
                        <a:pt x="41" y="134"/>
                        <a:pt x="39" y="137"/>
                        <a:pt x="42" y="140"/>
                      </a:cubicBezTo>
                      <a:cubicBezTo>
                        <a:pt x="47" y="138"/>
                        <a:pt x="50" y="134"/>
                        <a:pt x="54" y="132"/>
                      </a:cubicBezTo>
                      <a:cubicBezTo>
                        <a:pt x="60" y="133"/>
                        <a:pt x="61" y="134"/>
                        <a:pt x="66" y="133"/>
                      </a:cubicBezTo>
                      <a:cubicBezTo>
                        <a:pt x="69" y="130"/>
                        <a:pt x="78" y="139"/>
                        <a:pt x="78" y="139"/>
                      </a:cubicBezTo>
                      <a:cubicBezTo>
                        <a:pt x="83" y="137"/>
                        <a:pt x="83" y="128"/>
                        <a:pt x="84" y="123"/>
                      </a:cubicBezTo>
                      <a:cubicBezTo>
                        <a:pt x="86" y="117"/>
                        <a:pt x="93" y="115"/>
                        <a:pt x="98" y="114"/>
                      </a:cubicBezTo>
                      <a:cubicBezTo>
                        <a:pt x="101" y="112"/>
                        <a:pt x="105" y="111"/>
                        <a:pt x="108" y="109"/>
                      </a:cubicBezTo>
                      <a:cubicBezTo>
                        <a:pt x="109" y="108"/>
                        <a:pt x="111" y="106"/>
                        <a:pt x="111" y="106"/>
                      </a:cubicBezTo>
                      <a:cubicBezTo>
                        <a:pt x="110" y="102"/>
                        <a:pt x="108" y="99"/>
                        <a:pt x="107" y="94"/>
                      </a:cubicBezTo>
                      <a:cubicBezTo>
                        <a:pt x="108" y="91"/>
                        <a:pt x="113" y="86"/>
                        <a:pt x="113" y="86"/>
                      </a:cubicBezTo>
                      <a:cubicBezTo>
                        <a:pt x="115" y="74"/>
                        <a:pt x="112" y="72"/>
                        <a:pt x="122" y="67"/>
                      </a:cubicBezTo>
                      <a:cubicBezTo>
                        <a:pt x="121" y="66"/>
                        <a:pt x="119" y="64"/>
                        <a:pt x="119" y="64"/>
                      </a:cubicBezTo>
                      <a:cubicBezTo>
                        <a:pt x="120" y="58"/>
                        <a:pt x="123" y="55"/>
                        <a:pt x="125" y="50"/>
                      </a:cubicBezTo>
                      <a:cubicBezTo>
                        <a:pt x="124" y="41"/>
                        <a:pt x="123" y="39"/>
                        <a:pt x="126" y="31"/>
                      </a:cubicBezTo>
                      <a:lnTo>
                        <a:pt x="122" y="25"/>
                      </a:lnTo>
                      <a:cubicBezTo>
                        <a:pt x="122" y="25"/>
                        <a:pt x="121" y="24"/>
                        <a:pt x="121" y="24"/>
                      </a:cubicBezTo>
                      <a:cubicBezTo>
                        <a:pt x="122" y="21"/>
                        <a:pt x="119" y="15"/>
                        <a:pt x="119" y="15"/>
                      </a:cubicBezTo>
                      <a:cubicBezTo>
                        <a:pt x="121" y="13"/>
                        <a:pt x="118" y="10"/>
                        <a:pt x="120" y="7"/>
                      </a:cubicBezTo>
                      <a:cubicBezTo>
                        <a:pt x="118" y="0"/>
                        <a:pt x="112" y="8"/>
                        <a:pt x="108" y="10"/>
                      </a:cubicBezTo>
                      <a:cubicBezTo>
                        <a:pt x="106" y="8"/>
                        <a:pt x="105" y="12"/>
                        <a:pt x="103" y="13"/>
                      </a:cubicBezTo>
                      <a:cubicBezTo>
                        <a:pt x="100" y="14"/>
                        <a:pt x="95" y="16"/>
                        <a:pt x="95" y="16"/>
                      </a:cubicBezTo>
                      <a:cubicBezTo>
                        <a:pt x="93" y="15"/>
                        <a:pt x="92" y="14"/>
                        <a:pt x="90" y="13"/>
                      </a:cubicBezTo>
                      <a:cubicBezTo>
                        <a:pt x="87" y="16"/>
                        <a:pt x="79" y="15"/>
                        <a:pt x="74" y="16"/>
                      </a:cubicBezTo>
                      <a:cubicBezTo>
                        <a:pt x="73" y="17"/>
                        <a:pt x="70" y="20"/>
                        <a:pt x="70" y="20"/>
                      </a:cubicBezTo>
                      <a:cubicBezTo>
                        <a:pt x="67" y="28"/>
                        <a:pt x="57" y="28"/>
                        <a:pt x="51" y="33"/>
                      </a:cubicBezTo>
                      <a:cubicBezTo>
                        <a:pt x="44" y="38"/>
                        <a:pt x="37" y="44"/>
                        <a:pt x="31" y="50"/>
                      </a:cubicBezTo>
                      <a:cubicBezTo>
                        <a:pt x="29" y="52"/>
                        <a:pt x="21" y="57"/>
                        <a:pt x="21" y="60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" name="Семеновский"/>
                <p:cNvSpPr>
                  <a:spLocks/>
                </p:cNvSpPr>
                <p:nvPr/>
              </p:nvSpPr>
              <p:spPr bwMode="auto">
                <a:xfrm>
                  <a:off x="2695253" y="1785418"/>
                  <a:ext cx="1095375" cy="1533525"/>
                </a:xfrm>
                <a:custGeom>
                  <a:avLst/>
                  <a:gdLst>
                    <a:gd name="T0" fmla="*/ 2147483646 w 115"/>
                    <a:gd name="T1" fmla="*/ 2147483646 h 161"/>
                    <a:gd name="T2" fmla="*/ 2147483646 w 115"/>
                    <a:gd name="T3" fmla="*/ 2147483646 h 161"/>
                    <a:gd name="T4" fmla="*/ 2147483646 w 115"/>
                    <a:gd name="T5" fmla="*/ 2147483646 h 161"/>
                    <a:gd name="T6" fmla="*/ 2147483646 w 115"/>
                    <a:gd name="T7" fmla="*/ 2147483646 h 161"/>
                    <a:gd name="T8" fmla="*/ 2147483646 w 115"/>
                    <a:gd name="T9" fmla="*/ 2147483646 h 161"/>
                    <a:gd name="T10" fmla="*/ 2147483646 w 115"/>
                    <a:gd name="T11" fmla="*/ 2147483646 h 161"/>
                    <a:gd name="T12" fmla="*/ 2147483646 w 115"/>
                    <a:gd name="T13" fmla="*/ 2147483646 h 161"/>
                    <a:gd name="T14" fmla="*/ 2147483646 w 115"/>
                    <a:gd name="T15" fmla="*/ 2147483646 h 161"/>
                    <a:gd name="T16" fmla="*/ 2147483646 w 115"/>
                    <a:gd name="T17" fmla="*/ 2147483646 h 161"/>
                    <a:gd name="T18" fmla="*/ 2147483646 w 115"/>
                    <a:gd name="T19" fmla="*/ 2147483646 h 161"/>
                    <a:gd name="T20" fmla="*/ 2147483646 w 115"/>
                    <a:gd name="T21" fmla="*/ 2147483646 h 161"/>
                    <a:gd name="T22" fmla="*/ 2147483646 w 115"/>
                    <a:gd name="T23" fmla="*/ 2147483646 h 161"/>
                    <a:gd name="T24" fmla="*/ 2147483646 w 115"/>
                    <a:gd name="T25" fmla="*/ 2147483646 h 161"/>
                    <a:gd name="T26" fmla="*/ 2147483646 w 115"/>
                    <a:gd name="T27" fmla="*/ 2147483646 h 161"/>
                    <a:gd name="T28" fmla="*/ 2147483646 w 115"/>
                    <a:gd name="T29" fmla="*/ 2147483646 h 161"/>
                    <a:gd name="T30" fmla="*/ 2147483646 w 115"/>
                    <a:gd name="T31" fmla="*/ 2147483646 h 161"/>
                    <a:gd name="T32" fmla="*/ 2147483646 w 115"/>
                    <a:gd name="T33" fmla="*/ 2147483646 h 161"/>
                    <a:gd name="T34" fmla="*/ 2147483646 w 115"/>
                    <a:gd name="T35" fmla="*/ 2147483646 h 161"/>
                    <a:gd name="T36" fmla="*/ 2147483646 w 115"/>
                    <a:gd name="T37" fmla="*/ 2147483646 h 161"/>
                    <a:gd name="T38" fmla="*/ 2147483646 w 115"/>
                    <a:gd name="T39" fmla="*/ 2147483646 h 161"/>
                    <a:gd name="T40" fmla="*/ 2147483646 w 115"/>
                    <a:gd name="T41" fmla="*/ 2147483646 h 161"/>
                    <a:gd name="T42" fmla="*/ 2147483646 w 115"/>
                    <a:gd name="T43" fmla="*/ 2147483646 h 161"/>
                    <a:gd name="T44" fmla="*/ 2147483646 w 115"/>
                    <a:gd name="T45" fmla="*/ 2147483646 h 161"/>
                    <a:gd name="T46" fmla="*/ 2147483646 w 115"/>
                    <a:gd name="T47" fmla="*/ 2147483646 h 161"/>
                    <a:gd name="T48" fmla="*/ 2147483646 w 115"/>
                    <a:gd name="T49" fmla="*/ 2147483646 h 161"/>
                    <a:gd name="T50" fmla="*/ 2147483646 w 115"/>
                    <a:gd name="T51" fmla="*/ 2147483646 h 161"/>
                    <a:gd name="T52" fmla="*/ 2147483646 w 115"/>
                    <a:gd name="T53" fmla="*/ 2147483646 h 161"/>
                    <a:gd name="T54" fmla="*/ 2147483646 w 115"/>
                    <a:gd name="T55" fmla="*/ 2147483646 h 161"/>
                    <a:gd name="T56" fmla="*/ 2147483646 w 115"/>
                    <a:gd name="T57" fmla="*/ 2147483646 h 161"/>
                    <a:gd name="T58" fmla="*/ 2147483646 w 115"/>
                    <a:gd name="T59" fmla="*/ 2147483646 h 161"/>
                    <a:gd name="T60" fmla="*/ 2147483646 w 115"/>
                    <a:gd name="T61" fmla="*/ 2147483646 h 161"/>
                    <a:gd name="T62" fmla="*/ 2147483646 w 115"/>
                    <a:gd name="T63" fmla="*/ 2147483646 h 161"/>
                    <a:gd name="T64" fmla="*/ 2147483646 w 115"/>
                    <a:gd name="T65" fmla="*/ 2147483646 h 161"/>
                    <a:gd name="T66" fmla="*/ 2147483646 w 115"/>
                    <a:gd name="T67" fmla="*/ 2147483646 h 161"/>
                    <a:gd name="T68" fmla="*/ 2147483646 w 115"/>
                    <a:gd name="T69" fmla="*/ 2147483646 h 161"/>
                    <a:gd name="T70" fmla="*/ 2147483646 w 115"/>
                    <a:gd name="T71" fmla="*/ 2147483646 h 161"/>
                    <a:gd name="T72" fmla="*/ 2147483646 w 115"/>
                    <a:gd name="T73" fmla="*/ 2147483646 h 161"/>
                    <a:gd name="T74" fmla="*/ 2147483646 w 115"/>
                    <a:gd name="T75" fmla="*/ 2147483646 h 161"/>
                    <a:gd name="T76" fmla="*/ 2147483646 w 115"/>
                    <a:gd name="T77" fmla="*/ 2147483646 h 161"/>
                    <a:gd name="T78" fmla="*/ 2147483646 w 115"/>
                    <a:gd name="T79" fmla="*/ 2147483646 h 161"/>
                    <a:gd name="T80" fmla="*/ 2147483646 w 115"/>
                    <a:gd name="T81" fmla="*/ 2147483646 h 161"/>
                    <a:gd name="T82" fmla="*/ 2147483646 w 115"/>
                    <a:gd name="T83" fmla="*/ 2147483646 h 161"/>
                    <a:gd name="T84" fmla="*/ 2147483646 w 115"/>
                    <a:gd name="T85" fmla="*/ 2147483646 h 161"/>
                    <a:gd name="T86" fmla="*/ 2147483646 w 115"/>
                    <a:gd name="T87" fmla="*/ 2147483646 h 161"/>
                    <a:gd name="T88" fmla="*/ 2147483646 w 115"/>
                    <a:gd name="T89" fmla="*/ 2147483646 h 161"/>
                    <a:gd name="T90" fmla="*/ 2147483646 w 115"/>
                    <a:gd name="T91" fmla="*/ 2147483646 h 161"/>
                    <a:gd name="T92" fmla="*/ 2147483646 w 115"/>
                    <a:gd name="T93" fmla="*/ 2147483646 h 161"/>
                    <a:gd name="T94" fmla="*/ 2147483646 w 115"/>
                    <a:gd name="T95" fmla="*/ 2147483646 h 161"/>
                    <a:gd name="T96" fmla="*/ 2147483646 w 115"/>
                    <a:gd name="T97" fmla="*/ 2147483646 h 161"/>
                    <a:gd name="T98" fmla="*/ 2147483646 w 115"/>
                    <a:gd name="T99" fmla="*/ 2147483646 h 161"/>
                    <a:gd name="T100" fmla="*/ 2147483646 w 115"/>
                    <a:gd name="T101" fmla="*/ 2147483646 h 16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15"/>
                    <a:gd name="T154" fmla="*/ 0 h 161"/>
                    <a:gd name="T155" fmla="*/ 115 w 115"/>
                    <a:gd name="T156" fmla="*/ 161 h 16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15" h="161">
                      <a:moveTo>
                        <a:pt x="1" y="90"/>
                      </a:moveTo>
                      <a:cubicBezTo>
                        <a:pt x="4" y="91"/>
                        <a:pt x="5" y="92"/>
                        <a:pt x="2" y="94"/>
                      </a:cubicBezTo>
                      <a:cubicBezTo>
                        <a:pt x="0" y="98"/>
                        <a:pt x="1" y="99"/>
                        <a:pt x="5" y="100"/>
                      </a:cubicBezTo>
                      <a:cubicBezTo>
                        <a:pt x="6" y="102"/>
                        <a:pt x="10" y="104"/>
                        <a:pt x="10" y="104"/>
                      </a:cubicBezTo>
                      <a:cubicBezTo>
                        <a:pt x="12" y="107"/>
                        <a:pt x="13" y="111"/>
                        <a:pt x="16" y="113"/>
                      </a:cubicBezTo>
                      <a:cubicBezTo>
                        <a:pt x="19" y="119"/>
                        <a:pt x="16" y="121"/>
                        <a:pt x="23" y="123"/>
                      </a:cubicBezTo>
                      <a:cubicBezTo>
                        <a:pt x="22" y="127"/>
                        <a:pt x="20" y="133"/>
                        <a:pt x="16" y="135"/>
                      </a:cubicBezTo>
                      <a:cubicBezTo>
                        <a:pt x="19" y="145"/>
                        <a:pt x="22" y="151"/>
                        <a:pt x="31" y="156"/>
                      </a:cubicBezTo>
                      <a:cubicBezTo>
                        <a:pt x="37" y="153"/>
                        <a:pt x="34" y="154"/>
                        <a:pt x="40" y="155"/>
                      </a:cubicBezTo>
                      <a:cubicBezTo>
                        <a:pt x="43" y="157"/>
                        <a:pt x="43" y="158"/>
                        <a:pt x="47" y="160"/>
                      </a:cubicBezTo>
                      <a:cubicBezTo>
                        <a:pt x="48" y="160"/>
                        <a:pt x="49" y="161"/>
                        <a:pt x="49" y="161"/>
                      </a:cubicBezTo>
                      <a:cubicBezTo>
                        <a:pt x="53" y="159"/>
                        <a:pt x="56" y="159"/>
                        <a:pt x="61" y="160"/>
                      </a:cubicBezTo>
                      <a:cubicBezTo>
                        <a:pt x="69" y="157"/>
                        <a:pt x="86" y="159"/>
                        <a:pt x="94" y="159"/>
                      </a:cubicBezTo>
                      <a:cubicBezTo>
                        <a:pt x="102" y="155"/>
                        <a:pt x="100" y="156"/>
                        <a:pt x="111" y="155"/>
                      </a:cubicBezTo>
                      <a:cubicBezTo>
                        <a:pt x="115" y="153"/>
                        <a:pt x="112" y="150"/>
                        <a:pt x="109" y="149"/>
                      </a:cubicBezTo>
                      <a:cubicBezTo>
                        <a:pt x="108" y="147"/>
                        <a:pt x="104" y="145"/>
                        <a:pt x="104" y="145"/>
                      </a:cubicBezTo>
                      <a:cubicBezTo>
                        <a:pt x="103" y="143"/>
                        <a:pt x="99" y="141"/>
                        <a:pt x="99" y="141"/>
                      </a:cubicBezTo>
                      <a:cubicBezTo>
                        <a:pt x="98" y="139"/>
                        <a:pt x="96" y="138"/>
                        <a:pt x="95" y="136"/>
                      </a:cubicBezTo>
                      <a:cubicBezTo>
                        <a:pt x="98" y="134"/>
                        <a:pt x="99" y="131"/>
                        <a:pt x="100" y="128"/>
                      </a:cubicBezTo>
                      <a:cubicBezTo>
                        <a:pt x="99" y="125"/>
                        <a:pt x="102" y="119"/>
                        <a:pt x="102" y="119"/>
                      </a:cubicBezTo>
                      <a:cubicBezTo>
                        <a:pt x="100" y="115"/>
                        <a:pt x="98" y="116"/>
                        <a:pt x="94" y="117"/>
                      </a:cubicBezTo>
                      <a:cubicBezTo>
                        <a:pt x="89" y="116"/>
                        <a:pt x="82" y="114"/>
                        <a:pt x="89" y="109"/>
                      </a:cubicBezTo>
                      <a:cubicBezTo>
                        <a:pt x="92" y="107"/>
                        <a:pt x="98" y="104"/>
                        <a:pt x="101" y="102"/>
                      </a:cubicBezTo>
                      <a:cubicBezTo>
                        <a:pt x="102" y="101"/>
                        <a:pt x="105" y="100"/>
                        <a:pt x="105" y="100"/>
                      </a:cubicBezTo>
                      <a:cubicBezTo>
                        <a:pt x="107" y="96"/>
                        <a:pt x="109" y="93"/>
                        <a:pt x="104" y="91"/>
                      </a:cubicBezTo>
                      <a:cubicBezTo>
                        <a:pt x="102" y="86"/>
                        <a:pt x="103" y="88"/>
                        <a:pt x="100" y="86"/>
                      </a:cubicBezTo>
                      <a:cubicBezTo>
                        <a:pt x="99" y="85"/>
                        <a:pt x="99" y="83"/>
                        <a:pt x="97" y="83"/>
                      </a:cubicBezTo>
                      <a:cubicBezTo>
                        <a:pt x="96" y="83"/>
                        <a:pt x="93" y="85"/>
                        <a:pt x="93" y="85"/>
                      </a:cubicBezTo>
                      <a:cubicBezTo>
                        <a:pt x="88" y="83"/>
                        <a:pt x="88" y="84"/>
                        <a:pt x="90" y="81"/>
                      </a:cubicBezTo>
                      <a:cubicBezTo>
                        <a:pt x="89" y="76"/>
                        <a:pt x="88" y="74"/>
                        <a:pt x="90" y="69"/>
                      </a:cubicBezTo>
                      <a:cubicBezTo>
                        <a:pt x="92" y="56"/>
                        <a:pt x="83" y="54"/>
                        <a:pt x="72" y="51"/>
                      </a:cubicBezTo>
                      <a:cubicBezTo>
                        <a:pt x="71" y="48"/>
                        <a:pt x="64" y="46"/>
                        <a:pt x="64" y="46"/>
                      </a:cubicBezTo>
                      <a:cubicBezTo>
                        <a:pt x="63" y="43"/>
                        <a:pt x="71" y="40"/>
                        <a:pt x="71" y="40"/>
                      </a:cubicBezTo>
                      <a:cubicBezTo>
                        <a:pt x="71" y="40"/>
                        <a:pt x="70" y="35"/>
                        <a:pt x="69" y="34"/>
                      </a:cubicBezTo>
                      <a:cubicBezTo>
                        <a:pt x="68" y="33"/>
                        <a:pt x="65" y="32"/>
                        <a:pt x="65" y="32"/>
                      </a:cubicBezTo>
                      <a:cubicBezTo>
                        <a:pt x="64" y="25"/>
                        <a:pt x="65" y="20"/>
                        <a:pt x="59" y="17"/>
                      </a:cubicBezTo>
                      <a:cubicBezTo>
                        <a:pt x="57" y="13"/>
                        <a:pt x="57" y="7"/>
                        <a:pt x="53" y="5"/>
                      </a:cubicBezTo>
                      <a:cubicBezTo>
                        <a:pt x="50" y="0"/>
                        <a:pt x="51" y="0"/>
                        <a:pt x="39" y="4"/>
                      </a:cubicBezTo>
                      <a:cubicBezTo>
                        <a:pt x="38" y="4"/>
                        <a:pt x="37" y="8"/>
                        <a:pt x="37" y="8"/>
                      </a:cubicBezTo>
                      <a:cubicBezTo>
                        <a:pt x="38" y="13"/>
                        <a:pt x="38" y="15"/>
                        <a:pt x="36" y="19"/>
                      </a:cubicBezTo>
                      <a:cubicBezTo>
                        <a:pt x="37" y="25"/>
                        <a:pt x="38" y="31"/>
                        <a:pt x="32" y="33"/>
                      </a:cubicBezTo>
                      <a:cubicBezTo>
                        <a:pt x="28" y="40"/>
                        <a:pt x="28" y="41"/>
                        <a:pt x="20" y="44"/>
                      </a:cubicBezTo>
                      <a:cubicBezTo>
                        <a:pt x="21" y="47"/>
                        <a:pt x="25" y="51"/>
                        <a:pt x="25" y="51"/>
                      </a:cubicBezTo>
                      <a:cubicBezTo>
                        <a:pt x="24" y="53"/>
                        <a:pt x="20" y="56"/>
                        <a:pt x="20" y="56"/>
                      </a:cubicBezTo>
                      <a:cubicBezTo>
                        <a:pt x="21" y="59"/>
                        <a:pt x="23" y="62"/>
                        <a:pt x="26" y="63"/>
                      </a:cubicBezTo>
                      <a:cubicBezTo>
                        <a:pt x="24" y="66"/>
                        <a:pt x="22" y="67"/>
                        <a:pt x="19" y="68"/>
                      </a:cubicBezTo>
                      <a:cubicBezTo>
                        <a:pt x="18" y="68"/>
                        <a:pt x="17" y="69"/>
                        <a:pt x="17" y="69"/>
                      </a:cubicBezTo>
                      <a:cubicBezTo>
                        <a:pt x="15" y="74"/>
                        <a:pt x="16" y="72"/>
                        <a:pt x="13" y="74"/>
                      </a:cubicBezTo>
                      <a:cubicBezTo>
                        <a:pt x="11" y="79"/>
                        <a:pt x="12" y="77"/>
                        <a:pt x="9" y="79"/>
                      </a:cubicBezTo>
                      <a:cubicBezTo>
                        <a:pt x="8" y="81"/>
                        <a:pt x="4" y="83"/>
                        <a:pt x="4" y="83"/>
                      </a:cubicBezTo>
                      <a:cubicBezTo>
                        <a:pt x="3" y="85"/>
                        <a:pt x="1" y="88"/>
                        <a:pt x="1" y="9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" name="Городецкий"/>
                <p:cNvSpPr>
                  <a:spLocks/>
                </p:cNvSpPr>
                <p:nvPr/>
              </p:nvSpPr>
              <p:spPr bwMode="auto">
                <a:xfrm>
                  <a:off x="2076128" y="2433118"/>
                  <a:ext cx="571500" cy="1095375"/>
                </a:xfrm>
                <a:custGeom>
                  <a:avLst/>
                  <a:gdLst>
                    <a:gd name="T0" fmla="*/ 0 w 60"/>
                    <a:gd name="T1" fmla="*/ 2147483646 h 115"/>
                    <a:gd name="T2" fmla="*/ 2147483646 w 60"/>
                    <a:gd name="T3" fmla="*/ 2147483646 h 115"/>
                    <a:gd name="T4" fmla="*/ 2147483646 w 60"/>
                    <a:gd name="T5" fmla="*/ 2147483646 h 115"/>
                    <a:gd name="T6" fmla="*/ 2147483646 w 60"/>
                    <a:gd name="T7" fmla="*/ 2147483646 h 115"/>
                    <a:gd name="T8" fmla="*/ 2147483646 w 60"/>
                    <a:gd name="T9" fmla="*/ 2147483646 h 115"/>
                    <a:gd name="T10" fmla="*/ 2147483646 w 60"/>
                    <a:gd name="T11" fmla="*/ 2147483646 h 115"/>
                    <a:gd name="T12" fmla="*/ 2147483646 w 60"/>
                    <a:gd name="T13" fmla="*/ 2147483646 h 115"/>
                    <a:gd name="T14" fmla="*/ 2147483646 w 60"/>
                    <a:gd name="T15" fmla="*/ 2147483646 h 115"/>
                    <a:gd name="T16" fmla="*/ 2147483646 w 60"/>
                    <a:gd name="T17" fmla="*/ 2147483646 h 115"/>
                    <a:gd name="T18" fmla="*/ 2147483646 w 60"/>
                    <a:gd name="T19" fmla="*/ 2147483646 h 115"/>
                    <a:gd name="T20" fmla="*/ 2147483646 w 60"/>
                    <a:gd name="T21" fmla="*/ 2147483646 h 115"/>
                    <a:gd name="T22" fmla="*/ 2147483646 w 60"/>
                    <a:gd name="T23" fmla="*/ 2147483646 h 115"/>
                    <a:gd name="T24" fmla="*/ 2147483646 w 60"/>
                    <a:gd name="T25" fmla="*/ 2147483646 h 115"/>
                    <a:gd name="T26" fmla="*/ 2147483646 w 60"/>
                    <a:gd name="T27" fmla="*/ 2147483646 h 115"/>
                    <a:gd name="T28" fmla="*/ 2147483646 w 60"/>
                    <a:gd name="T29" fmla="*/ 2147483646 h 115"/>
                    <a:gd name="T30" fmla="*/ 2147483646 w 60"/>
                    <a:gd name="T31" fmla="*/ 2147483646 h 115"/>
                    <a:gd name="T32" fmla="*/ 2147483646 w 60"/>
                    <a:gd name="T33" fmla="*/ 2147483646 h 115"/>
                    <a:gd name="T34" fmla="*/ 2147483646 w 60"/>
                    <a:gd name="T35" fmla="*/ 2147483646 h 115"/>
                    <a:gd name="T36" fmla="*/ 2147483646 w 60"/>
                    <a:gd name="T37" fmla="*/ 2147483646 h 115"/>
                    <a:gd name="T38" fmla="*/ 2147483646 w 60"/>
                    <a:gd name="T39" fmla="*/ 2147483646 h 115"/>
                    <a:gd name="T40" fmla="*/ 2147483646 w 60"/>
                    <a:gd name="T41" fmla="*/ 2147483646 h 115"/>
                    <a:gd name="T42" fmla="*/ 2147483646 w 60"/>
                    <a:gd name="T43" fmla="*/ 2147483646 h 115"/>
                    <a:gd name="T44" fmla="*/ 2147483646 w 60"/>
                    <a:gd name="T45" fmla="*/ 2147483646 h 115"/>
                    <a:gd name="T46" fmla="*/ 2147483646 w 60"/>
                    <a:gd name="T47" fmla="*/ 2147483646 h 115"/>
                    <a:gd name="T48" fmla="*/ 2147483646 w 60"/>
                    <a:gd name="T49" fmla="*/ 2147483646 h 115"/>
                    <a:gd name="T50" fmla="*/ 2147483646 w 60"/>
                    <a:gd name="T51" fmla="*/ 2147483646 h 115"/>
                    <a:gd name="T52" fmla="*/ 2147483646 w 60"/>
                    <a:gd name="T53" fmla="*/ 2147483646 h 115"/>
                    <a:gd name="T54" fmla="*/ 2147483646 w 60"/>
                    <a:gd name="T55" fmla="*/ 2147483646 h 115"/>
                    <a:gd name="T56" fmla="*/ 2147483646 w 60"/>
                    <a:gd name="T57" fmla="*/ 2147483646 h 115"/>
                    <a:gd name="T58" fmla="*/ 2147483646 w 60"/>
                    <a:gd name="T59" fmla="*/ 2147483646 h 115"/>
                    <a:gd name="T60" fmla="*/ 2147483646 w 60"/>
                    <a:gd name="T61" fmla="*/ 2147483646 h 115"/>
                    <a:gd name="T62" fmla="*/ 2147483646 w 60"/>
                    <a:gd name="T63" fmla="*/ 2147483646 h 11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60"/>
                    <a:gd name="T97" fmla="*/ 0 h 115"/>
                    <a:gd name="T98" fmla="*/ 60 w 60"/>
                    <a:gd name="T99" fmla="*/ 115 h 11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60" h="115">
                      <a:moveTo>
                        <a:pt x="0" y="29"/>
                      </a:moveTo>
                      <a:cubicBezTo>
                        <a:pt x="1" y="31"/>
                        <a:pt x="3" y="35"/>
                        <a:pt x="3" y="35"/>
                      </a:cubicBezTo>
                      <a:cubicBezTo>
                        <a:pt x="4" y="39"/>
                        <a:pt x="4" y="42"/>
                        <a:pt x="6" y="45"/>
                      </a:cubicBezTo>
                      <a:cubicBezTo>
                        <a:pt x="3" y="53"/>
                        <a:pt x="2" y="66"/>
                        <a:pt x="10" y="70"/>
                      </a:cubicBezTo>
                      <a:cubicBezTo>
                        <a:pt x="12" y="74"/>
                        <a:pt x="14" y="81"/>
                        <a:pt x="18" y="83"/>
                      </a:cubicBezTo>
                      <a:cubicBezTo>
                        <a:pt x="20" y="88"/>
                        <a:pt x="19" y="86"/>
                        <a:pt x="22" y="88"/>
                      </a:cubicBezTo>
                      <a:cubicBezTo>
                        <a:pt x="24" y="93"/>
                        <a:pt x="23" y="91"/>
                        <a:pt x="26" y="93"/>
                      </a:cubicBezTo>
                      <a:cubicBezTo>
                        <a:pt x="28" y="98"/>
                        <a:pt x="27" y="96"/>
                        <a:pt x="30" y="98"/>
                      </a:cubicBezTo>
                      <a:cubicBezTo>
                        <a:pt x="32" y="102"/>
                        <a:pt x="34" y="107"/>
                        <a:pt x="38" y="109"/>
                      </a:cubicBezTo>
                      <a:cubicBezTo>
                        <a:pt x="40" y="114"/>
                        <a:pt x="39" y="112"/>
                        <a:pt x="42" y="114"/>
                      </a:cubicBezTo>
                      <a:cubicBezTo>
                        <a:pt x="46" y="113"/>
                        <a:pt x="48" y="113"/>
                        <a:pt x="51" y="115"/>
                      </a:cubicBezTo>
                      <a:cubicBezTo>
                        <a:pt x="52" y="113"/>
                        <a:pt x="56" y="110"/>
                        <a:pt x="56" y="110"/>
                      </a:cubicBezTo>
                      <a:cubicBezTo>
                        <a:pt x="57" y="107"/>
                        <a:pt x="57" y="105"/>
                        <a:pt x="60" y="104"/>
                      </a:cubicBezTo>
                      <a:cubicBezTo>
                        <a:pt x="59" y="100"/>
                        <a:pt x="60" y="96"/>
                        <a:pt x="56" y="94"/>
                      </a:cubicBezTo>
                      <a:cubicBezTo>
                        <a:pt x="54" y="93"/>
                        <a:pt x="50" y="91"/>
                        <a:pt x="50" y="91"/>
                      </a:cubicBezTo>
                      <a:cubicBezTo>
                        <a:pt x="48" y="88"/>
                        <a:pt x="46" y="83"/>
                        <a:pt x="44" y="80"/>
                      </a:cubicBezTo>
                      <a:cubicBezTo>
                        <a:pt x="43" y="78"/>
                        <a:pt x="40" y="74"/>
                        <a:pt x="40" y="74"/>
                      </a:cubicBezTo>
                      <a:cubicBezTo>
                        <a:pt x="42" y="69"/>
                        <a:pt x="41" y="71"/>
                        <a:pt x="44" y="69"/>
                      </a:cubicBezTo>
                      <a:cubicBezTo>
                        <a:pt x="46" y="66"/>
                        <a:pt x="47" y="61"/>
                        <a:pt x="50" y="59"/>
                      </a:cubicBezTo>
                      <a:cubicBezTo>
                        <a:pt x="52" y="55"/>
                        <a:pt x="51" y="47"/>
                        <a:pt x="46" y="45"/>
                      </a:cubicBezTo>
                      <a:cubicBezTo>
                        <a:pt x="47" y="40"/>
                        <a:pt x="46" y="37"/>
                        <a:pt x="50" y="35"/>
                      </a:cubicBezTo>
                      <a:cubicBezTo>
                        <a:pt x="49" y="33"/>
                        <a:pt x="45" y="31"/>
                        <a:pt x="45" y="31"/>
                      </a:cubicBezTo>
                      <a:cubicBezTo>
                        <a:pt x="45" y="30"/>
                        <a:pt x="45" y="29"/>
                        <a:pt x="44" y="29"/>
                      </a:cubicBezTo>
                      <a:cubicBezTo>
                        <a:pt x="43" y="28"/>
                        <a:pt x="42" y="29"/>
                        <a:pt x="41" y="28"/>
                      </a:cubicBezTo>
                      <a:cubicBezTo>
                        <a:pt x="39" y="25"/>
                        <a:pt x="40" y="21"/>
                        <a:pt x="38" y="18"/>
                      </a:cubicBezTo>
                      <a:cubicBezTo>
                        <a:pt x="37" y="16"/>
                        <a:pt x="35" y="12"/>
                        <a:pt x="35" y="12"/>
                      </a:cubicBezTo>
                      <a:cubicBezTo>
                        <a:pt x="35" y="8"/>
                        <a:pt x="35" y="5"/>
                        <a:pt x="34" y="1"/>
                      </a:cubicBezTo>
                      <a:cubicBezTo>
                        <a:pt x="34" y="0"/>
                        <a:pt x="33" y="3"/>
                        <a:pt x="33" y="4"/>
                      </a:cubicBezTo>
                      <a:cubicBezTo>
                        <a:pt x="32" y="6"/>
                        <a:pt x="31" y="9"/>
                        <a:pt x="30" y="11"/>
                      </a:cubicBezTo>
                      <a:cubicBezTo>
                        <a:pt x="28" y="16"/>
                        <a:pt x="28" y="17"/>
                        <a:pt x="23" y="20"/>
                      </a:cubicBezTo>
                      <a:cubicBezTo>
                        <a:pt x="21" y="21"/>
                        <a:pt x="17" y="23"/>
                        <a:pt x="17" y="23"/>
                      </a:cubicBezTo>
                      <a:cubicBezTo>
                        <a:pt x="15" y="27"/>
                        <a:pt x="1" y="31"/>
                        <a:pt x="1" y="32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" name="Чкаловский"/>
                <p:cNvSpPr>
                  <a:spLocks/>
                </p:cNvSpPr>
                <p:nvPr/>
              </p:nvSpPr>
              <p:spPr bwMode="auto">
                <a:xfrm>
                  <a:off x="1552253" y="2709343"/>
                  <a:ext cx="466725" cy="657225"/>
                </a:xfrm>
                <a:custGeom>
                  <a:avLst/>
                  <a:gdLst>
                    <a:gd name="T0" fmla="*/ 2147483646 w 49"/>
                    <a:gd name="T1" fmla="*/ 0 h 69"/>
                    <a:gd name="T2" fmla="*/ 2147483646 w 49"/>
                    <a:gd name="T3" fmla="*/ 2147483646 h 69"/>
                    <a:gd name="T4" fmla="*/ 2147483646 w 49"/>
                    <a:gd name="T5" fmla="*/ 2147483646 h 69"/>
                    <a:gd name="T6" fmla="*/ 2147483646 w 49"/>
                    <a:gd name="T7" fmla="*/ 2147483646 h 69"/>
                    <a:gd name="T8" fmla="*/ 2147483646 w 49"/>
                    <a:gd name="T9" fmla="*/ 2147483646 h 69"/>
                    <a:gd name="T10" fmla="*/ 0 w 49"/>
                    <a:gd name="T11" fmla="*/ 2147483646 h 69"/>
                    <a:gd name="T12" fmla="*/ 2147483646 w 49"/>
                    <a:gd name="T13" fmla="*/ 2147483646 h 69"/>
                    <a:gd name="T14" fmla="*/ 2147483646 w 49"/>
                    <a:gd name="T15" fmla="*/ 2147483646 h 69"/>
                    <a:gd name="T16" fmla="*/ 2147483646 w 49"/>
                    <a:gd name="T17" fmla="*/ 2147483646 h 69"/>
                    <a:gd name="T18" fmla="*/ 2147483646 w 49"/>
                    <a:gd name="T19" fmla="*/ 2147483646 h 69"/>
                    <a:gd name="T20" fmla="*/ 2147483646 w 49"/>
                    <a:gd name="T21" fmla="*/ 2147483646 h 69"/>
                    <a:gd name="T22" fmla="*/ 2147483646 w 49"/>
                    <a:gd name="T23" fmla="*/ 2147483646 h 69"/>
                    <a:gd name="T24" fmla="*/ 2147483646 w 49"/>
                    <a:gd name="T25" fmla="*/ 2147483646 h 69"/>
                    <a:gd name="T26" fmla="*/ 2147483646 w 49"/>
                    <a:gd name="T27" fmla="*/ 2147483646 h 69"/>
                    <a:gd name="T28" fmla="*/ 2147483646 w 49"/>
                    <a:gd name="T29" fmla="*/ 2147483646 h 69"/>
                    <a:gd name="T30" fmla="*/ 2147483646 w 49"/>
                    <a:gd name="T31" fmla="*/ 2147483646 h 69"/>
                    <a:gd name="T32" fmla="*/ 2147483646 w 49"/>
                    <a:gd name="T33" fmla="*/ 2147483646 h 69"/>
                    <a:gd name="T34" fmla="*/ 2147483646 w 49"/>
                    <a:gd name="T35" fmla="*/ 0 h 6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9"/>
                    <a:gd name="T55" fmla="*/ 0 h 69"/>
                    <a:gd name="T56" fmla="*/ 49 w 49"/>
                    <a:gd name="T57" fmla="*/ 69 h 69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9" h="69">
                      <a:moveTo>
                        <a:pt x="42" y="0"/>
                      </a:moveTo>
                      <a:cubicBezTo>
                        <a:pt x="38" y="2"/>
                        <a:pt x="38" y="3"/>
                        <a:pt x="35" y="5"/>
                      </a:cubicBezTo>
                      <a:cubicBezTo>
                        <a:pt x="32" y="10"/>
                        <a:pt x="28" y="8"/>
                        <a:pt x="23" y="6"/>
                      </a:cubicBezTo>
                      <a:cubicBezTo>
                        <a:pt x="16" y="10"/>
                        <a:pt x="15" y="11"/>
                        <a:pt x="6" y="12"/>
                      </a:cubicBezTo>
                      <a:cubicBezTo>
                        <a:pt x="1" y="14"/>
                        <a:pt x="0" y="14"/>
                        <a:pt x="3" y="20"/>
                      </a:cubicBezTo>
                      <a:cubicBezTo>
                        <a:pt x="2" y="23"/>
                        <a:pt x="0" y="30"/>
                        <a:pt x="0" y="30"/>
                      </a:cubicBezTo>
                      <a:cubicBezTo>
                        <a:pt x="2" y="40"/>
                        <a:pt x="4" y="38"/>
                        <a:pt x="13" y="41"/>
                      </a:cubicBezTo>
                      <a:cubicBezTo>
                        <a:pt x="14" y="43"/>
                        <a:pt x="11" y="49"/>
                        <a:pt x="11" y="49"/>
                      </a:cubicBezTo>
                      <a:cubicBezTo>
                        <a:pt x="10" y="54"/>
                        <a:pt x="8" y="57"/>
                        <a:pt x="10" y="62"/>
                      </a:cubicBezTo>
                      <a:cubicBezTo>
                        <a:pt x="11" y="64"/>
                        <a:pt x="15" y="66"/>
                        <a:pt x="15" y="66"/>
                      </a:cubicBezTo>
                      <a:cubicBezTo>
                        <a:pt x="16" y="67"/>
                        <a:pt x="16" y="69"/>
                        <a:pt x="18" y="69"/>
                      </a:cubicBezTo>
                      <a:cubicBezTo>
                        <a:pt x="19" y="69"/>
                        <a:pt x="22" y="67"/>
                        <a:pt x="22" y="67"/>
                      </a:cubicBezTo>
                      <a:cubicBezTo>
                        <a:pt x="24" y="63"/>
                        <a:pt x="26" y="64"/>
                        <a:pt x="31" y="63"/>
                      </a:cubicBezTo>
                      <a:cubicBezTo>
                        <a:pt x="34" y="57"/>
                        <a:pt x="36" y="58"/>
                        <a:pt x="43" y="56"/>
                      </a:cubicBezTo>
                      <a:cubicBezTo>
                        <a:pt x="46" y="53"/>
                        <a:pt x="48" y="48"/>
                        <a:pt x="49" y="44"/>
                      </a:cubicBezTo>
                      <a:cubicBezTo>
                        <a:pt x="48" y="36"/>
                        <a:pt x="47" y="28"/>
                        <a:pt x="45" y="21"/>
                      </a:cubicBezTo>
                      <a:cubicBezTo>
                        <a:pt x="45" y="15"/>
                        <a:pt x="45" y="9"/>
                        <a:pt x="44" y="3"/>
                      </a:cubicBezTo>
                      <a:cubicBezTo>
                        <a:pt x="44" y="1"/>
                        <a:pt x="40" y="0"/>
                        <a:pt x="42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" name="Борский"/>
                <p:cNvSpPr>
                  <a:spLocks/>
                </p:cNvSpPr>
                <p:nvPr/>
              </p:nvSpPr>
              <p:spPr bwMode="auto">
                <a:xfrm>
                  <a:off x="2457128" y="2652193"/>
                  <a:ext cx="1466850" cy="1533525"/>
                </a:xfrm>
                <a:custGeom>
                  <a:avLst/>
                  <a:gdLst>
                    <a:gd name="T0" fmla="*/ 2147483646 w 154"/>
                    <a:gd name="T1" fmla="*/ 2147483646 h 161"/>
                    <a:gd name="T2" fmla="*/ 2147483646 w 154"/>
                    <a:gd name="T3" fmla="*/ 2147483646 h 161"/>
                    <a:gd name="T4" fmla="*/ 2147483646 w 154"/>
                    <a:gd name="T5" fmla="*/ 2147483646 h 161"/>
                    <a:gd name="T6" fmla="*/ 2147483646 w 154"/>
                    <a:gd name="T7" fmla="*/ 2147483646 h 161"/>
                    <a:gd name="T8" fmla="*/ 2147483646 w 154"/>
                    <a:gd name="T9" fmla="*/ 2147483646 h 161"/>
                    <a:gd name="T10" fmla="*/ 2147483646 w 154"/>
                    <a:gd name="T11" fmla="*/ 2147483646 h 161"/>
                    <a:gd name="T12" fmla="*/ 2147483646 w 154"/>
                    <a:gd name="T13" fmla="*/ 2147483646 h 161"/>
                    <a:gd name="T14" fmla="*/ 2147483646 w 154"/>
                    <a:gd name="T15" fmla="*/ 2147483646 h 161"/>
                    <a:gd name="T16" fmla="*/ 2147483646 w 154"/>
                    <a:gd name="T17" fmla="*/ 2147483646 h 161"/>
                    <a:gd name="T18" fmla="*/ 2147483646 w 154"/>
                    <a:gd name="T19" fmla="*/ 2147483646 h 161"/>
                    <a:gd name="T20" fmla="*/ 2147483646 w 154"/>
                    <a:gd name="T21" fmla="*/ 2147483646 h 161"/>
                    <a:gd name="T22" fmla="*/ 2147483646 w 154"/>
                    <a:gd name="T23" fmla="*/ 2147483646 h 161"/>
                    <a:gd name="T24" fmla="*/ 2147483646 w 154"/>
                    <a:gd name="T25" fmla="*/ 2147483646 h 161"/>
                    <a:gd name="T26" fmla="*/ 2147483646 w 154"/>
                    <a:gd name="T27" fmla="*/ 2147483646 h 161"/>
                    <a:gd name="T28" fmla="*/ 2147483646 w 154"/>
                    <a:gd name="T29" fmla="*/ 2147483646 h 161"/>
                    <a:gd name="T30" fmla="*/ 2147483646 w 154"/>
                    <a:gd name="T31" fmla="*/ 2147483646 h 161"/>
                    <a:gd name="T32" fmla="*/ 2147483646 w 154"/>
                    <a:gd name="T33" fmla="*/ 2147483646 h 161"/>
                    <a:gd name="T34" fmla="*/ 2147483646 w 154"/>
                    <a:gd name="T35" fmla="*/ 2147483646 h 161"/>
                    <a:gd name="T36" fmla="*/ 2147483646 w 154"/>
                    <a:gd name="T37" fmla="*/ 2147483646 h 161"/>
                    <a:gd name="T38" fmla="*/ 2147483646 w 154"/>
                    <a:gd name="T39" fmla="*/ 2147483646 h 161"/>
                    <a:gd name="T40" fmla="*/ 2147483646 w 154"/>
                    <a:gd name="T41" fmla="*/ 2147483646 h 161"/>
                    <a:gd name="T42" fmla="*/ 2147483646 w 154"/>
                    <a:gd name="T43" fmla="*/ 2147483646 h 161"/>
                    <a:gd name="T44" fmla="*/ 2147483646 w 154"/>
                    <a:gd name="T45" fmla="*/ 2147483646 h 161"/>
                    <a:gd name="T46" fmla="*/ 2147483646 w 154"/>
                    <a:gd name="T47" fmla="*/ 2147483646 h 161"/>
                    <a:gd name="T48" fmla="*/ 2147483646 w 154"/>
                    <a:gd name="T49" fmla="*/ 2147483646 h 161"/>
                    <a:gd name="T50" fmla="*/ 2147483646 w 154"/>
                    <a:gd name="T51" fmla="*/ 2147483646 h 161"/>
                    <a:gd name="T52" fmla="*/ 2147483646 w 154"/>
                    <a:gd name="T53" fmla="*/ 2147483646 h 161"/>
                    <a:gd name="T54" fmla="*/ 2147483646 w 154"/>
                    <a:gd name="T55" fmla="*/ 2147483646 h 161"/>
                    <a:gd name="T56" fmla="*/ 2147483646 w 154"/>
                    <a:gd name="T57" fmla="*/ 2147483646 h 161"/>
                    <a:gd name="T58" fmla="*/ 2147483646 w 154"/>
                    <a:gd name="T59" fmla="*/ 2147483646 h 161"/>
                    <a:gd name="T60" fmla="*/ 2147483646 w 154"/>
                    <a:gd name="T61" fmla="*/ 0 h 161"/>
                    <a:gd name="T62" fmla="*/ 2147483646 w 154"/>
                    <a:gd name="T63" fmla="*/ 2147483646 h 161"/>
                    <a:gd name="T64" fmla="*/ 2147483646 w 154"/>
                    <a:gd name="T65" fmla="*/ 2147483646 h 161"/>
                    <a:gd name="T66" fmla="*/ 2147483646 w 154"/>
                    <a:gd name="T67" fmla="*/ 2147483646 h 161"/>
                    <a:gd name="T68" fmla="*/ 2147483646 w 154"/>
                    <a:gd name="T69" fmla="*/ 2147483646 h 161"/>
                    <a:gd name="T70" fmla="*/ 2147483646 w 154"/>
                    <a:gd name="T71" fmla="*/ 2147483646 h 161"/>
                    <a:gd name="T72" fmla="*/ 2147483646 w 154"/>
                    <a:gd name="T73" fmla="*/ 2147483646 h 161"/>
                    <a:gd name="T74" fmla="*/ 0 w 154"/>
                    <a:gd name="T75" fmla="*/ 2147483646 h 161"/>
                    <a:gd name="T76" fmla="*/ 2147483646 w 154"/>
                    <a:gd name="T77" fmla="*/ 2147483646 h 161"/>
                    <a:gd name="T78" fmla="*/ 2147483646 w 154"/>
                    <a:gd name="T79" fmla="*/ 2147483646 h 161"/>
                    <a:gd name="T80" fmla="*/ 2147483646 w 154"/>
                    <a:gd name="T81" fmla="*/ 2147483646 h 161"/>
                    <a:gd name="T82" fmla="*/ 2147483646 w 154"/>
                    <a:gd name="T83" fmla="*/ 2147483646 h 161"/>
                    <a:gd name="T84" fmla="*/ 2147483646 w 154"/>
                    <a:gd name="T85" fmla="*/ 2147483646 h 161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154"/>
                    <a:gd name="T130" fmla="*/ 0 h 161"/>
                    <a:gd name="T131" fmla="*/ 154 w 154"/>
                    <a:gd name="T132" fmla="*/ 161 h 161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154" h="161">
                      <a:moveTo>
                        <a:pt x="9" y="92"/>
                      </a:moveTo>
                      <a:cubicBezTo>
                        <a:pt x="11" y="95"/>
                        <a:pt x="15" y="100"/>
                        <a:pt x="18" y="103"/>
                      </a:cubicBezTo>
                      <a:cubicBezTo>
                        <a:pt x="19" y="104"/>
                        <a:pt x="20" y="109"/>
                        <a:pt x="22" y="109"/>
                      </a:cubicBezTo>
                      <a:cubicBezTo>
                        <a:pt x="26" y="110"/>
                        <a:pt x="31" y="110"/>
                        <a:pt x="35" y="110"/>
                      </a:cubicBezTo>
                      <a:cubicBezTo>
                        <a:pt x="40" y="115"/>
                        <a:pt x="43" y="122"/>
                        <a:pt x="48" y="127"/>
                      </a:cubicBezTo>
                      <a:cubicBezTo>
                        <a:pt x="51" y="137"/>
                        <a:pt x="52" y="138"/>
                        <a:pt x="63" y="140"/>
                      </a:cubicBezTo>
                      <a:cubicBezTo>
                        <a:pt x="73" y="150"/>
                        <a:pt x="83" y="158"/>
                        <a:pt x="97" y="161"/>
                      </a:cubicBezTo>
                      <a:cubicBezTo>
                        <a:pt x="103" y="160"/>
                        <a:pt x="108" y="157"/>
                        <a:pt x="114" y="155"/>
                      </a:cubicBezTo>
                      <a:cubicBezTo>
                        <a:pt x="116" y="153"/>
                        <a:pt x="119" y="152"/>
                        <a:pt x="120" y="149"/>
                      </a:cubicBezTo>
                      <a:cubicBezTo>
                        <a:pt x="119" y="146"/>
                        <a:pt x="122" y="139"/>
                        <a:pt x="122" y="139"/>
                      </a:cubicBezTo>
                      <a:cubicBezTo>
                        <a:pt x="121" y="130"/>
                        <a:pt x="123" y="131"/>
                        <a:pt x="116" y="129"/>
                      </a:cubicBezTo>
                      <a:cubicBezTo>
                        <a:pt x="113" y="126"/>
                        <a:pt x="114" y="128"/>
                        <a:pt x="115" y="125"/>
                      </a:cubicBezTo>
                      <a:cubicBezTo>
                        <a:pt x="113" y="116"/>
                        <a:pt x="113" y="115"/>
                        <a:pt x="119" y="109"/>
                      </a:cubicBezTo>
                      <a:cubicBezTo>
                        <a:pt x="118" y="106"/>
                        <a:pt x="113" y="102"/>
                        <a:pt x="113" y="102"/>
                      </a:cubicBezTo>
                      <a:cubicBezTo>
                        <a:pt x="115" y="93"/>
                        <a:pt x="126" y="93"/>
                        <a:pt x="134" y="90"/>
                      </a:cubicBezTo>
                      <a:cubicBezTo>
                        <a:pt x="136" y="88"/>
                        <a:pt x="138" y="88"/>
                        <a:pt x="140" y="87"/>
                      </a:cubicBezTo>
                      <a:cubicBezTo>
                        <a:pt x="144" y="83"/>
                        <a:pt x="151" y="84"/>
                        <a:pt x="154" y="78"/>
                      </a:cubicBezTo>
                      <a:cubicBezTo>
                        <a:pt x="151" y="75"/>
                        <a:pt x="153" y="71"/>
                        <a:pt x="146" y="69"/>
                      </a:cubicBezTo>
                      <a:cubicBezTo>
                        <a:pt x="144" y="67"/>
                        <a:pt x="141" y="65"/>
                        <a:pt x="139" y="62"/>
                      </a:cubicBezTo>
                      <a:cubicBezTo>
                        <a:pt x="135" y="66"/>
                        <a:pt x="131" y="65"/>
                        <a:pt x="125" y="66"/>
                      </a:cubicBezTo>
                      <a:cubicBezTo>
                        <a:pt x="109" y="71"/>
                        <a:pt x="125" y="68"/>
                        <a:pt x="85" y="69"/>
                      </a:cubicBezTo>
                      <a:cubicBezTo>
                        <a:pt x="72" y="70"/>
                        <a:pt x="67" y="64"/>
                        <a:pt x="54" y="63"/>
                      </a:cubicBezTo>
                      <a:cubicBezTo>
                        <a:pt x="50" y="61"/>
                        <a:pt x="47" y="58"/>
                        <a:pt x="45" y="55"/>
                      </a:cubicBezTo>
                      <a:cubicBezTo>
                        <a:pt x="44" y="53"/>
                        <a:pt x="41" y="49"/>
                        <a:pt x="41" y="49"/>
                      </a:cubicBezTo>
                      <a:cubicBezTo>
                        <a:pt x="42" y="45"/>
                        <a:pt x="47" y="38"/>
                        <a:pt x="47" y="38"/>
                      </a:cubicBezTo>
                      <a:lnTo>
                        <a:pt x="45" y="31"/>
                      </a:lnTo>
                      <a:cubicBezTo>
                        <a:pt x="45" y="31"/>
                        <a:pt x="46" y="32"/>
                        <a:pt x="46" y="32"/>
                      </a:cubicBezTo>
                      <a:cubicBezTo>
                        <a:pt x="46" y="32"/>
                        <a:pt x="44" y="29"/>
                        <a:pt x="43" y="28"/>
                      </a:cubicBezTo>
                      <a:cubicBezTo>
                        <a:pt x="37" y="18"/>
                        <a:pt x="44" y="29"/>
                        <a:pt x="40" y="21"/>
                      </a:cubicBezTo>
                      <a:cubicBezTo>
                        <a:pt x="37" y="15"/>
                        <a:pt x="32" y="12"/>
                        <a:pt x="27" y="7"/>
                      </a:cubicBezTo>
                      <a:cubicBezTo>
                        <a:pt x="28" y="3"/>
                        <a:pt x="29" y="3"/>
                        <a:pt x="28" y="0"/>
                      </a:cubicBezTo>
                      <a:cubicBezTo>
                        <a:pt x="22" y="1"/>
                        <a:pt x="23" y="6"/>
                        <a:pt x="19" y="7"/>
                      </a:cubicBezTo>
                      <a:cubicBezTo>
                        <a:pt x="15" y="8"/>
                        <a:pt x="12" y="9"/>
                        <a:pt x="8" y="11"/>
                      </a:cubicBezTo>
                      <a:cubicBezTo>
                        <a:pt x="10" y="13"/>
                        <a:pt x="8" y="15"/>
                        <a:pt x="6" y="17"/>
                      </a:cubicBezTo>
                      <a:cubicBezTo>
                        <a:pt x="6" y="21"/>
                        <a:pt x="10" y="28"/>
                        <a:pt x="10" y="28"/>
                      </a:cubicBezTo>
                      <a:cubicBezTo>
                        <a:pt x="10" y="31"/>
                        <a:pt x="10" y="35"/>
                        <a:pt x="9" y="38"/>
                      </a:cubicBezTo>
                      <a:cubicBezTo>
                        <a:pt x="9" y="40"/>
                        <a:pt x="6" y="42"/>
                        <a:pt x="6" y="42"/>
                      </a:cubicBezTo>
                      <a:cubicBezTo>
                        <a:pt x="5" y="45"/>
                        <a:pt x="0" y="51"/>
                        <a:pt x="0" y="51"/>
                      </a:cubicBezTo>
                      <a:cubicBezTo>
                        <a:pt x="2" y="55"/>
                        <a:pt x="6" y="62"/>
                        <a:pt x="6" y="62"/>
                      </a:cubicBezTo>
                      <a:cubicBezTo>
                        <a:pt x="8" y="68"/>
                        <a:pt x="12" y="72"/>
                        <a:pt x="18" y="74"/>
                      </a:cubicBezTo>
                      <a:cubicBezTo>
                        <a:pt x="23" y="79"/>
                        <a:pt x="18" y="86"/>
                        <a:pt x="14" y="90"/>
                      </a:cubicBezTo>
                      <a:cubicBezTo>
                        <a:pt x="12" y="92"/>
                        <a:pt x="9" y="94"/>
                        <a:pt x="9" y="94"/>
                      </a:cubicBezTo>
                      <a:cubicBezTo>
                        <a:pt x="9" y="94"/>
                        <a:pt x="9" y="92"/>
                        <a:pt x="9" y="92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" name="Лысковский"/>
                <p:cNvSpPr>
                  <a:spLocks/>
                </p:cNvSpPr>
                <p:nvPr/>
              </p:nvSpPr>
              <p:spPr bwMode="auto">
                <a:xfrm>
                  <a:off x="3542978" y="3357043"/>
                  <a:ext cx="733425" cy="771525"/>
                </a:xfrm>
                <a:custGeom>
                  <a:avLst/>
                  <a:gdLst>
                    <a:gd name="T0" fmla="*/ 2147483646 w 77"/>
                    <a:gd name="T1" fmla="*/ 2147483646 h 81"/>
                    <a:gd name="T2" fmla="*/ 2147483646 w 77"/>
                    <a:gd name="T3" fmla="*/ 2147483646 h 81"/>
                    <a:gd name="T4" fmla="*/ 2147483646 w 77"/>
                    <a:gd name="T5" fmla="*/ 2147483646 h 81"/>
                    <a:gd name="T6" fmla="*/ 2147483646 w 77"/>
                    <a:gd name="T7" fmla="*/ 2147483646 h 81"/>
                    <a:gd name="T8" fmla="*/ 2147483646 w 77"/>
                    <a:gd name="T9" fmla="*/ 2147483646 h 81"/>
                    <a:gd name="T10" fmla="*/ 2147483646 w 77"/>
                    <a:gd name="T11" fmla="*/ 2147483646 h 81"/>
                    <a:gd name="T12" fmla="*/ 2147483646 w 77"/>
                    <a:gd name="T13" fmla="*/ 2147483646 h 81"/>
                    <a:gd name="T14" fmla="*/ 2147483646 w 77"/>
                    <a:gd name="T15" fmla="*/ 2147483646 h 81"/>
                    <a:gd name="T16" fmla="*/ 2147483646 w 77"/>
                    <a:gd name="T17" fmla="*/ 2147483646 h 81"/>
                    <a:gd name="T18" fmla="*/ 2147483646 w 77"/>
                    <a:gd name="T19" fmla="*/ 2147483646 h 81"/>
                    <a:gd name="T20" fmla="*/ 2147483646 w 77"/>
                    <a:gd name="T21" fmla="*/ 2147483646 h 81"/>
                    <a:gd name="T22" fmla="*/ 2147483646 w 77"/>
                    <a:gd name="T23" fmla="*/ 2147483646 h 81"/>
                    <a:gd name="T24" fmla="*/ 2147483646 w 77"/>
                    <a:gd name="T25" fmla="*/ 2147483646 h 81"/>
                    <a:gd name="T26" fmla="*/ 2147483646 w 77"/>
                    <a:gd name="T27" fmla="*/ 2147483646 h 81"/>
                    <a:gd name="T28" fmla="*/ 2147483646 w 77"/>
                    <a:gd name="T29" fmla="*/ 2147483646 h 81"/>
                    <a:gd name="T30" fmla="*/ 2147483646 w 77"/>
                    <a:gd name="T31" fmla="*/ 2147483646 h 81"/>
                    <a:gd name="T32" fmla="*/ 2147483646 w 77"/>
                    <a:gd name="T33" fmla="*/ 2147483646 h 81"/>
                    <a:gd name="T34" fmla="*/ 2147483646 w 77"/>
                    <a:gd name="T35" fmla="*/ 2147483646 h 81"/>
                    <a:gd name="T36" fmla="*/ 0 w 77"/>
                    <a:gd name="T37" fmla="*/ 2147483646 h 81"/>
                    <a:gd name="T38" fmla="*/ 2147483646 w 77"/>
                    <a:gd name="T39" fmla="*/ 2147483646 h 81"/>
                    <a:gd name="T40" fmla="*/ 2147483646 w 77"/>
                    <a:gd name="T41" fmla="*/ 2147483646 h 81"/>
                    <a:gd name="T42" fmla="*/ 0 w 77"/>
                    <a:gd name="T43" fmla="*/ 2147483646 h 81"/>
                    <a:gd name="T44" fmla="*/ 2147483646 w 77"/>
                    <a:gd name="T45" fmla="*/ 2147483646 h 81"/>
                    <a:gd name="T46" fmla="*/ 2147483646 w 77"/>
                    <a:gd name="T47" fmla="*/ 2147483646 h 81"/>
                    <a:gd name="T48" fmla="*/ 2147483646 w 77"/>
                    <a:gd name="T49" fmla="*/ 2147483646 h 81"/>
                    <a:gd name="T50" fmla="*/ 2147483646 w 77"/>
                    <a:gd name="T51" fmla="*/ 2147483646 h 81"/>
                    <a:gd name="T52" fmla="*/ 2147483646 w 77"/>
                    <a:gd name="T53" fmla="*/ 2147483646 h 8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77"/>
                    <a:gd name="T82" fmla="*/ 0 h 81"/>
                    <a:gd name="T83" fmla="*/ 77 w 77"/>
                    <a:gd name="T84" fmla="*/ 81 h 81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77" h="81">
                      <a:moveTo>
                        <a:pt x="52" y="2"/>
                      </a:moveTo>
                      <a:cubicBezTo>
                        <a:pt x="52" y="17"/>
                        <a:pt x="53" y="32"/>
                        <a:pt x="53" y="47"/>
                      </a:cubicBezTo>
                      <a:cubicBezTo>
                        <a:pt x="53" y="51"/>
                        <a:pt x="50" y="56"/>
                        <a:pt x="54" y="60"/>
                      </a:cubicBezTo>
                      <a:cubicBezTo>
                        <a:pt x="56" y="56"/>
                        <a:pt x="55" y="57"/>
                        <a:pt x="60" y="58"/>
                      </a:cubicBezTo>
                      <a:cubicBezTo>
                        <a:pt x="59" y="61"/>
                        <a:pt x="57" y="63"/>
                        <a:pt x="55" y="65"/>
                      </a:cubicBezTo>
                      <a:cubicBezTo>
                        <a:pt x="54" y="66"/>
                        <a:pt x="52" y="68"/>
                        <a:pt x="52" y="68"/>
                      </a:cubicBezTo>
                      <a:cubicBezTo>
                        <a:pt x="54" y="72"/>
                        <a:pt x="63" y="63"/>
                        <a:pt x="63" y="63"/>
                      </a:cubicBezTo>
                      <a:cubicBezTo>
                        <a:pt x="68" y="64"/>
                        <a:pt x="73" y="64"/>
                        <a:pt x="77" y="68"/>
                      </a:cubicBezTo>
                      <a:cubicBezTo>
                        <a:pt x="75" y="70"/>
                        <a:pt x="75" y="68"/>
                        <a:pt x="73" y="67"/>
                      </a:cubicBezTo>
                      <a:cubicBezTo>
                        <a:pt x="62" y="69"/>
                        <a:pt x="67" y="69"/>
                        <a:pt x="61" y="75"/>
                      </a:cubicBezTo>
                      <a:cubicBezTo>
                        <a:pt x="60" y="77"/>
                        <a:pt x="60" y="79"/>
                        <a:pt x="58" y="81"/>
                      </a:cubicBezTo>
                      <a:cubicBezTo>
                        <a:pt x="53" y="80"/>
                        <a:pt x="51" y="77"/>
                        <a:pt x="48" y="74"/>
                      </a:cubicBezTo>
                      <a:cubicBezTo>
                        <a:pt x="46" y="72"/>
                        <a:pt x="43" y="69"/>
                        <a:pt x="43" y="69"/>
                      </a:cubicBezTo>
                      <a:cubicBezTo>
                        <a:pt x="37" y="70"/>
                        <a:pt x="35" y="72"/>
                        <a:pt x="30" y="74"/>
                      </a:cubicBezTo>
                      <a:cubicBezTo>
                        <a:pt x="28" y="75"/>
                        <a:pt x="25" y="78"/>
                        <a:pt x="25" y="78"/>
                      </a:cubicBezTo>
                      <a:cubicBezTo>
                        <a:pt x="23" y="76"/>
                        <a:pt x="23" y="79"/>
                        <a:pt x="22" y="80"/>
                      </a:cubicBezTo>
                      <a:cubicBezTo>
                        <a:pt x="2" y="79"/>
                        <a:pt x="3" y="81"/>
                        <a:pt x="8" y="65"/>
                      </a:cubicBezTo>
                      <a:cubicBezTo>
                        <a:pt x="8" y="63"/>
                        <a:pt x="8" y="58"/>
                        <a:pt x="6" y="56"/>
                      </a:cubicBezTo>
                      <a:cubicBezTo>
                        <a:pt x="4" y="54"/>
                        <a:pt x="0" y="51"/>
                        <a:pt x="0" y="51"/>
                      </a:cubicBezTo>
                      <a:cubicBezTo>
                        <a:pt x="2" y="49"/>
                        <a:pt x="0" y="42"/>
                        <a:pt x="1" y="39"/>
                      </a:cubicBezTo>
                      <a:cubicBezTo>
                        <a:pt x="2" y="37"/>
                        <a:pt x="5" y="35"/>
                        <a:pt x="5" y="35"/>
                      </a:cubicBezTo>
                      <a:cubicBezTo>
                        <a:pt x="4" y="32"/>
                        <a:pt x="2" y="30"/>
                        <a:pt x="0" y="27"/>
                      </a:cubicBezTo>
                      <a:cubicBezTo>
                        <a:pt x="2" y="19"/>
                        <a:pt x="9" y="17"/>
                        <a:pt x="17" y="16"/>
                      </a:cubicBezTo>
                      <a:cubicBezTo>
                        <a:pt x="21" y="12"/>
                        <a:pt x="27" y="13"/>
                        <a:pt x="31" y="9"/>
                      </a:cubicBezTo>
                      <a:cubicBezTo>
                        <a:pt x="33" y="7"/>
                        <a:pt x="38" y="5"/>
                        <a:pt x="38" y="5"/>
                      </a:cubicBezTo>
                      <a:cubicBezTo>
                        <a:pt x="39" y="6"/>
                        <a:pt x="40" y="8"/>
                        <a:pt x="41" y="9"/>
                      </a:cubicBezTo>
                      <a:cubicBezTo>
                        <a:pt x="42" y="8"/>
                        <a:pt x="52" y="0"/>
                        <a:pt x="52" y="2"/>
                      </a:cubicBezTo>
                      <a:close/>
                    </a:path>
                  </a:pathLst>
                </a:custGeom>
                <a:solidFill>
                  <a:srgbClr val="FF4B4B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" name="Лысковский 2"/>
                <p:cNvSpPr>
                  <a:spLocks/>
                </p:cNvSpPr>
                <p:nvPr/>
              </p:nvSpPr>
              <p:spPr bwMode="auto">
                <a:xfrm>
                  <a:off x="3352478" y="4042843"/>
                  <a:ext cx="895350" cy="504825"/>
                </a:xfrm>
                <a:custGeom>
                  <a:avLst/>
                  <a:gdLst>
                    <a:gd name="T0" fmla="*/ 2147483646 w 94"/>
                    <a:gd name="T1" fmla="*/ 2147483646 h 53"/>
                    <a:gd name="T2" fmla="*/ 0 w 94"/>
                    <a:gd name="T3" fmla="*/ 2147483646 h 53"/>
                    <a:gd name="T4" fmla="*/ 2147483646 w 94"/>
                    <a:gd name="T5" fmla="*/ 2147483646 h 53"/>
                    <a:gd name="T6" fmla="*/ 2147483646 w 94"/>
                    <a:gd name="T7" fmla="*/ 2147483646 h 53"/>
                    <a:gd name="T8" fmla="*/ 2147483646 w 94"/>
                    <a:gd name="T9" fmla="*/ 2147483646 h 53"/>
                    <a:gd name="T10" fmla="*/ 2147483646 w 94"/>
                    <a:gd name="T11" fmla="*/ 2147483646 h 53"/>
                    <a:gd name="T12" fmla="*/ 2147483646 w 94"/>
                    <a:gd name="T13" fmla="*/ 2147483646 h 53"/>
                    <a:gd name="T14" fmla="*/ 2147483646 w 94"/>
                    <a:gd name="T15" fmla="*/ 2147483646 h 53"/>
                    <a:gd name="T16" fmla="*/ 2147483646 w 94"/>
                    <a:gd name="T17" fmla="*/ 2147483646 h 53"/>
                    <a:gd name="T18" fmla="*/ 2147483646 w 94"/>
                    <a:gd name="T19" fmla="*/ 2147483646 h 53"/>
                    <a:gd name="T20" fmla="*/ 2147483646 w 94"/>
                    <a:gd name="T21" fmla="*/ 2147483646 h 53"/>
                    <a:gd name="T22" fmla="*/ 2147483646 w 94"/>
                    <a:gd name="T23" fmla="*/ 2147483646 h 53"/>
                    <a:gd name="T24" fmla="*/ 2147483646 w 94"/>
                    <a:gd name="T25" fmla="*/ 2147483646 h 53"/>
                    <a:gd name="T26" fmla="*/ 2147483646 w 94"/>
                    <a:gd name="T27" fmla="*/ 2147483646 h 53"/>
                    <a:gd name="T28" fmla="*/ 2147483646 w 94"/>
                    <a:gd name="T29" fmla="*/ 2147483646 h 53"/>
                    <a:gd name="T30" fmla="*/ 2147483646 w 94"/>
                    <a:gd name="T31" fmla="*/ 2147483646 h 53"/>
                    <a:gd name="T32" fmla="*/ 2147483646 w 94"/>
                    <a:gd name="T33" fmla="*/ 2147483646 h 53"/>
                    <a:gd name="T34" fmla="*/ 2147483646 w 94"/>
                    <a:gd name="T35" fmla="*/ 2147483646 h 53"/>
                    <a:gd name="T36" fmla="*/ 2147483646 w 94"/>
                    <a:gd name="T37" fmla="*/ 2147483646 h 53"/>
                    <a:gd name="T38" fmla="*/ 2147483646 w 94"/>
                    <a:gd name="T39" fmla="*/ 2147483646 h 53"/>
                    <a:gd name="T40" fmla="*/ 2147483646 w 94"/>
                    <a:gd name="T41" fmla="*/ 2147483646 h 53"/>
                    <a:gd name="T42" fmla="*/ 2147483646 w 94"/>
                    <a:gd name="T43" fmla="*/ 2147483646 h 53"/>
                    <a:gd name="T44" fmla="*/ 2147483646 w 94"/>
                    <a:gd name="T45" fmla="*/ 2147483646 h 53"/>
                    <a:gd name="T46" fmla="*/ 2147483646 w 94"/>
                    <a:gd name="T47" fmla="*/ 2147483646 h 53"/>
                    <a:gd name="T48" fmla="*/ 2147483646 w 94"/>
                    <a:gd name="T49" fmla="*/ 2147483646 h 53"/>
                    <a:gd name="T50" fmla="*/ 2147483646 w 94"/>
                    <a:gd name="T51" fmla="*/ 2147483646 h 53"/>
                    <a:gd name="T52" fmla="*/ 2147483646 w 94"/>
                    <a:gd name="T53" fmla="*/ 2147483646 h 53"/>
                    <a:gd name="T54" fmla="*/ 2147483646 w 94"/>
                    <a:gd name="T55" fmla="*/ 2147483646 h 53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94"/>
                    <a:gd name="T85" fmla="*/ 0 h 53"/>
                    <a:gd name="T86" fmla="*/ 94 w 94"/>
                    <a:gd name="T87" fmla="*/ 53 h 53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94" h="53">
                      <a:moveTo>
                        <a:pt x="1" y="19"/>
                      </a:moveTo>
                      <a:cubicBezTo>
                        <a:pt x="2" y="20"/>
                        <a:pt x="1" y="22"/>
                        <a:pt x="0" y="24"/>
                      </a:cubicBezTo>
                      <a:cubicBezTo>
                        <a:pt x="1" y="25"/>
                        <a:pt x="4" y="28"/>
                        <a:pt x="4" y="28"/>
                      </a:cubicBezTo>
                      <a:cubicBezTo>
                        <a:pt x="2" y="30"/>
                        <a:pt x="1" y="31"/>
                        <a:pt x="3" y="33"/>
                      </a:cubicBezTo>
                      <a:cubicBezTo>
                        <a:pt x="4" y="35"/>
                        <a:pt x="7" y="37"/>
                        <a:pt x="7" y="37"/>
                      </a:cubicBezTo>
                      <a:cubicBezTo>
                        <a:pt x="4" y="42"/>
                        <a:pt x="6" y="42"/>
                        <a:pt x="12" y="43"/>
                      </a:cubicBezTo>
                      <a:cubicBezTo>
                        <a:pt x="17" y="41"/>
                        <a:pt x="15" y="41"/>
                        <a:pt x="20" y="42"/>
                      </a:cubicBezTo>
                      <a:cubicBezTo>
                        <a:pt x="23" y="45"/>
                        <a:pt x="21" y="44"/>
                        <a:pt x="25" y="45"/>
                      </a:cubicBezTo>
                      <a:cubicBezTo>
                        <a:pt x="28" y="48"/>
                        <a:pt x="27" y="46"/>
                        <a:pt x="31" y="45"/>
                      </a:cubicBezTo>
                      <a:cubicBezTo>
                        <a:pt x="39" y="46"/>
                        <a:pt x="36" y="47"/>
                        <a:pt x="44" y="46"/>
                      </a:cubicBezTo>
                      <a:cubicBezTo>
                        <a:pt x="47" y="45"/>
                        <a:pt x="48" y="46"/>
                        <a:pt x="51" y="47"/>
                      </a:cubicBezTo>
                      <a:cubicBezTo>
                        <a:pt x="55" y="45"/>
                        <a:pt x="54" y="42"/>
                        <a:pt x="58" y="40"/>
                      </a:cubicBezTo>
                      <a:cubicBezTo>
                        <a:pt x="62" y="42"/>
                        <a:pt x="69" y="46"/>
                        <a:pt x="69" y="46"/>
                      </a:cubicBezTo>
                      <a:cubicBezTo>
                        <a:pt x="68" y="49"/>
                        <a:pt x="68" y="51"/>
                        <a:pt x="70" y="53"/>
                      </a:cubicBezTo>
                      <a:cubicBezTo>
                        <a:pt x="72" y="52"/>
                        <a:pt x="77" y="50"/>
                        <a:pt x="77" y="50"/>
                      </a:cubicBezTo>
                      <a:cubicBezTo>
                        <a:pt x="76" y="44"/>
                        <a:pt x="75" y="38"/>
                        <a:pt x="69" y="35"/>
                      </a:cubicBezTo>
                      <a:cubicBezTo>
                        <a:pt x="70" y="32"/>
                        <a:pt x="71" y="32"/>
                        <a:pt x="74" y="31"/>
                      </a:cubicBezTo>
                      <a:cubicBezTo>
                        <a:pt x="75" y="30"/>
                        <a:pt x="75" y="23"/>
                        <a:pt x="77" y="20"/>
                      </a:cubicBezTo>
                      <a:cubicBezTo>
                        <a:pt x="79" y="17"/>
                        <a:pt x="86" y="12"/>
                        <a:pt x="86" y="12"/>
                      </a:cubicBezTo>
                      <a:cubicBezTo>
                        <a:pt x="88" y="7"/>
                        <a:pt x="91" y="8"/>
                        <a:pt x="94" y="5"/>
                      </a:cubicBezTo>
                      <a:cubicBezTo>
                        <a:pt x="92" y="0"/>
                        <a:pt x="93" y="1"/>
                        <a:pt x="88" y="2"/>
                      </a:cubicBezTo>
                      <a:cubicBezTo>
                        <a:pt x="85" y="5"/>
                        <a:pt x="83" y="11"/>
                        <a:pt x="80" y="14"/>
                      </a:cubicBezTo>
                      <a:cubicBezTo>
                        <a:pt x="77" y="14"/>
                        <a:pt x="74" y="14"/>
                        <a:pt x="71" y="13"/>
                      </a:cubicBezTo>
                      <a:cubicBezTo>
                        <a:pt x="68" y="12"/>
                        <a:pt x="65" y="7"/>
                        <a:pt x="65" y="7"/>
                      </a:cubicBezTo>
                      <a:cubicBezTo>
                        <a:pt x="64" y="5"/>
                        <a:pt x="62" y="2"/>
                        <a:pt x="62" y="2"/>
                      </a:cubicBezTo>
                      <a:cubicBezTo>
                        <a:pt x="54" y="4"/>
                        <a:pt x="48" y="14"/>
                        <a:pt x="39" y="15"/>
                      </a:cubicBezTo>
                      <a:cubicBezTo>
                        <a:pt x="30" y="16"/>
                        <a:pt x="21" y="16"/>
                        <a:pt x="12" y="16"/>
                      </a:cubicBezTo>
                      <a:cubicBezTo>
                        <a:pt x="10" y="17"/>
                        <a:pt x="1" y="23"/>
                        <a:pt x="1" y="19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0" name="Воротынский"/>
                <p:cNvSpPr>
                  <a:spLocks/>
                </p:cNvSpPr>
                <p:nvPr/>
              </p:nvSpPr>
              <p:spPr bwMode="auto">
                <a:xfrm>
                  <a:off x="4028753" y="3357043"/>
                  <a:ext cx="657225" cy="666750"/>
                </a:xfrm>
                <a:custGeom>
                  <a:avLst/>
                  <a:gdLst>
                    <a:gd name="T0" fmla="*/ 2147483646 w 69"/>
                    <a:gd name="T1" fmla="*/ 2147483646 h 70"/>
                    <a:gd name="T2" fmla="*/ 2147483646 w 69"/>
                    <a:gd name="T3" fmla="*/ 2147483646 h 70"/>
                    <a:gd name="T4" fmla="*/ 2147483646 w 69"/>
                    <a:gd name="T5" fmla="*/ 2147483646 h 70"/>
                    <a:gd name="T6" fmla="*/ 2147483646 w 69"/>
                    <a:gd name="T7" fmla="*/ 2147483646 h 70"/>
                    <a:gd name="T8" fmla="*/ 2147483646 w 69"/>
                    <a:gd name="T9" fmla="*/ 2147483646 h 70"/>
                    <a:gd name="T10" fmla="*/ 2147483646 w 69"/>
                    <a:gd name="T11" fmla="*/ 2147483646 h 70"/>
                    <a:gd name="T12" fmla="*/ 2147483646 w 69"/>
                    <a:gd name="T13" fmla="*/ 2147483646 h 70"/>
                    <a:gd name="T14" fmla="*/ 2147483646 w 69"/>
                    <a:gd name="T15" fmla="*/ 2147483646 h 70"/>
                    <a:gd name="T16" fmla="*/ 2147483646 w 69"/>
                    <a:gd name="T17" fmla="*/ 2147483646 h 70"/>
                    <a:gd name="T18" fmla="*/ 2147483646 w 69"/>
                    <a:gd name="T19" fmla="*/ 2147483646 h 70"/>
                    <a:gd name="T20" fmla="*/ 2147483646 w 69"/>
                    <a:gd name="T21" fmla="*/ 2147483646 h 70"/>
                    <a:gd name="T22" fmla="*/ 2147483646 w 69"/>
                    <a:gd name="T23" fmla="*/ 2147483646 h 70"/>
                    <a:gd name="T24" fmla="*/ 2147483646 w 69"/>
                    <a:gd name="T25" fmla="*/ 2147483646 h 70"/>
                    <a:gd name="T26" fmla="*/ 2147483646 w 69"/>
                    <a:gd name="T27" fmla="*/ 2147483646 h 70"/>
                    <a:gd name="T28" fmla="*/ 2147483646 w 69"/>
                    <a:gd name="T29" fmla="*/ 2147483646 h 70"/>
                    <a:gd name="T30" fmla="*/ 2147483646 w 69"/>
                    <a:gd name="T31" fmla="*/ 2147483646 h 70"/>
                    <a:gd name="T32" fmla="*/ 2147483646 w 69"/>
                    <a:gd name="T33" fmla="*/ 2147483646 h 70"/>
                    <a:gd name="T34" fmla="*/ 2147483646 w 69"/>
                    <a:gd name="T35" fmla="*/ 2147483646 h 70"/>
                    <a:gd name="T36" fmla="*/ 2147483646 w 69"/>
                    <a:gd name="T37" fmla="*/ 2147483646 h 70"/>
                    <a:gd name="T38" fmla="*/ 2147483646 w 69"/>
                    <a:gd name="T39" fmla="*/ 2147483646 h 70"/>
                    <a:gd name="T40" fmla="*/ 2147483646 w 69"/>
                    <a:gd name="T41" fmla="*/ 2147483646 h 70"/>
                    <a:gd name="T42" fmla="*/ 2147483646 w 69"/>
                    <a:gd name="T43" fmla="*/ 2147483646 h 70"/>
                    <a:gd name="T44" fmla="*/ 2147483646 w 69"/>
                    <a:gd name="T45" fmla="*/ 2147483646 h 70"/>
                    <a:gd name="T46" fmla="*/ 2147483646 w 69"/>
                    <a:gd name="T47" fmla="*/ 2147483646 h 70"/>
                    <a:gd name="T48" fmla="*/ 2147483646 w 69"/>
                    <a:gd name="T49" fmla="*/ 2147483646 h 70"/>
                    <a:gd name="T50" fmla="*/ 2147483646 w 69"/>
                    <a:gd name="T51" fmla="*/ 2147483646 h 70"/>
                    <a:gd name="T52" fmla="*/ 2147483646 w 69"/>
                    <a:gd name="T53" fmla="*/ 2147483646 h 70"/>
                    <a:gd name="T54" fmla="*/ 2147483646 w 69"/>
                    <a:gd name="T55" fmla="*/ 2147483646 h 7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69"/>
                    <a:gd name="T85" fmla="*/ 0 h 70"/>
                    <a:gd name="T86" fmla="*/ 69 w 69"/>
                    <a:gd name="T87" fmla="*/ 70 h 70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69" h="70">
                      <a:moveTo>
                        <a:pt x="27" y="8"/>
                      </a:moveTo>
                      <a:cubicBezTo>
                        <a:pt x="31" y="12"/>
                        <a:pt x="33" y="13"/>
                        <a:pt x="38" y="14"/>
                      </a:cubicBezTo>
                      <a:cubicBezTo>
                        <a:pt x="41" y="16"/>
                        <a:pt x="47" y="20"/>
                        <a:pt x="47" y="20"/>
                      </a:cubicBezTo>
                      <a:cubicBezTo>
                        <a:pt x="50" y="19"/>
                        <a:pt x="52" y="19"/>
                        <a:pt x="54" y="17"/>
                      </a:cubicBezTo>
                      <a:cubicBezTo>
                        <a:pt x="60" y="18"/>
                        <a:pt x="63" y="17"/>
                        <a:pt x="61" y="23"/>
                      </a:cubicBezTo>
                      <a:cubicBezTo>
                        <a:pt x="61" y="27"/>
                        <a:pt x="64" y="34"/>
                        <a:pt x="62" y="38"/>
                      </a:cubicBezTo>
                      <a:cubicBezTo>
                        <a:pt x="61" y="41"/>
                        <a:pt x="53" y="42"/>
                        <a:pt x="51" y="46"/>
                      </a:cubicBezTo>
                      <a:cubicBezTo>
                        <a:pt x="52" y="51"/>
                        <a:pt x="57" y="59"/>
                        <a:pt x="62" y="62"/>
                      </a:cubicBezTo>
                      <a:cubicBezTo>
                        <a:pt x="64" y="63"/>
                        <a:pt x="69" y="66"/>
                        <a:pt x="69" y="66"/>
                      </a:cubicBezTo>
                      <a:cubicBezTo>
                        <a:pt x="69" y="66"/>
                        <a:pt x="68" y="69"/>
                        <a:pt x="67" y="69"/>
                      </a:cubicBezTo>
                      <a:cubicBezTo>
                        <a:pt x="64" y="69"/>
                        <a:pt x="61" y="64"/>
                        <a:pt x="59" y="62"/>
                      </a:cubicBezTo>
                      <a:cubicBezTo>
                        <a:pt x="57" y="60"/>
                        <a:pt x="54" y="60"/>
                        <a:pt x="52" y="59"/>
                      </a:cubicBezTo>
                      <a:cubicBezTo>
                        <a:pt x="51" y="59"/>
                        <a:pt x="50" y="58"/>
                        <a:pt x="50" y="58"/>
                      </a:cubicBezTo>
                      <a:cubicBezTo>
                        <a:pt x="48" y="59"/>
                        <a:pt x="45" y="61"/>
                        <a:pt x="45" y="61"/>
                      </a:cubicBezTo>
                      <a:cubicBezTo>
                        <a:pt x="43" y="68"/>
                        <a:pt x="41" y="69"/>
                        <a:pt x="33" y="70"/>
                      </a:cubicBezTo>
                      <a:cubicBezTo>
                        <a:pt x="26" y="69"/>
                        <a:pt x="28" y="67"/>
                        <a:pt x="23" y="65"/>
                      </a:cubicBezTo>
                      <a:cubicBezTo>
                        <a:pt x="22" y="64"/>
                        <a:pt x="19" y="63"/>
                        <a:pt x="19" y="63"/>
                      </a:cubicBezTo>
                      <a:cubicBezTo>
                        <a:pt x="11" y="64"/>
                        <a:pt x="12" y="65"/>
                        <a:pt x="6" y="68"/>
                      </a:cubicBezTo>
                      <a:cubicBezTo>
                        <a:pt x="5" y="68"/>
                        <a:pt x="3" y="68"/>
                        <a:pt x="2" y="67"/>
                      </a:cubicBezTo>
                      <a:cubicBezTo>
                        <a:pt x="0" y="65"/>
                        <a:pt x="8" y="61"/>
                        <a:pt x="8" y="61"/>
                      </a:cubicBezTo>
                      <a:cubicBezTo>
                        <a:pt x="8" y="60"/>
                        <a:pt x="8" y="58"/>
                        <a:pt x="7" y="57"/>
                      </a:cubicBezTo>
                      <a:cubicBezTo>
                        <a:pt x="6" y="56"/>
                        <a:pt x="3" y="60"/>
                        <a:pt x="3" y="60"/>
                      </a:cubicBezTo>
                      <a:cubicBezTo>
                        <a:pt x="0" y="57"/>
                        <a:pt x="1" y="55"/>
                        <a:pt x="2" y="49"/>
                      </a:cubicBezTo>
                      <a:cubicBezTo>
                        <a:pt x="2" y="41"/>
                        <a:pt x="3" y="25"/>
                        <a:pt x="1" y="15"/>
                      </a:cubicBezTo>
                      <a:cubicBezTo>
                        <a:pt x="1" y="10"/>
                        <a:pt x="0" y="5"/>
                        <a:pt x="2" y="1"/>
                      </a:cubicBezTo>
                      <a:cubicBezTo>
                        <a:pt x="3" y="0"/>
                        <a:pt x="6" y="3"/>
                        <a:pt x="6" y="3"/>
                      </a:cubicBezTo>
                      <a:cubicBezTo>
                        <a:pt x="19" y="1"/>
                        <a:pt x="13" y="3"/>
                        <a:pt x="23" y="6"/>
                      </a:cubicBezTo>
                      <a:cubicBezTo>
                        <a:pt x="23" y="6"/>
                        <a:pt x="30" y="11"/>
                        <a:pt x="27" y="8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1" name="Воротынский 2"/>
                <p:cNvSpPr>
                  <a:spLocks/>
                </p:cNvSpPr>
                <p:nvPr/>
              </p:nvSpPr>
              <p:spPr bwMode="auto">
                <a:xfrm>
                  <a:off x="4114478" y="3976168"/>
                  <a:ext cx="809625" cy="561975"/>
                </a:xfrm>
                <a:custGeom>
                  <a:avLst/>
                  <a:gdLst>
                    <a:gd name="T0" fmla="*/ 2147483646 w 85"/>
                    <a:gd name="T1" fmla="*/ 2147483646 h 59"/>
                    <a:gd name="T2" fmla="*/ 2147483646 w 85"/>
                    <a:gd name="T3" fmla="*/ 2147483646 h 59"/>
                    <a:gd name="T4" fmla="*/ 2147483646 w 85"/>
                    <a:gd name="T5" fmla="*/ 2147483646 h 59"/>
                    <a:gd name="T6" fmla="*/ 2147483646 w 85"/>
                    <a:gd name="T7" fmla="*/ 0 h 59"/>
                    <a:gd name="T8" fmla="*/ 2147483646 w 85"/>
                    <a:gd name="T9" fmla="*/ 2147483646 h 59"/>
                    <a:gd name="T10" fmla="*/ 2147483646 w 85"/>
                    <a:gd name="T11" fmla="*/ 2147483646 h 59"/>
                    <a:gd name="T12" fmla="*/ 2147483646 w 85"/>
                    <a:gd name="T13" fmla="*/ 2147483646 h 59"/>
                    <a:gd name="T14" fmla="*/ 2147483646 w 85"/>
                    <a:gd name="T15" fmla="*/ 2147483646 h 59"/>
                    <a:gd name="T16" fmla="*/ 2147483646 w 85"/>
                    <a:gd name="T17" fmla="*/ 2147483646 h 59"/>
                    <a:gd name="T18" fmla="*/ 2147483646 w 85"/>
                    <a:gd name="T19" fmla="*/ 2147483646 h 59"/>
                    <a:gd name="T20" fmla="*/ 2147483646 w 85"/>
                    <a:gd name="T21" fmla="*/ 2147483646 h 59"/>
                    <a:gd name="T22" fmla="*/ 2147483646 w 85"/>
                    <a:gd name="T23" fmla="*/ 2147483646 h 59"/>
                    <a:gd name="T24" fmla="*/ 2147483646 w 85"/>
                    <a:gd name="T25" fmla="*/ 2147483646 h 59"/>
                    <a:gd name="T26" fmla="*/ 2147483646 w 85"/>
                    <a:gd name="T27" fmla="*/ 2147483646 h 59"/>
                    <a:gd name="T28" fmla="*/ 2147483646 w 85"/>
                    <a:gd name="T29" fmla="*/ 2147483646 h 59"/>
                    <a:gd name="T30" fmla="*/ 2147483646 w 85"/>
                    <a:gd name="T31" fmla="*/ 2147483646 h 59"/>
                    <a:gd name="T32" fmla="*/ 2147483646 w 85"/>
                    <a:gd name="T33" fmla="*/ 2147483646 h 59"/>
                    <a:gd name="T34" fmla="*/ 2147483646 w 85"/>
                    <a:gd name="T35" fmla="*/ 2147483646 h 59"/>
                    <a:gd name="T36" fmla="*/ 2147483646 w 85"/>
                    <a:gd name="T37" fmla="*/ 2147483646 h 59"/>
                    <a:gd name="T38" fmla="*/ 2147483646 w 85"/>
                    <a:gd name="T39" fmla="*/ 2147483646 h 59"/>
                    <a:gd name="T40" fmla="*/ 2147483646 w 85"/>
                    <a:gd name="T41" fmla="*/ 2147483646 h 59"/>
                    <a:gd name="T42" fmla="*/ 2147483646 w 85"/>
                    <a:gd name="T43" fmla="*/ 2147483646 h 59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85"/>
                    <a:gd name="T67" fmla="*/ 0 h 59"/>
                    <a:gd name="T68" fmla="*/ 85 w 85"/>
                    <a:gd name="T69" fmla="*/ 59 h 59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85" h="59">
                      <a:moveTo>
                        <a:pt x="13" y="8"/>
                      </a:moveTo>
                      <a:cubicBezTo>
                        <a:pt x="17" y="10"/>
                        <a:pt x="15" y="10"/>
                        <a:pt x="22" y="11"/>
                      </a:cubicBezTo>
                      <a:cubicBezTo>
                        <a:pt x="29" y="10"/>
                        <a:pt x="30" y="9"/>
                        <a:pt x="36" y="6"/>
                      </a:cubicBezTo>
                      <a:cubicBezTo>
                        <a:pt x="38" y="5"/>
                        <a:pt x="41" y="0"/>
                        <a:pt x="41" y="0"/>
                      </a:cubicBezTo>
                      <a:cubicBezTo>
                        <a:pt x="52" y="2"/>
                        <a:pt x="48" y="5"/>
                        <a:pt x="55" y="9"/>
                      </a:cubicBezTo>
                      <a:cubicBezTo>
                        <a:pt x="58" y="8"/>
                        <a:pt x="62" y="6"/>
                        <a:pt x="64" y="4"/>
                      </a:cubicBezTo>
                      <a:cubicBezTo>
                        <a:pt x="74" y="6"/>
                        <a:pt x="72" y="26"/>
                        <a:pt x="82" y="28"/>
                      </a:cubicBezTo>
                      <a:cubicBezTo>
                        <a:pt x="84" y="30"/>
                        <a:pt x="85" y="30"/>
                        <a:pt x="84" y="36"/>
                      </a:cubicBezTo>
                      <a:cubicBezTo>
                        <a:pt x="83" y="43"/>
                        <a:pt x="77" y="41"/>
                        <a:pt x="73" y="45"/>
                      </a:cubicBezTo>
                      <a:cubicBezTo>
                        <a:pt x="72" y="45"/>
                        <a:pt x="70" y="45"/>
                        <a:pt x="69" y="44"/>
                      </a:cubicBezTo>
                      <a:cubicBezTo>
                        <a:pt x="68" y="43"/>
                        <a:pt x="69" y="41"/>
                        <a:pt x="68" y="41"/>
                      </a:cubicBezTo>
                      <a:cubicBezTo>
                        <a:pt x="67" y="41"/>
                        <a:pt x="64" y="46"/>
                        <a:pt x="63" y="47"/>
                      </a:cubicBezTo>
                      <a:cubicBezTo>
                        <a:pt x="59" y="52"/>
                        <a:pt x="56" y="54"/>
                        <a:pt x="49" y="55"/>
                      </a:cubicBezTo>
                      <a:cubicBezTo>
                        <a:pt x="47" y="57"/>
                        <a:pt x="45" y="59"/>
                        <a:pt x="42" y="55"/>
                      </a:cubicBezTo>
                      <a:cubicBezTo>
                        <a:pt x="40" y="53"/>
                        <a:pt x="46" y="49"/>
                        <a:pt x="46" y="49"/>
                      </a:cubicBezTo>
                      <a:cubicBezTo>
                        <a:pt x="46" y="47"/>
                        <a:pt x="46" y="46"/>
                        <a:pt x="45" y="44"/>
                      </a:cubicBezTo>
                      <a:cubicBezTo>
                        <a:pt x="44" y="42"/>
                        <a:pt x="40" y="41"/>
                        <a:pt x="40" y="41"/>
                      </a:cubicBezTo>
                      <a:cubicBezTo>
                        <a:pt x="33" y="42"/>
                        <a:pt x="30" y="43"/>
                        <a:pt x="26" y="39"/>
                      </a:cubicBezTo>
                      <a:cubicBezTo>
                        <a:pt x="24" y="29"/>
                        <a:pt x="25" y="32"/>
                        <a:pt x="14" y="31"/>
                      </a:cubicBezTo>
                      <a:cubicBezTo>
                        <a:pt x="9" y="26"/>
                        <a:pt x="11" y="26"/>
                        <a:pt x="2" y="24"/>
                      </a:cubicBezTo>
                      <a:cubicBezTo>
                        <a:pt x="0" y="22"/>
                        <a:pt x="12" y="14"/>
                        <a:pt x="14" y="12"/>
                      </a:cubicBezTo>
                      <a:cubicBezTo>
                        <a:pt x="13" y="10"/>
                        <a:pt x="14" y="8"/>
                        <a:pt x="13" y="8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2" name="Балахнинский"/>
                <p:cNvSpPr>
                  <a:spLocks/>
                </p:cNvSpPr>
                <p:nvPr/>
              </p:nvSpPr>
              <p:spPr bwMode="auto">
                <a:xfrm>
                  <a:off x="1761803" y="3118918"/>
                  <a:ext cx="666750" cy="600075"/>
                </a:xfrm>
                <a:custGeom>
                  <a:avLst/>
                  <a:gdLst>
                    <a:gd name="T0" fmla="*/ 0 w 70"/>
                    <a:gd name="T1" fmla="*/ 2147483646 h 63"/>
                    <a:gd name="T2" fmla="*/ 2147483646 w 70"/>
                    <a:gd name="T3" fmla="*/ 2147483646 h 63"/>
                    <a:gd name="T4" fmla="*/ 2147483646 w 70"/>
                    <a:gd name="T5" fmla="*/ 2147483646 h 63"/>
                    <a:gd name="T6" fmla="*/ 2147483646 w 70"/>
                    <a:gd name="T7" fmla="*/ 2147483646 h 63"/>
                    <a:gd name="T8" fmla="*/ 2147483646 w 70"/>
                    <a:gd name="T9" fmla="*/ 2147483646 h 63"/>
                    <a:gd name="T10" fmla="*/ 2147483646 w 70"/>
                    <a:gd name="T11" fmla="*/ 2147483646 h 63"/>
                    <a:gd name="T12" fmla="*/ 2147483646 w 70"/>
                    <a:gd name="T13" fmla="*/ 2147483646 h 63"/>
                    <a:gd name="T14" fmla="*/ 2147483646 w 70"/>
                    <a:gd name="T15" fmla="*/ 2147483646 h 63"/>
                    <a:gd name="T16" fmla="*/ 2147483646 w 70"/>
                    <a:gd name="T17" fmla="*/ 2147483646 h 63"/>
                    <a:gd name="T18" fmla="*/ 2147483646 w 70"/>
                    <a:gd name="T19" fmla="*/ 2147483646 h 63"/>
                    <a:gd name="T20" fmla="*/ 2147483646 w 70"/>
                    <a:gd name="T21" fmla="*/ 2147483646 h 63"/>
                    <a:gd name="T22" fmla="*/ 2147483646 w 70"/>
                    <a:gd name="T23" fmla="*/ 2147483646 h 63"/>
                    <a:gd name="T24" fmla="*/ 2147483646 w 70"/>
                    <a:gd name="T25" fmla="*/ 2147483646 h 63"/>
                    <a:gd name="T26" fmla="*/ 2147483646 w 70"/>
                    <a:gd name="T27" fmla="*/ 0 h 63"/>
                    <a:gd name="T28" fmla="*/ 2147483646 w 70"/>
                    <a:gd name="T29" fmla="*/ 2147483646 h 63"/>
                    <a:gd name="T30" fmla="*/ 2147483646 w 70"/>
                    <a:gd name="T31" fmla="*/ 2147483646 h 63"/>
                    <a:gd name="T32" fmla="*/ 2147483646 w 70"/>
                    <a:gd name="T33" fmla="*/ 2147483646 h 63"/>
                    <a:gd name="T34" fmla="*/ 0 w 70"/>
                    <a:gd name="T35" fmla="*/ 2147483646 h 6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0"/>
                    <a:gd name="T55" fmla="*/ 0 h 63"/>
                    <a:gd name="T56" fmla="*/ 70 w 70"/>
                    <a:gd name="T57" fmla="*/ 63 h 6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0" h="63">
                      <a:moveTo>
                        <a:pt x="0" y="24"/>
                      </a:moveTo>
                      <a:cubicBezTo>
                        <a:pt x="1" y="32"/>
                        <a:pt x="1" y="40"/>
                        <a:pt x="9" y="43"/>
                      </a:cubicBezTo>
                      <a:cubicBezTo>
                        <a:pt x="7" y="50"/>
                        <a:pt x="7" y="53"/>
                        <a:pt x="14" y="54"/>
                      </a:cubicBezTo>
                      <a:cubicBezTo>
                        <a:pt x="20" y="53"/>
                        <a:pt x="20" y="52"/>
                        <a:pt x="27" y="53"/>
                      </a:cubicBezTo>
                      <a:cubicBezTo>
                        <a:pt x="29" y="55"/>
                        <a:pt x="30" y="56"/>
                        <a:pt x="32" y="57"/>
                      </a:cubicBezTo>
                      <a:cubicBezTo>
                        <a:pt x="33" y="56"/>
                        <a:pt x="35" y="54"/>
                        <a:pt x="35" y="54"/>
                      </a:cubicBezTo>
                      <a:cubicBezTo>
                        <a:pt x="42" y="55"/>
                        <a:pt x="47" y="54"/>
                        <a:pt x="54" y="56"/>
                      </a:cubicBezTo>
                      <a:cubicBezTo>
                        <a:pt x="57" y="57"/>
                        <a:pt x="61" y="63"/>
                        <a:pt x="61" y="63"/>
                      </a:cubicBezTo>
                      <a:cubicBezTo>
                        <a:pt x="64" y="62"/>
                        <a:pt x="66" y="60"/>
                        <a:pt x="69" y="59"/>
                      </a:cubicBezTo>
                      <a:cubicBezTo>
                        <a:pt x="68" y="53"/>
                        <a:pt x="68" y="51"/>
                        <a:pt x="70" y="46"/>
                      </a:cubicBezTo>
                      <a:cubicBezTo>
                        <a:pt x="65" y="41"/>
                        <a:pt x="62" y="33"/>
                        <a:pt x="57" y="27"/>
                      </a:cubicBezTo>
                      <a:cubicBezTo>
                        <a:pt x="55" y="25"/>
                        <a:pt x="53" y="22"/>
                        <a:pt x="51" y="20"/>
                      </a:cubicBezTo>
                      <a:cubicBezTo>
                        <a:pt x="50" y="19"/>
                        <a:pt x="48" y="17"/>
                        <a:pt x="48" y="17"/>
                      </a:cubicBezTo>
                      <a:cubicBezTo>
                        <a:pt x="46" y="10"/>
                        <a:pt x="40" y="2"/>
                        <a:pt x="33" y="0"/>
                      </a:cubicBezTo>
                      <a:cubicBezTo>
                        <a:pt x="31" y="0"/>
                        <a:pt x="26" y="3"/>
                        <a:pt x="26" y="3"/>
                      </a:cubicBezTo>
                      <a:cubicBezTo>
                        <a:pt x="21" y="17"/>
                        <a:pt x="19" y="9"/>
                        <a:pt x="11" y="17"/>
                      </a:cubicBezTo>
                      <a:cubicBezTo>
                        <a:pt x="7" y="21"/>
                        <a:pt x="9" y="21"/>
                        <a:pt x="2" y="22"/>
                      </a:cubicBezTo>
                      <a:cubicBezTo>
                        <a:pt x="0" y="23"/>
                        <a:pt x="0" y="22"/>
                        <a:pt x="0" y="24"/>
                      </a:cubicBezTo>
                      <a:close/>
                    </a:path>
                  </a:pathLst>
                </a:custGeom>
                <a:solidFill>
                  <a:srgbClr val="E28700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" name="Нижний Новгород"/>
                <p:cNvSpPr>
                  <a:spLocks/>
                </p:cNvSpPr>
                <p:nvPr/>
              </p:nvSpPr>
              <p:spPr bwMode="auto">
                <a:xfrm>
                  <a:off x="2409503" y="3547543"/>
                  <a:ext cx="381000" cy="361950"/>
                </a:xfrm>
                <a:custGeom>
                  <a:avLst/>
                  <a:gdLst>
                    <a:gd name="T0" fmla="*/ 2147483646 w 40"/>
                    <a:gd name="T1" fmla="*/ 2147483646 h 38"/>
                    <a:gd name="T2" fmla="*/ 2147483646 w 40"/>
                    <a:gd name="T3" fmla="*/ 2147483646 h 38"/>
                    <a:gd name="T4" fmla="*/ 2147483646 w 40"/>
                    <a:gd name="T5" fmla="*/ 2147483646 h 38"/>
                    <a:gd name="T6" fmla="*/ 2147483646 w 40"/>
                    <a:gd name="T7" fmla="*/ 2147483646 h 38"/>
                    <a:gd name="T8" fmla="*/ 2147483646 w 40"/>
                    <a:gd name="T9" fmla="*/ 2147483646 h 38"/>
                    <a:gd name="T10" fmla="*/ 2147483646 w 40"/>
                    <a:gd name="T11" fmla="*/ 2147483646 h 38"/>
                    <a:gd name="T12" fmla="*/ 2147483646 w 40"/>
                    <a:gd name="T13" fmla="*/ 0 h 38"/>
                    <a:gd name="T14" fmla="*/ 0 w 40"/>
                    <a:gd name="T15" fmla="*/ 2147483646 h 38"/>
                    <a:gd name="T16" fmla="*/ 2147483646 w 40"/>
                    <a:gd name="T17" fmla="*/ 2147483646 h 38"/>
                    <a:gd name="T18" fmla="*/ 2147483646 w 40"/>
                    <a:gd name="T19" fmla="*/ 2147483646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40"/>
                    <a:gd name="T31" fmla="*/ 0 h 38"/>
                    <a:gd name="T32" fmla="*/ 40 w 40"/>
                    <a:gd name="T33" fmla="*/ 38 h 3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40" h="38">
                      <a:moveTo>
                        <a:pt x="1" y="15"/>
                      </a:moveTo>
                      <a:cubicBezTo>
                        <a:pt x="7" y="18"/>
                        <a:pt x="3" y="25"/>
                        <a:pt x="1" y="29"/>
                      </a:cubicBezTo>
                      <a:cubicBezTo>
                        <a:pt x="2" y="36"/>
                        <a:pt x="1" y="36"/>
                        <a:pt x="5" y="38"/>
                      </a:cubicBezTo>
                      <a:cubicBezTo>
                        <a:pt x="14" y="37"/>
                        <a:pt x="21" y="34"/>
                        <a:pt x="29" y="31"/>
                      </a:cubicBezTo>
                      <a:cubicBezTo>
                        <a:pt x="33" y="30"/>
                        <a:pt x="40" y="23"/>
                        <a:pt x="40" y="23"/>
                      </a:cubicBezTo>
                      <a:cubicBezTo>
                        <a:pt x="39" y="19"/>
                        <a:pt x="37" y="18"/>
                        <a:pt x="34" y="16"/>
                      </a:cubicBezTo>
                      <a:cubicBezTo>
                        <a:pt x="21" y="20"/>
                        <a:pt x="17" y="3"/>
                        <a:pt x="6" y="0"/>
                      </a:cubicBezTo>
                      <a:cubicBezTo>
                        <a:pt x="4" y="1"/>
                        <a:pt x="0" y="4"/>
                        <a:pt x="0" y="4"/>
                      </a:cubicBezTo>
                      <a:cubicBezTo>
                        <a:pt x="0" y="8"/>
                        <a:pt x="3" y="17"/>
                        <a:pt x="3" y="17"/>
                      </a:cubicBezTo>
                      <a:cubicBezTo>
                        <a:pt x="3" y="17"/>
                        <a:pt x="1" y="15"/>
                        <a:pt x="1" y="15"/>
                      </a:cubicBezTo>
                      <a:close/>
                    </a:path>
                  </a:pathLst>
                </a:custGeom>
                <a:solidFill>
                  <a:srgbClr val="FFFF53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" name="Дзержинск"/>
                <p:cNvSpPr>
                  <a:spLocks/>
                </p:cNvSpPr>
                <p:nvPr/>
              </p:nvSpPr>
              <p:spPr bwMode="auto">
                <a:xfrm>
                  <a:off x="2047553" y="3633268"/>
                  <a:ext cx="400050" cy="266700"/>
                </a:xfrm>
                <a:custGeom>
                  <a:avLst/>
                  <a:gdLst>
                    <a:gd name="T0" fmla="*/ 2147483646 w 42"/>
                    <a:gd name="T1" fmla="*/ 2147483646 h 28"/>
                    <a:gd name="T2" fmla="*/ 2147483646 w 42"/>
                    <a:gd name="T3" fmla="*/ 2147483646 h 28"/>
                    <a:gd name="T4" fmla="*/ 0 w 42"/>
                    <a:gd name="T5" fmla="*/ 2147483646 h 28"/>
                    <a:gd name="T6" fmla="*/ 2147483646 w 42"/>
                    <a:gd name="T7" fmla="*/ 2147483646 h 28"/>
                    <a:gd name="T8" fmla="*/ 2147483646 w 42"/>
                    <a:gd name="T9" fmla="*/ 2147483646 h 28"/>
                    <a:gd name="T10" fmla="*/ 2147483646 w 42"/>
                    <a:gd name="T11" fmla="*/ 2147483646 h 28"/>
                    <a:gd name="T12" fmla="*/ 2147483646 w 42"/>
                    <a:gd name="T13" fmla="*/ 2147483646 h 28"/>
                    <a:gd name="T14" fmla="*/ 2147483646 w 42"/>
                    <a:gd name="T15" fmla="*/ 2147483646 h 28"/>
                    <a:gd name="T16" fmla="*/ 2147483646 w 42"/>
                    <a:gd name="T17" fmla="*/ 2147483646 h 28"/>
                    <a:gd name="T18" fmla="*/ 2147483646 w 42"/>
                    <a:gd name="T19" fmla="*/ 2147483646 h 28"/>
                    <a:gd name="T20" fmla="*/ 2147483646 w 42"/>
                    <a:gd name="T21" fmla="*/ 2147483646 h 28"/>
                    <a:gd name="T22" fmla="*/ 2147483646 w 42"/>
                    <a:gd name="T23" fmla="*/ 2147483646 h 28"/>
                    <a:gd name="T24" fmla="*/ 2147483646 w 42"/>
                    <a:gd name="T25" fmla="*/ 0 h 28"/>
                    <a:gd name="T26" fmla="*/ 2147483646 w 42"/>
                    <a:gd name="T27" fmla="*/ 2147483646 h 2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"/>
                    <a:gd name="T43" fmla="*/ 0 h 28"/>
                    <a:gd name="T44" fmla="*/ 42 w 42"/>
                    <a:gd name="T45" fmla="*/ 28 h 2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" h="28">
                      <a:moveTo>
                        <a:pt x="1" y="3"/>
                      </a:moveTo>
                      <a:cubicBezTo>
                        <a:pt x="0" y="5"/>
                        <a:pt x="3" y="8"/>
                        <a:pt x="3" y="8"/>
                      </a:cubicBezTo>
                      <a:cubicBezTo>
                        <a:pt x="2" y="11"/>
                        <a:pt x="2" y="16"/>
                        <a:pt x="0" y="18"/>
                      </a:cubicBezTo>
                      <a:cubicBezTo>
                        <a:pt x="1" y="21"/>
                        <a:pt x="2" y="21"/>
                        <a:pt x="5" y="22"/>
                      </a:cubicBezTo>
                      <a:cubicBezTo>
                        <a:pt x="6" y="24"/>
                        <a:pt x="8" y="28"/>
                        <a:pt x="8" y="28"/>
                      </a:cubicBezTo>
                      <a:cubicBezTo>
                        <a:pt x="11" y="27"/>
                        <a:pt x="12" y="25"/>
                        <a:pt x="15" y="24"/>
                      </a:cubicBezTo>
                      <a:cubicBezTo>
                        <a:pt x="21" y="25"/>
                        <a:pt x="20" y="26"/>
                        <a:pt x="26" y="25"/>
                      </a:cubicBezTo>
                      <a:cubicBezTo>
                        <a:pt x="28" y="23"/>
                        <a:pt x="32" y="25"/>
                        <a:pt x="34" y="26"/>
                      </a:cubicBezTo>
                      <a:cubicBezTo>
                        <a:pt x="41" y="25"/>
                        <a:pt x="38" y="24"/>
                        <a:pt x="41" y="18"/>
                      </a:cubicBezTo>
                      <a:cubicBezTo>
                        <a:pt x="39" y="16"/>
                        <a:pt x="41" y="16"/>
                        <a:pt x="42" y="14"/>
                      </a:cubicBezTo>
                      <a:cubicBezTo>
                        <a:pt x="42" y="11"/>
                        <a:pt x="39" y="6"/>
                        <a:pt x="39" y="6"/>
                      </a:cubicBezTo>
                      <a:cubicBezTo>
                        <a:pt x="36" y="7"/>
                        <a:pt x="35" y="8"/>
                        <a:pt x="32" y="9"/>
                      </a:cubicBezTo>
                      <a:cubicBezTo>
                        <a:pt x="24" y="1"/>
                        <a:pt x="21" y="1"/>
                        <a:pt x="7" y="0"/>
                      </a:cubicBezTo>
                      <a:cubicBezTo>
                        <a:pt x="6" y="1"/>
                        <a:pt x="1" y="4"/>
                        <a:pt x="1" y="3"/>
                      </a:cubicBezTo>
                      <a:close/>
                    </a:path>
                  </a:pathLst>
                </a:custGeom>
                <a:solidFill>
                  <a:srgbClr val="FFFF53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" name="Кстовский"/>
                <p:cNvSpPr>
                  <a:spLocks/>
                </p:cNvSpPr>
                <p:nvPr/>
              </p:nvSpPr>
              <p:spPr bwMode="auto">
                <a:xfrm>
                  <a:off x="2542853" y="3776143"/>
                  <a:ext cx="876300" cy="752475"/>
                </a:xfrm>
                <a:custGeom>
                  <a:avLst/>
                  <a:gdLst>
                    <a:gd name="T0" fmla="*/ 2147483646 w 92"/>
                    <a:gd name="T1" fmla="*/ 2147483646 h 79"/>
                    <a:gd name="T2" fmla="*/ 2147483646 w 92"/>
                    <a:gd name="T3" fmla="*/ 2147483646 h 79"/>
                    <a:gd name="T4" fmla="*/ 2147483646 w 92"/>
                    <a:gd name="T5" fmla="*/ 2147483646 h 79"/>
                    <a:gd name="T6" fmla="*/ 2147483646 w 92"/>
                    <a:gd name="T7" fmla="*/ 2147483646 h 79"/>
                    <a:gd name="T8" fmla="*/ 2147483646 w 92"/>
                    <a:gd name="T9" fmla="*/ 2147483646 h 79"/>
                    <a:gd name="T10" fmla="*/ 2147483646 w 92"/>
                    <a:gd name="T11" fmla="*/ 2147483646 h 79"/>
                    <a:gd name="T12" fmla="*/ 2147483646 w 92"/>
                    <a:gd name="T13" fmla="*/ 2147483646 h 79"/>
                    <a:gd name="T14" fmla="*/ 2147483646 w 92"/>
                    <a:gd name="T15" fmla="*/ 2147483646 h 79"/>
                    <a:gd name="T16" fmla="*/ 2147483646 w 92"/>
                    <a:gd name="T17" fmla="*/ 2147483646 h 79"/>
                    <a:gd name="T18" fmla="*/ 2147483646 w 92"/>
                    <a:gd name="T19" fmla="*/ 2147483646 h 79"/>
                    <a:gd name="T20" fmla="*/ 2147483646 w 92"/>
                    <a:gd name="T21" fmla="*/ 2147483646 h 79"/>
                    <a:gd name="T22" fmla="*/ 2147483646 w 92"/>
                    <a:gd name="T23" fmla="*/ 2147483646 h 79"/>
                    <a:gd name="T24" fmla="*/ 2147483646 w 92"/>
                    <a:gd name="T25" fmla="*/ 2147483646 h 79"/>
                    <a:gd name="T26" fmla="*/ 2147483646 w 92"/>
                    <a:gd name="T27" fmla="*/ 2147483646 h 79"/>
                    <a:gd name="T28" fmla="*/ 2147483646 w 92"/>
                    <a:gd name="T29" fmla="*/ 2147483646 h 79"/>
                    <a:gd name="T30" fmla="*/ 2147483646 w 92"/>
                    <a:gd name="T31" fmla="*/ 2147483646 h 79"/>
                    <a:gd name="T32" fmla="*/ 2147483646 w 92"/>
                    <a:gd name="T33" fmla="*/ 2147483646 h 79"/>
                    <a:gd name="T34" fmla="*/ 2147483646 w 92"/>
                    <a:gd name="T35" fmla="*/ 2147483646 h 79"/>
                    <a:gd name="T36" fmla="*/ 2147483646 w 92"/>
                    <a:gd name="T37" fmla="*/ 2147483646 h 79"/>
                    <a:gd name="T38" fmla="*/ 2147483646 w 92"/>
                    <a:gd name="T39" fmla="*/ 2147483646 h 79"/>
                    <a:gd name="T40" fmla="*/ 2147483646 w 92"/>
                    <a:gd name="T41" fmla="*/ 2147483646 h 79"/>
                    <a:gd name="T42" fmla="*/ 2147483646 w 92"/>
                    <a:gd name="T43" fmla="*/ 2147483646 h 79"/>
                    <a:gd name="T44" fmla="*/ 2147483646 w 92"/>
                    <a:gd name="T45" fmla="*/ 2147483646 h 79"/>
                    <a:gd name="T46" fmla="*/ 2147483646 w 92"/>
                    <a:gd name="T47" fmla="*/ 0 h 79"/>
                    <a:gd name="T48" fmla="*/ 2147483646 w 92"/>
                    <a:gd name="T49" fmla="*/ 2147483646 h 79"/>
                    <a:gd name="T50" fmla="*/ 2147483646 w 92"/>
                    <a:gd name="T51" fmla="*/ 2147483646 h 79"/>
                    <a:gd name="T52" fmla="*/ 2147483646 w 92"/>
                    <a:gd name="T53" fmla="*/ 2147483646 h 79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92"/>
                    <a:gd name="T82" fmla="*/ 0 h 79"/>
                    <a:gd name="T83" fmla="*/ 92 w 92"/>
                    <a:gd name="T84" fmla="*/ 79 h 79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92" h="79">
                      <a:moveTo>
                        <a:pt x="8" y="10"/>
                      </a:moveTo>
                      <a:lnTo>
                        <a:pt x="3" y="15"/>
                      </a:lnTo>
                      <a:cubicBezTo>
                        <a:pt x="3" y="15"/>
                        <a:pt x="2" y="16"/>
                        <a:pt x="2" y="16"/>
                      </a:cubicBezTo>
                      <a:cubicBezTo>
                        <a:pt x="2" y="19"/>
                        <a:pt x="0" y="35"/>
                        <a:pt x="6" y="38"/>
                      </a:cubicBezTo>
                      <a:cubicBezTo>
                        <a:pt x="10" y="37"/>
                        <a:pt x="15" y="36"/>
                        <a:pt x="18" y="39"/>
                      </a:cubicBezTo>
                      <a:cubicBezTo>
                        <a:pt x="19" y="49"/>
                        <a:pt x="24" y="54"/>
                        <a:pt x="34" y="56"/>
                      </a:cubicBezTo>
                      <a:cubicBezTo>
                        <a:pt x="35" y="57"/>
                        <a:pt x="37" y="59"/>
                        <a:pt x="37" y="59"/>
                      </a:cubicBezTo>
                      <a:cubicBezTo>
                        <a:pt x="39" y="58"/>
                        <a:pt x="44" y="61"/>
                        <a:pt x="44" y="61"/>
                      </a:cubicBezTo>
                      <a:cubicBezTo>
                        <a:pt x="45" y="67"/>
                        <a:pt x="49" y="67"/>
                        <a:pt x="53" y="72"/>
                      </a:cubicBezTo>
                      <a:cubicBezTo>
                        <a:pt x="55" y="74"/>
                        <a:pt x="59" y="79"/>
                        <a:pt x="59" y="79"/>
                      </a:cubicBezTo>
                      <a:cubicBezTo>
                        <a:pt x="66" y="78"/>
                        <a:pt x="66" y="73"/>
                        <a:pt x="73" y="72"/>
                      </a:cubicBezTo>
                      <a:cubicBezTo>
                        <a:pt x="76" y="69"/>
                        <a:pt x="73" y="73"/>
                        <a:pt x="73" y="70"/>
                      </a:cubicBezTo>
                      <a:cubicBezTo>
                        <a:pt x="73" y="68"/>
                        <a:pt x="76" y="66"/>
                        <a:pt x="76" y="66"/>
                      </a:cubicBezTo>
                      <a:cubicBezTo>
                        <a:pt x="79" y="68"/>
                        <a:pt x="81" y="70"/>
                        <a:pt x="84" y="71"/>
                      </a:cubicBezTo>
                      <a:cubicBezTo>
                        <a:pt x="91" y="70"/>
                        <a:pt x="90" y="71"/>
                        <a:pt x="92" y="65"/>
                      </a:cubicBezTo>
                      <a:cubicBezTo>
                        <a:pt x="90" y="63"/>
                        <a:pt x="88" y="62"/>
                        <a:pt x="87" y="59"/>
                      </a:cubicBezTo>
                      <a:cubicBezTo>
                        <a:pt x="88" y="58"/>
                        <a:pt x="88" y="58"/>
                        <a:pt x="89" y="57"/>
                      </a:cubicBezTo>
                      <a:cubicBezTo>
                        <a:pt x="90" y="56"/>
                        <a:pt x="86" y="53"/>
                        <a:pt x="86" y="53"/>
                      </a:cubicBezTo>
                      <a:cubicBezTo>
                        <a:pt x="85" y="49"/>
                        <a:pt x="85" y="45"/>
                        <a:pt x="80" y="44"/>
                      </a:cubicBezTo>
                      <a:cubicBezTo>
                        <a:pt x="75" y="43"/>
                        <a:pt x="66" y="42"/>
                        <a:pt x="62" y="38"/>
                      </a:cubicBezTo>
                      <a:cubicBezTo>
                        <a:pt x="52" y="28"/>
                        <a:pt x="54" y="24"/>
                        <a:pt x="38" y="22"/>
                      </a:cubicBezTo>
                      <a:cubicBezTo>
                        <a:pt x="37" y="21"/>
                        <a:pt x="35" y="19"/>
                        <a:pt x="35" y="19"/>
                      </a:cubicBezTo>
                      <a:cubicBezTo>
                        <a:pt x="37" y="14"/>
                        <a:pt x="33" y="9"/>
                        <a:pt x="30" y="5"/>
                      </a:cubicBezTo>
                      <a:cubicBezTo>
                        <a:pt x="29" y="3"/>
                        <a:pt x="26" y="0"/>
                        <a:pt x="26" y="0"/>
                      </a:cubicBezTo>
                      <a:cubicBezTo>
                        <a:pt x="21" y="5"/>
                        <a:pt x="16" y="6"/>
                        <a:pt x="10" y="9"/>
                      </a:cubicBezTo>
                      <a:cubicBezTo>
                        <a:pt x="9" y="10"/>
                        <a:pt x="6" y="12"/>
                        <a:pt x="6" y="12"/>
                      </a:cubicBezTo>
                      <a:lnTo>
                        <a:pt x="8" y="10"/>
                      </a:ln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6" name="Богородский"/>
                <p:cNvSpPr>
                  <a:spLocks/>
                </p:cNvSpPr>
                <p:nvPr/>
              </p:nvSpPr>
              <p:spPr bwMode="auto">
                <a:xfrm>
                  <a:off x="1895153" y="3842818"/>
                  <a:ext cx="723900" cy="857250"/>
                </a:xfrm>
                <a:custGeom>
                  <a:avLst/>
                  <a:gdLst>
                    <a:gd name="T0" fmla="*/ 2147483646 w 76"/>
                    <a:gd name="T1" fmla="*/ 2147483646 h 90"/>
                    <a:gd name="T2" fmla="*/ 2147483646 w 76"/>
                    <a:gd name="T3" fmla="*/ 2147483646 h 90"/>
                    <a:gd name="T4" fmla="*/ 0 w 76"/>
                    <a:gd name="T5" fmla="*/ 2147483646 h 90"/>
                    <a:gd name="T6" fmla="*/ 2147483646 w 76"/>
                    <a:gd name="T7" fmla="*/ 2147483646 h 90"/>
                    <a:gd name="T8" fmla="*/ 2147483646 w 76"/>
                    <a:gd name="T9" fmla="*/ 2147483646 h 90"/>
                    <a:gd name="T10" fmla="*/ 2147483646 w 76"/>
                    <a:gd name="T11" fmla="*/ 2147483646 h 90"/>
                    <a:gd name="T12" fmla="*/ 2147483646 w 76"/>
                    <a:gd name="T13" fmla="*/ 2147483646 h 90"/>
                    <a:gd name="T14" fmla="*/ 2147483646 w 76"/>
                    <a:gd name="T15" fmla="*/ 2147483646 h 90"/>
                    <a:gd name="T16" fmla="*/ 2147483646 w 76"/>
                    <a:gd name="T17" fmla="*/ 2147483646 h 90"/>
                    <a:gd name="T18" fmla="*/ 2147483646 w 76"/>
                    <a:gd name="T19" fmla="*/ 2147483646 h 90"/>
                    <a:gd name="T20" fmla="*/ 2147483646 w 76"/>
                    <a:gd name="T21" fmla="*/ 2147483646 h 90"/>
                    <a:gd name="T22" fmla="*/ 2147483646 w 76"/>
                    <a:gd name="T23" fmla="*/ 2147483646 h 90"/>
                    <a:gd name="T24" fmla="*/ 2147483646 w 76"/>
                    <a:gd name="T25" fmla="*/ 2147483646 h 90"/>
                    <a:gd name="T26" fmla="*/ 2147483646 w 76"/>
                    <a:gd name="T27" fmla="*/ 2147483646 h 90"/>
                    <a:gd name="T28" fmla="*/ 2147483646 w 76"/>
                    <a:gd name="T29" fmla="*/ 2147483646 h 90"/>
                    <a:gd name="T30" fmla="*/ 2147483646 w 76"/>
                    <a:gd name="T31" fmla="*/ 2147483646 h 90"/>
                    <a:gd name="T32" fmla="*/ 2147483646 w 76"/>
                    <a:gd name="T33" fmla="*/ 2147483646 h 90"/>
                    <a:gd name="T34" fmla="*/ 2147483646 w 76"/>
                    <a:gd name="T35" fmla="*/ 2147483646 h 90"/>
                    <a:gd name="T36" fmla="*/ 2147483646 w 76"/>
                    <a:gd name="T37" fmla="*/ 2147483646 h 90"/>
                    <a:gd name="T38" fmla="*/ 2147483646 w 76"/>
                    <a:gd name="T39" fmla="*/ 2147483646 h 90"/>
                    <a:gd name="T40" fmla="*/ 2147483646 w 76"/>
                    <a:gd name="T41" fmla="*/ 2147483646 h 90"/>
                    <a:gd name="T42" fmla="*/ 2147483646 w 76"/>
                    <a:gd name="T43" fmla="*/ 2147483646 h 90"/>
                    <a:gd name="T44" fmla="*/ 2147483646 w 76"/>
                    <a:gd name="T45" fmla="*/ 2147483646 h 90"/>
                    <a:gd name="T46" fmla="*/ 2147483646 w 76"/>
                    <a:gd name="T47" fmla="*/ 2147483646 h 90"/>
                    <a:gd name="T48" fmla="*/ 2147483646 w 76"/>
                    <a:gd name="T49" fmla="*/ 2147483646 h 90"/>
                    <a:gd name="T50" fmla="*/ 2147483646 w 76"/>
                    <a:gd name="T51" fmla="*/ 2147483646 h 90"/>
                    <a:gd name="T52" fmla="*/ 2147483646 w 76"/>
                    <a:gd name="T53" fmla="*/ 2147483646 h 90"/>
                    <a:gd name="T54" fmla="*/ 2147483646 w 76"/>
                    <a:gd name="T55" fmla="*/ 2147483646 h 90"/>
                    <a:gd name="T56" fmla="*/ 2147483646 w 76"/>
                    <a:gd name="T57" fmla="*/ 2147483646 h 90"/>
                    <a:gd name="T58" fmla="*/ 2147483646 w 76"/>
                    <a:gd name="T59" fmla="*/ 2147483646 h 90"/>
                    <a:gd name="T60" fmla="*/ 2147483646 w 76"/>
                    <a:gd name="T61" fmla="*/ 2147483646 h 90"/>
                    <a:gd name="T62" fmla="*/ 2147483646 w 76"/>
                    <a:gd name="T63" fmla="*/ 2147483646 h 90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76"/>
                    <a:gd name="T97" fmla="*/ 0 h 90"/>
                    <a:gd name="T98" fmla="*/ 76 w 76"/>
                    <a:gd name="T99" fmla="*/ 90 h 90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76" h="90">
                      <a:moveTo>
                        <a:pt x="24" y="6"/>
                      </a:moveTo>
                      <a:cubicBezTo>
                        <a:pt x="20" y="10"/>
                        <a:pt x="12" y="11"/>
                        <a:pt x="7" y="14"/>
                      </a:cubicBezTo>
                      <a:cubicBezTo>
                        <a:pt x="4" y="15"/>
                        <a:pt x="0" y="20"/>
                        <a:pt x="0" y="20"/>
                      </a:cubicBezTo>
                      <a:cubicBezTo>
                        <a:pt x="1" y="25"/>
                        <a:pt x="0" y="27"/>
                        <a:pt x="5" y="25"/>
                      </a:cubicBezTo>
                      <a:cubicBezTo>
                        <a:pt x="12" y="26"/>
                        <a:pt x="13" y="25"/>
                        <a:pt x="11" y="31"/>
                      </a:cubicBezTo>
                      <a:cubicBezTo>
                        <a:pt x="12" y="35"/>
                        <a:pt x="16" y="41"/>
                        <a:pt x="16" y="41"/>
                      </a:cubicBezTo>
                      <a:cubicBezTo>
                        <a:pt x="18" y="39"/>
                        <a:pt x="22" y="37"/>
                        <a:pt x="22" y="37"/>
                      </a:cubicBezTo>
                      <a:cubicBezTo>
                        <a:pt x="26" y="39"/>
                        <a:pt x="25" y="41"/>
                        <a:pt x="23" y="45"/>
                      </a:cubicBezTo>
                      <a:cubicBezTo>
                        <a:pt x="24" y="51"/>
                        <a:pt x="25" y="57"/>
                        <a:pt x="27" y="63"/>
                      </a:cubicBezTo>
                      <a:cubicBezTo>
                        <a:pt x="28" y="68"/>
                        <a:pt x="28" y="72"/>
                        <a:pt x="30" y="76"/>
                      </a:cubicBezTo>
                      <a:cubicBezTo>
                        <a:pt x="29" y="77"/>
                        <a:pt x="31" y="80"/>
                        <a:pt x="31" y="80"/>
                      </a:cubicBezTo>
                      <a:cubicBezTo>
                        <a:pt x="32" y="79"/>
                        <a:pt x="35" y="76"/>
                        <a:pt x="35" y="76"/>
                      </a:cubicBezTo>
                      <a:cubicBezTo>
                        <a:pt x="36" y="77"/>
                        <a:pt x="39" y="79"/>
                        <a:pt x="39" y="79"/>
                      </a:cubicBezTo>
                      <a:cubicBezTo>
                        <a:pt x="40" y="85"/>
                        <a:pt x="41" y="86"/>
                        <a:pt x="43" y="90"/>
                      </a:cubicBezTo>
                      <a:cubicBezTo>
                        <a:pt x="44" y="89"/>
                        <a:pt x="47" y="86"/>
                        <a:pt x="47" y="86"/>
                      </a:cubicBezTo>
                      <a:cubicBezTo>
                        <a:pt x="45" y="81"/>
                        <a:pt x="48" y="82"/>
                        <a:pt x="51" y="79"/>
                      </a:cubicBezTo>
                      <a:cubicBezTo>
                        <a:pt x="53" y="72"/>
                        <a:pt x="55" y="74"/>
                        <a:pt x="62" y="73"/>
                      </a:cubicBezTo>
                      <a:cubicBezTo>
                        <a:pt x="63" y="66"/>
                        <a:pt x="62" y="66"/>
                        <a:pt x="69" y="67"/>
                      </a:cubicBezTo>
                      <a:cubicBezTo>
                        <a:pt x="71" y="69"/>
                        <a:pt x="71" y="70"/>
                        <a:pt x="74" y="67"/>
                      </a:cubicBezTo>
                      <a:cubicBezTo>
                        <a:pt x="73" y="63"/>
                        <a:pt x="69" y="57"/>
                        <a:pt x="69" y="57"/>
                      </a:cubicBezTo>
                      <a:cubicBezTo>
                        <a:pt x="71" y="47"/>
                        <a:pt x="68" y="53"/>
                        <a:pt x="72" y="50"/>
                      </a:cubicBezTo>
                      <a:cubicBezTo>
                        <a:pt x="74" y="49"/>
                        <a:pt x="76" y="46"/>
                        <a:pt x="76" y="46"/>
                      </a:cubicBezTo>
                      <a:cubicBezTo>
                        <a:pt x="75" y="36"/>
                        <a:pt x="71" y="29"/>
                        <a:pt x="69" y="19"/>
                      </a:cubicBezTo>
                      <a:cubicBezTo>
                        <a:pt x="72" y="14"/>
                        <a:pt x="68" y="21"/>
                        <a:pt x="71" y="9"/>
                      </a:cubicBezTo>
                      <a:lnTo>
                        <a:pt x="75" y="4"/>
                      </a:lnTo>
                      <a:cubicBezTo>
                        <a:pt x="75" y="4"/>
                        <a:pt x="76" y="3"/>
                        <a:pt x="76" y="3"/>
                      </a:cubicBezTo>
                      <a:cubicBezTo>
                        <a:pt x="70" y="4"/>
                        <a:pt x="65" y="6"/>
                        <a:pt x="59" y="7"/>
                      </a:cubicBezTo>
                      <a:cubicBezTo>
                        <a:pt x="57" y="6"/>
                        <a:pt x="55" y="2"/>
                        <a:pt x="55" y="2"/>
                      </a:cubicBezTo>
                      <a:cubicBezTo>
                        <a:pt x="52" y="5"/>
                        <a:pt x="50" y="3"/>
                        <a:pt x="46" y="2"/>
                      </a:cubicBezTo>
                      <a:cubicBezTo>
                        <a:pt x="40" y="3"/>
                        <a:pt x="42" y="4"/>
                        <a:pt x="36" y="3"/>
                      </a:cubicBezTo>
                      <a:cubicBezTo>
                        <a:pt x="30" y="0"/>
                        <a:pt x="27" y="7"/>
                        <a:pt x="22" y="7"/>
                      </a:cubicBezTo>
                      <a:cubicBezTo>
                        <a:pt x="22" y="7"/>
                        <a:pt x="24" y="6"/>
                        <a:pt x="24" y="6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" name="Дальнеконстантиновский"/>
                <p:cNvSpPr>
                  <a:spLocks/>
                </p:cNvSpPr>
                <p:nvPr/>
              </p:nvSpPr>
              <p:spPr bwMode="auto">
                <a:xfrm>
                  <a:off x="2276153" y="4128568"/>
                  <a:ext cx="885825" cy="838200"/>
                </a:xfrm>
                <a:custGeom>
                  <a:avLst/>
                  <a:gdLst>
                    <a:gd name="T0" fmla="*/ 2147483646 w 93"/>
                    <a:gd name="T1" fmla="*/ 2147483646 h 88"/>
                    <a:gd name="T2" fmla="*/ 2147483646 w 93"/>
                    <a:gd name="T3" fmla="*/ 2147483646 h 88"/>
                    <a:gd name="T4" fmla="*/ 2147483646 w 93"/>
                    <a:gd name="T5" fmla="*/ 2147483646 h 88"/>
                    <a:gd name="T6" fmla="*/ 2147483646 w 93"/>
                    <a:gd name="T7" fmla="*/ 2147483646 h 88"/>
                    <a:gd name="T8" fmla="*/ 2147483646 w 93"/>
                    <a:gd name="T9" fmla="*/ 2147483646 h 88"/>
                    <a:gd name="T10" fmla="*/ 2147483646 w 93"/>
                    <a:gd name="T11" fmla="*/ 2147483646 h 88"/>
                    <a:gd name="T12" fmla="*/ 2147483646 w 93"/>
                    <a:gd name="T13" fmla="*/ 2147483646 h 88"/>
                    <a:gd name="T14" fmla="*/ 2147483646 w 93"/>
                    <a:gd name="T15" fmla="*/ 2147483646 h 88"/>
                    <a:gd name="T16" fmla="*/ 2147483646 w 93"/>
                    <a:gd name="T17" fmla="*/ 2147483646 h 88"/>
                    <a:gd name="T18" fmla="*/ 2147483646 w 93"/>
                    <a:gd name="T19" fmla="*/ 2147483646 h 88"/>
                    <a:gd name="T20" fmla="*/ 2147483646 w 93"/>
                    <a:gd name="T21" fmla="*/ 2147483646 h 88"/>
                    <a:gd name="T22" fmla="*/ 2147483646 w 93"/>
                    <a:gd name="T23" fmla="*/ 2147483646 h 88"/>
                    <a:gd name="T24" fmla="*/ 2147483646 w 93"/>
                    <a:gd name="T25" fmla="*/ 2147483646 h 88"/>
                    <a:gd name="T26" fmla="*/ 2147483646 w 93"/>
                    <a:gd name="T27" fmla="*/ 2147483646 h 88"/>
                    <a:gd name="T28" fmla="*/ 2147483646 w 93"/>
                    <a:gd name="T29" fmla="*/ 2147483646 h 88"/>
                    <a:gd name="T30" fmla="*/ 2147483646 w 93"/>
                    <a:gd name="T31" fmla="*/ 2147483646 h 88"/>
                    <a:gd name="T32" fmla="*/ 2147483646 w 93"/>
                    <a:gd name="T33" fmla="*/ 0 h 88"/>
                    <a:gd name="T34" fmla="*/ 2147483646 w 93"/>
                    <a:gd name="T35" fmla="*/ 2147483646 h 88"/>
                    <a:gd name="T36" fmla="*/ 2147483646 w 93"/>
                    <a:gd name="T37" fmla="*/ 2147483646 h 88"/>
                    <a:gd name="T38" fmla="*/ 2147483646 w 93"/>
                    <a:gd name="T39" fmla="*/ 2147483646 h 88"/>
                    <a:gd name="T40" fmla="*/ 2147483646 w 93"/>
                    <a:gd name="T41" fmla="*/ 2147483646 h 88"/>
                    <a:gd name="T42" fmla="*/ 2147483646 w 93"/>
                    <a:gd name="T43" fmla="*/ 2147483646 h 88"/>
                    <a:gd name="T44" fmla="*/ 2147483646 w 93"/>
                    <a:gd name="T45" fmla="*/ 2147483646 h 88"/>
                    <a:gd name="T46" fmla="*/ 2147483646 w 93"/>
                    <a:gd name="T47" fmla="*/ 2147483646 h 88"/>
                    <a:gd name="T48" fmla="*/ 2147483646 w 93"/>
                    <a:gd name="T49" fmla="*/ 2147483646 h 88"/>
                    <a:gd name="T50" fmla="*/ 2147483646 w 93"/>
                    <a:gd name="T51" fmla="*/ 2147483646 h 88"/>
                    <a:gd name="T52" fmla="*/ 2147483646 w 93"/>
                    <a:gd name="T53" fmla="*/ 2147483646 h 88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93"/>
                    <a:gd name="T82" fmla="*/ 0 h 88"/>
                    <a:gd name="T83" fmla="*/ 93 w 93"/>
                    <a:gd name="T84" fmla="*/ 88 h 88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93" h="88">
                      <a:moveTo>
                        <a:pt x="3" y="59"/>
                      </a:moveTo>
                      <a:cubicBezTo>
                        <a:pt x="6" y="62"/>
                        <a:pt x="0" y="66"/>
                        <a:pt x="4" y="69"/>
                      </a:cubicBezTo>
                      <a:cubicBezTo>
                        <a:pt x="6" y="70"/>
                        <a:pt x="9" y="70"/>
                        <a:pt x="12" y="70"/>
                      </a:cubicBezTo>
                      <a:cubicBezTo>
                        <a:pt x="14" y="72"/>
                        <a:pt x="16" y="73"/>
                        <a:pt x="19" y="74"/>
                      </a:cubicBezTo>
                      <a:cubicBezTo>
                        <a:pt x="26" y="74"/>
                        <a:pt x="33" y="71"/>
                        <a:pt x="39" y="73"/>
                      </a:cubicBezTo>
                      <a:cubicBezTo>
                        <a:pt x="42" y="76"/>
                        <a:pt x="41" y="74"/>
                        <a:pt x="40" y="77"/>
                      </a:cubicBezTo>
                      <a:cubicBezTo>
                        <a:pt x="41" y="80"/>
                        <a:pt x="41" y="81"/>
                        <a:pt x="44" y="82"/>
                      </a:cubicBezTo>
                      <a:cubicBezTo>
                        <a:pt x="46" y="88"/>
                        <a:pt x="49" y="86"/>
                        <a:pt x="54" y="84"/>
                      </a:cubicBezTo>
                      <a:cubicBezTo>
                        <a:pt x="58" y="80"/>
                        <a:pt x="65" y="79"/>
                        <a:pt x="70" y="76"/>
                      </a:cubicBezTo>
                      <a:cubicBezTo>
                        <a:pt x="72" y="74"/>
                        <a:pt x="76" y="70"/>
                        <a:pt x="76" y="70"/>
                      </a:cubicBezTo>
                      <a:cubicBezTo>
                        <a:pt x="77" y="65"/>
                        <a:pt x="76" y="65"/>
                        <a:pt x="80" y="63"/>
                      </a:cubicBezTo>
                      <a:cubicBezTo>
                        <a:pt x="83" y="66"/>
                        <a:pt x="87" y="63"/>
                        <a:pt x="90" y="62"/>
                      </a:cubicBezTo>
                      <a:cubicBezTo>
                        <a:pt x="93" y="59"/>
                        <a:pt x="92" y="53"/>
                        <a:pt x="89" y="50"/>
                      </a:cubicBezTo>
                      <a:cubicBezTo>
                        <a:pt x="87" y="39"/>
                        <a:pt x="77" y="30"/>
                        <a:pt x="69" y="22"/>
                      </a:cubicBezTo>
                      <a:cubicBezTo>
                        <a:pt x="65" y="18"/>
                        <a:pt x="57" y="19"/>
                        <a:pt x="53" y="15"/>
                      </a:cubicBezTo>
                      <a:cubicBezTo>
                        <a:pt x="50" y="12"/>
                        <a:pt x="47" y="11"/>
                        <a:pt x="46" y="6"/>
                      </a:cubicBezTo>
                      <a:cubicBezTo>
                        <a:pt x="45" y="4"/>
                        <a:pt x="43" y="0"/>
                        <a:pt x="43" y="0"/>
                      </a:cubicBezTo>
                      <a:cubicBezTo>
                        <a:pt x="40" y="0"/>
                        <a:pt x="32" y="1"/>
                        <a:pt x="34" y="3"/>
                      </a:cubicBezTo>
                      <a:cubicBezTo>
                        <a:pt x="38" y="16"/>
                        <a:pt x="33" y="15"/>
                        <a:pt x="29" y="24"/>
                      </a:cubicBezTo>
                      <a:cubicBezTo>
                        <a:pt x="30" y="27"/>
                        <a:pt x="33" y="34"/>
                        <a:pt x="33" y="34"/>
                      </a:cubicBezTo>
                      <a:cubicBezTo>
                        <a:pt x="32" y="39"/>
                        <a:pt x="32" y="40"/>
                        <a:pt x="29" y="37"/>
                      </a:cubicBezTo>
                      <a:cubicBezTo>
                        <a:pt x="27" y="37"/>
                        <a:pt x="22" y="40"/>
                        <a:pt x="22" y="40"/>
                      </a:cubicBezTo>
                      <a:cubicBezTo>
                        <a:pt x="20" y="45"/>
                        <a:pt x="19" y="44"/>
                        <a:pt x="14" y="45"/>
                      </a:cubicBezTo>
                      <a:cubicBezTo>
                        <a:pt x="12" y="47"/>
                        <a:pt x="11" y="48"/>
                        <a:pt x="9" y="50"/>
                      </a:cubicBezTo>
                      <a:cubicBezTo>
                        <a:pt x="8" y="51"/>
                        <a:pt x="6" y="53"/>
                        <a:pt x="6" y="53"/>
                      </a:cubicBezTo>
                      <a:cubicBezTo>
                        <a:pt x="8" y="55"/>
                        <a:pt x="3" y="59"/>
                        <a:pt x="3" y="59"/>
                      </a:cubicBezTo>
                      <a:cubicBezTo>
                        <a:pt x="4" y="60"/>
                        <a:pt x="4" y="60"/>
                        <a:pt x="4" y="61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8" name="Перевозский"/>
                <p:cNvSpPr>
                  <a:spLocks/>
                </p:cNvSpPr>
                <p:nvPr/>
              </p:nvSpPr>
              <p:spPr bwMode="auto">
                <a:xfrm>
                  <a:off x="2990528" y="4519093"/>
                  <a:ext cx="419100" cy="838200"/>
                </a:xfrm>
                <a:custGeom>
                  <a:avLst/>
                  <a:gdLst>
                    <a:gd name="T0" fmla="*/ 2147483646 w 44"/>
                    <a:gd name="T1" fmla="*/ 2147483646 h 88"/>
                    <a:gd name="T2" fmla="*/ 2147483646 w 44"/>
                    <a:gd name="T3" fmla="*/ 2147483646 h 88"/>
                    <a:gd name="T4" fmla="*/ 2147483646 w 44"/>
                    <a:gd name="T5" fmla="*/ 2147483646 h 88"/>
                    <a:gd name="T6" fmla="*/ 2147483646 w 44"/>
                    <a:gd name="T7" fmla="*/ 2147483646 h 88"/>
                    <a:gd name="T8" fmla="*/ 2147483646 w 44"/>
                    <a:gd name="T9" fmla="*/ 2147483646 h 88"/>
                    <a:gd name="T10" fmla="*/ 2147483646 w 44"/>
                    <a:gd name="T11" fmla="*/ 2147483646 h 88"/>
                    <a:gd name="T12" fmla="*/ 2147483646 w 44"/>
                    <a:gd name="T13" fmla="*/ 2147483646 h 88"/>
                    <a:gd name="T14" fmla="*/ 2147483646 w 44"/>
                    <a:gd name="T15" fmla="*/ 2147483646 h 88"/>
                    <a:gd name="T16" fmla="*/ 2147483646 w 44"/>
                    <a:gd name="T17" fmla="*/ 2147483646 h 88"/>
                    <a:gd name="T18" fmla="*/ 2147483646 w 44"/>
                    <a:gd name="T19" fmla="*/ 2147483646 h 88"/>
                    <a:gd name="T20" fmla="*/ 2147483646 w 44"/>
                    <a:gd name="T21" fmla="*/ 2147483646 h 88"/>
                    <a:gd name="T22" fmla="*/ 2147483646 w 44"/>
                    <a:gd name="T23" fmla="*/ 2147483646 h 88"/>
                    <a:gd name="T24" fmla="*/ 2147483646 w 44"/>
                    <a:gd name="T25" fmla="*/ 2147483646 h 88"/>
                    <a:gd name="T26" fmla="*/ 2147483646 w 44"/>
                    <a:gd name="T27" fmla="*/ 2147483646 h 88"/>
                    <a:gd name="T28" fmla="*/ 2147483646 w 44"/>
                    <a:gd name="T29" fmla="*/ 2147483646 h 88"/>
                    <a:gd name="T30" fmla="*/ 2147483646 w 44"/>
                    <a:gd name="T31" fmla="*/ 2147483646 h 88"/>
                    <a:gd name="T32" fmla="*/ 2147483646 w 44"/>
                    <a:gd name="T33" fmla="*/ 2147483646 h 88"/>
                    <a:gd name="T34" fmla="*/ 2147483646 w 44"/>
                    <a:gd name="T35" fmla="*/ 2147483646 h 88"/>
                    <a:gd name="T36" fmla="*/ 2147483646 w 44"/>
                    <a:gd name="T37" fmla="*/ 2147483646 h 88"/>
                    <a:gd name="T38" fmla="*/ 2147483646 w 44"/>
                    <a:gd name="T39" fmla="*/ 2147483646 h 88"/>
                    <a:gd name="T40" fmla="*/ 2147483646 w 44"/>
                    <a:gd name="T41" fmla="*/ 2147483646 h 88"/>
                    <a:gd name="T42" fmla="*/ 2147483646 w 44"/>
                    <a:gd name="T43" fmla="*/ 2147483646 h 88"/>
                    <a:gd name="T44" fmla="*/ 2147483646 w 44"/>
                    <a:gd name="T45" fmla="*/ 2147483646 h 88"/>
                    <a:gd name="T46" fmla="*/ 2147483646 w 44"/>
                    <a:gd name="T47" fmla="*/ 2147483646 h 88"/>
                    <a:gd name="T48" fmla="*/ 2147483646 w 44"/>
                    <a:gd name="T49" fmla="*/ 2147483646 h 88"/>
                    <a:gd name="T50" fmla="*/ 2147483646 w 44"/>
                    <a:gd name="T51" fmla="*/ 2147483646 h 88"/>
                    <a:gd name="T52" fmla="*/ 0 w 44"/>
                    <a:gd name="T53" fmla="*/ 2147483646 h 88"/>
                    <a:gd name="T54" fmla="*/ 2147483646 w 44"/>
                    <a:gd name="T55" fmla="*/ 2147483646 h 88"/>
                    <a:gd name="T56" fmla="*/ 2147483646 w 44"/>
                    <a:gd name="T57" fmla="*/ 2147483646 h 88"/>
                    <a:gd name="T58" fmla="*/ 2147483646 w 44"/>
                    <a:gd name="T59" fmla="*/ 2147483646 h 88"/>
                    <a:gd name="T60" fmla="*/ 2147483646 w 44"/>
                    <a:gd name="T61" fmla="*/ 2147483646 h 88"/>
                    <a:gd name="T62" fmla="*/ 2147483646 w 44"/>
                    <a:gd name="T63" fmla="*/ 2147483646 h 88"/>
                    <a:gd name="T64" fmla="*/ 2147483646 w 44"/>
                    <a:gd name="T65" fmla="*/ 2147483646 h 8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4"/>
                    <a:gd name="T100" fmla="*/ 0 h 88"/>
                    <a:gd name="T101" fmla="*/ 44 w 44"/>
                    <a:gd name="T102" fmla="*/ 88 h 8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4" h="88">
                      <a:moveTo>
                        <a:pt x="14" y="8"/>
                      </a:moveTo>
                      <a:cubicBezTo>
                        <a:pt x="18" y="0"/>
                        <a:pt x="20" y="14"/>
                        <a:pt x="21" y="15"/>
                      </a:cubicBezTo>
                      <a:cubicBezTo>
                        <a:pt x="24" y="14"/>
                        <a:pt x="23" y="13"/>
                        <a:pt x="26" y="14"/>
                      </a:cubicBezTo>
                      <a:cubicBezTo>
                        <a:pt x="25" y="18"/>
                        <a:pt x="24" y="16"/>
                        <a:pt x="21" y="19"/>
                      </a:cubicBezTo>
                      <a:cubicBezTo>
                        <a:pt x="23" y="21"/>
                        <a:pt x="24" y="22"/>
                        <a:pt x="26" y="23"/>
                      </a:cubicBezTo>
                      <a:cubicBezTo>
                        <a:pt x="26" y="24"/>
                        <a:pt x="24" y="30"/>
                        <a:pt x="27" y="31"/>
                      </a:cubicBezTo>
                      <a:cubicBezTo>
                        <a:pt x="31" y="32"/>
                        <a:pt x="39" y="33"/>
                        <a:pt x="39" y="33"/>
                      </a:cubicBezTo>
                      <a:cubicBezTo>
                        <a:pt x="38" y="34"/>
                        <a:pt x="38" y="34"/>
                        <a:pt x="37" y="35"/>
                      </a:cubicBezTo>
                      <a:cubicBezTo>
                        <a:pt x="36" y="36"/>
                        <a:pt x="40" y="38"/>
                        <a:pt x="40" y="38"/>
                      </a:cubicBezTo>
                      <a:cubicBezTo>
                        <a:pt x="39" y="40"/>
                        <a:pt x="36" y="43"/>
                        <a:pt x="36" y="43"/>
                      </a:cubicBezTo>
                      <a:cubicBezTo>
                        <a:pt x="37" y="46"/>
                        <a:pt x="38" y="46"/>
                        <a:pt x="41" y="47"/>
                      </a:cubicBezTo>
                      <a:cubicBezTo>
                        <a:pt x="43" y="49"/>
                        <a:pt x="44" y="49"/>
                        <a:pt x="41" y="52"/>
                      </a:cubicBezTo>
                      <a:cubicBezTo>
                        <a:pt x="43" y="55"/>
                        <a:pt x="43" y="54"/>
                        <a:pt x="42" y="58"/>
                      </a:cubicBezTo>
                      <a:cubicBezTo>
                        <a:pt x="35" y="56"/>
                        <a:pt x="35" y="57"/>
                        <a:pt x="36" y="65"/>
                      </a:cubicBezTo>
                      <a:cubicBezTo>
                        <a:pt x="36" y="67"/>
                        <a:pt x="33" y="68"/>
                        <a:pt x="34" y="70"/>
                      </a:cubicBezTo>
                      <a:cubicBezTo>
                        <a:pt x="34" y="71"/>
                        <a:pt x="36" y="72"/>
                        <a:pt x="36" y="72"/>
                      </a:cubicBezTo>
                      <a:cubicBezTo>
                        <a:pt x="33" y="75"/>
                        <a:pt x="32" y="78"/>
                        <a:pt x="27" y="80"/>
                      </a:cubicBezTo>
                      <a:cubicBezTo>
                        <a:pt x="24" y="83"/>
                        <a:pt x="24" y="84"/>
                        <a:pt x="20" y="85"/>
                      </a:cubicBezTo>
                      <a:cubicBezTo>
                        <a:pt x="20" y="86"/>
                        <a:pt x="20" y="87"/>
                        <a:pt x="19" y="87"/>
                      </a:cubicBezTo>
                      <a:cubicBezTo>
                        <a:pt x="16" y="88"/>
                        <a:pt x="15" y="84"/>
                        <a:pt x="13" y="82"/>
                      </a:cubicBezTo>
                      <a:cubicBezTo>
                        <a:pt x="10" y="85"/>
                        <a:pt x="12" y="84"/>
                        <a:pt x="9" y="85"/>
                      </a:cubicBezTo>
                      <a:cubicBezTo>
                        <a:pt x="7" y="84"/>
                        <a:pt x="2" y="84"/>
                        <a:pt x="4" y="82"/>
                      </a:cubicBezTo>
                      <a:cubicBezTo>
                        <a:pt x="4" y="80"/>
                        <a:pt x="4" y="75"/>
                        <a:pt x="6" y="72"/>
                      </a:cubicBezTo>
                      <a:cubicBezTo>
                        <a:pt x="7" y="71"/>
                        <a:pt x="9" y="69"/>
                        <a:pt x="9" y="69"/>
                      </a:cubicBezTo>
                      <a:cubicBezTo>
                        <a:pt x="8" y="67"/>
                        <a:pt x="5" y="64"/>
                        <a:pt x="5" y="64"/>
                      </a:cubicBezTo>
                      <a:cubicBezTo>
                        <a:pt x="7" y="57"/>
                        <a:pt x="6" y="58"/>
                        <a:pt x="3" y="51"/>
                      </a:cubicBezTo>
                      <a:cubicBezTo>
                        <a:pt x="2" y="49"/>
                        <a:pt x="0" y="45"/>
                        <a:pt x="0" y="45"/>
                      </a:cubicBezTo>
                      <a:cubicBezTo>
                        <a:pt x="0" y="43"/>
                        <a:pt x="3" y="38"/>
                        <a:pt x="3" y="38"/>
                      </a:cubicBezTo>
                      <a:cubicBezTo>
                        <a:pt x="4" y="35"/>
                        <a:pt x="5" y="32"/>
                        <a:pt x="2" y="29"/>
                      </a:cubicBezTo>
                      <a:cubicBezTo>
                        <a:pt x="2" y="27"/>
                        <a:pt x="5" y="22"/>
                        <a:pt x="5" y="22"/>
                      </a:cubicBezTo>
                      <a:cubicBezTo>
                        <a:pt x="8" y="25"/>
                        <a:pt x="17" y="18"/>
                        <a:pt x="17" y="18"/>
                      </a:cubicBezTo>
                      <a:cubicBezTo>
                        <a:pt x="16" y="11"/>
                        <a:pt x="16" y="13"/>
                        <a:pt x="14" y="9"/>
                      </a:cubicBezTo>
                      <a:cubicBezTo>
                        <a:pt x="14" y="8"/>
                        <a:pt x="15" y="6"/>
                        <a:pt x="15" y="6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9" name="Вадский"/>
                <p:cNvSpPr>
                  <a:spLocks/>
                </p:cNvSpPr>
                <p:nvPr/>
              </p:nvSpPr>
              <p:spPr bwMode="auto">
                <a:xfrm>
                  <a:off x="2638103" y="4738168"/>
                  <a:ext cx="523875" cy="723900"/>
                </a:xfrm>
                <a:custGeom>
                  <a:avLst/>
                  <a:gdLst>
                    <a:gd name="T0" fmla="*/ 2147483646 w 55"/>
                    <a:gd name="T1" fmla="*/ 2147483646 h 76"/>
                    <a:gd name="T2" fmla="*/ 2147483646 w 55"/>
                    <a:gd name="T3" fmla="*/ 2147483646 h 76"/>
                    <a:gd name="T4" fmla="*/ 2147483646 w 55"/>
                    <a:gd name="T5" fmla="*/ 2147483646 h 76"/>
                    <a:gd name="T6" fmla="*/ 0 w 55"/>
                    <a:gd name="T7" fmla="*/ 2147483646 h 76"/>
                    <a:gd name="T8" fmla="*/ 2147483646 w 55"/>
                    <a:gd name="T9" fmla="*/ 2147483646 h 76"/>
                    <a:gd name="T10" fmla="*/ 2147483646 w 55"/>
                    <a:gd name="T11" fmla="*/ 2147483646 h 76"/>
                    <a:gd name="T12" fmla="*/ 2147483646 w 55"/>
                    <a:gd name="T13" fmla="*/ 2147483646 h 76"/>
                    <a:gd name="T14" fmla="*/ 2147483646 w 55"/>
                    <a:gd name="T15" fmla="*/ 2147483646 h 76"/>
                    <a:gd name="T16" fmla="*/ 2147483646 w 55"/>
                    <a:gd name="T17" fmla="*/ 2147483646 h 76"/>
                    <a:gd name="T18" fmla="*/ 2147483646 w 55"/>
                    <a:gd name="T19" fmla="*/ 2147483646 h 76"/>
                    <a:gd name="T20" fmla="*/ 2147483646 w 55"/>
                    <a:gd name="T21" fmla="*/ 2147483646 h 76"/>
                    <a:gd name="T22" fmla="*/ 2147483646 w 55"/>
                    <a:gd name="T23" fmla="*/ 2147483646 h 76"/>
                    <a:gd name="T24" fmla="*/ 2147483646 w 55"/>
                    <a:gd name="T25" fmla="*/ 2147483646 h 76"/>
                    <a:gd name="T26" fmla="*/ 2147483646 w 55"/>
                    <a:gd name="T27" fmla="*/ 2147483646 h 76"/>
                    <a:gd name="T28" fmla="*/ 2147483646 w 55"/>
                    <a:gd name="T29" fmla="*/ 2147483646 h 76"/>
                    <a:gd name="T30" fmla="*/ 2147483646 w 55"/>
                    <a:gd name="T31" fmla="*/ 2147483646 h 76"/>
                    <a:gd name="T32" fmla="*/ 2147483646 w 55"/>
                    <a:gd name="T33" fmla="*/ 2147483646 h 76"/>
                    <a:gd name="T34" fmla="*/ 2147483646 w 55"/>
                    <a:gd name="T35" fmla="*/ 2147483646 h 76"/>
                    <a:gd name="T36" fmla="*/ 2147483646 w 55"/>
                    <a:gd name="T37" fmla="*/ 2147483646 h 76"/>
                    <a:gd name="T38" fmla="*/ 2147483646 w 55"/>
                    <a:gd name="T39" fmla="*/ 2147483646 h 76"/>
                    <a:gd name="T40" fmla="*/ 2147483646 w 55"/>
                    <a:gd name="T41" fmla="*/ 2147483646 h 76"/>
                    <a:gd name="T42" fmla="*/ 2147483646 w 55"/>
                    <a:gd name="T43" fmla="*/ 2147483646 h 76"/>
                    <a:gd name="T44" fmla="*/ 2147483646 w 55"/>
                    <a:gd name="T45" fmla="*/ 2147483646 h 7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55"/>
                    <a:gd name="T70" fmla="*/ 0 h 76"/>
                    <a:gd name="T71" fmla="*/ 55 w 55"/>
                    <a:gd name="T72" fmla="*/ 76 h 7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55" h="76">
                      <a:moveTo>
                        <a:pt x="7" y="20"/>
                      </a:moveTo>
                      <a:cubicBezTo>
                        <a:pt x="5" y="22"/>
                        <a:pt x="1" y="24"/>
                        <a:pt x="1" y="24"/>
                      </a:cubicBezTo>
                      <a:cubicBezTo>
                        <a:pt x="0" y="27"/>
                        <a:pt x="1" y="31"/>
                        <a:pt x="2" y="34"/>
                      </a:cubicBezTo>
                      <a:cubicBezTo>
                        <a:pt x="2" y="38"/>
                        <a:pt x="0" y="42"/>
                        <a:pt x="0" y="46"/>
                      </a:cubicBezTo>
                      <a:cubicBezTo>
                        <a:pt x="0" y="49"/>
                        <a:pt x="7" y="61"/>
                        <a:pt x="10" y="62"/>
                      </a:cubicBezTo>
                      <a:cubicBezTo>
                        <a:pt x="14" y="64"/>
                        <a:pt x="18" y="66"/>
                        <a:pt x="22" y="68"/>
                      </a:cubicBezTo>
                      <a:cubicBezTo>
                        <a:pt x="23" y="69"/>
                        <a:pt x="26" y="70"/>
                        <a:pt x="26" y="70"/>
                      </a:cubicBezTo>
                      <a:cubicBezTo>
                        <a:pt x="24" y="75"/>
                        <a:pt x="25" y="76"/>
                        <a:pt x="30" y="75"/>
                      </a:cubicBezTo>
                      <a:cubicBezTo>
                        <a:pt x="32" y="73"/>
                        <a:pt x="39" y="71"/>
                        <a:pt x="39" y="71"/>
                      </a:cubicBezTo>
                      <a:lnTo>
                        <a:pt x="46" y="75"/>
                      </a:lnTo>
                      <a:cubicBezTo>
                        <a:pt x="46" y="75"/>
                        <a:pt x="47" y="76"/>
                        <a:pt x="47" y="76"/>
                      </a:cubicBezTo>
                      <a:cubicBezTo>
                        <a:pt x="49" y="74"/>
                        <a:pt x="48" y="73"/>
                        <a:pt x="46" y="71"/>
                      </a:cubicBezTo>
                      <a:cubicBezTo>
                        <a:pt x="48" y="69"/>
                        <a:pt x="47" y="68"/>
                        <a:pt x="49" y="70"/>
                      </a:cubicBezTo>
                      <a:cubicBezTo>
                        <a:pt x="55" y="68"/>
                        <a:pt x="54" y="64"/>
                        <a:pt x="50" y="60"/>
                      </a:cubicBezTo>
                      <a:cubicBezTo>
                        <a:pt x="47" y="63"/>
                        <a:pt x="49" y="62"/>
                        <a:pt x="43" y="61"/>
                      </a:cubicBezTo>
                      <a:cubicBezTo>
                        <a:pt x="39" y="57"/>
                        <a:pt x="42" y="50"/>
                        <a:pt x="45" y="47"/>
                      </a:cubicBezTo>
                      <a:cubicBezTo>
                        <a:pt x="44" y="44"/>
                        <a:pt x="43" y="43"/>
                        <a:pt x="42" y="41"/>
                      </a:cubicBezTo>
                      <a:cubicBezTo>
                        <a:pt x="45" y="35"/>
                        <a:pt x="39" y="29"/>
                        <a:pt x="37" y="23"/>
                      </a:cubicBezTo>
                      <a:cubicBezTo>
                        <a:pt x="38" y="20"/>
                        <a:pt x="38" y="17"/>
                        <a:pt x="40" y="15"/>
                      </a:cubicBezTo>
                      <a:cubicBezTo>
                        <a:pt x="40" y="11"/>
                        <a:pt x="42" y="5"/>
                        <a:pt x="39" y="2"/>
                      </a:cubicBezTo>
                      <a:cubicBezTo>
                        <a:pt x="36" y="5"/>
                        <a:pt x="40" y="0"/>
                        <a:pt x="37" y="7"/>
                      </a:cubicBezTo>
                      <a:cubicBezTo>
                        <a:pt x="33" y="15"/>
                        <a:pt x="18" y="20"/>
                        <a:pt x="11" y="22"/>
                      </a:cubicBezTo>
                      <a:cubicBezTo>
                        <a:pt x="8" y="21"/>
                        <a:pt x="6" y="21"/>
                        <a:pt x="7" y="20"/>
                      </a:cubicBezTo>
                      <a:close/>
                    </a:path>
                  </a:pathLst>
                </a:custGeom>
                <a:solidFill>
                  <a:srgbClr val="FF4B4B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0" name="Большемурашкинский"/>
                <p:cNvSpPr>
                  <a:spLocks/>
                </p:cNvSpPr>
                <p:nvPr/>
              </p:nvSpPr>
              <p:spPr bwMode="auto">
                <a:xfrm>
                  <a:off x="3104828" y="4414318"/>
                  <a:ext cx="533400" cy="466725"/>
                </a:xfrm>
                <a:custGeom>
                  <a:avLst/>
                  <a:gdLst>
                    <a:gd name="T0" fmla="*/ 2147483646 w 56"/>
                    <a:gd name="T1" fmla="*/ 2147483646 h 49"/>
                    <a:gd name="T2" fmla="*/ 2147483646 w 56"/>
                    <a:gd name="T3" fmla="*/ 2147483646 h 49"/>
                    <a:gd name="T4" fmla="*/ 2147483646 w 56"/>
                    <a:gd name="T5" fmla="*/ 2147483646 h 49"/>
                    <a:gd name="T6" fmla="*/ 2147483646 w 56"/>
                    <a:gd name="T7" fmla="*/ 2147483646 h 49"/>
                    <a:gd name="T8" fmla="*/ 2147483646 w 56"/>
                    <a:gd name="T9" fmla="*/ 2147483646 h 49"/>
                    <a:gd name="T10" fmla="*/ 2147483646 w 56"/>
                    <a:gd name="T11" fmla="*/ 2147483646 h 49"/>
                    <a:gd name="T12" fmla="*/ 2147483646 w 56"/>
                    <a:gd name="T13" fmla="*/ 2147483646 h 49"/>
                    <a:gd name="T14" fmla="*/ 2147483646 w 56"/>
                    <a:gd name="T15" fmla="*/ 2147483646 h 49"/>
                    <a:gd name="T16" fmla="*/ 2147483646 w 56"/>
                    <a:gd name="T17" fmla="*/ 2147483646 h 49"/>
                    <a:gd name="T18" fmla="*/ 2147483646 w 56"/>
                    <a:gd name="T19" fmla="*/ 2147483646 h 49"/>
                    <a:gd name="T20" fmla="*/ 2147483646 w 56"/>
                    <a:gd name="T21" fmla="*/ 2147483646 h 49"/>
                    <a:gd name="T22" fmla="*/ 2147483646 w 56"/>
                    <a:gd name="T23" fmla="*/ 2147483646 h 49"/>
                    <a:gd name="T24" fmla="*/ 2147483646 w 56"/>
                    <a:gd name="T25" fmla="*/ 2147483646 h 49"/>
                    <a:gd name="T26" fmla="*/ 2147483646 w 56"/>
                    <a:gd name="T27" fmla="*/ 2147483646 h 49"/>
                    <a:gd name="T28" fmla="*/ 2147483646 w 56"/>
                    <a:gd name="T29" fmla="*/ 2147483646 h 49"/>
                    <a:gd name="T30" fmla="*/ 2147483646 w 56"/>
                    <a:gd name="T31" fmla="*/ 2147483646 h 49"/>
                    <a:gd name="T32" fmla="*/ 0 w 56"/>
                    <a:gd name="T33" fmla="*/ 2147483646 h 49"/>
                    <a:gd name="T34" fmla="*/ 2147483646 w 56"/>
                    <a:gd name="T35" fmla="*/ 2147483646 h 49"/>
                    <a:gd name="T36" fmla="*/ 2147483646 w 56"/>
                    <a:gd name="T37" fmla="*/ 0 h 49"/>
                    <a:gd name="T38" fmla="*/ 2147483646 w 56"/>
                    <a:gd name="T39" fmla="*/ 2147483646 h 49"/>
                    <a:gd name="T40" fmla="*/ 2147483646 w 56"/>
                    <a:gd name="T41" fmla="*/ 2147483646 h 49"/>
                    <a:gd name="T42" fmla="*/ 2147483646 w 56"/>
                    <a:gd name="T43" fmla="*/ 2147483646 h 49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6"/>
                    <a:gd name="T67" fmla="*/ 0 h 49"/>
                    <a:gd name="T68" fmla="*/ 56 w 56"/>
                    <a:gd name="T69" fmla="*/ 49 h 49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6" h="49">
                      <a:moveTo>
                        <a:pt x="52" y="8"/>
                      </a:moveTo>
                      <a:cubicBezTo>
                        <a:pt x="51" y="16"/>
                        <a:pt x="52" y="12"/>
                        <a:pt x="48" y="16"/>
                      </a:cubicBezTo>
                      <a:cubicBezTo>
                        <a:pt x="49" y="26"/>
                        <a:pt x="50" y="28"/>
                        <a:pt x="46" y="35"/>
                      </a:cubicBezTo>
                      <a:cubicBezTo>
                        <a:pt x="48" y="39"/>
                        <a:pt x="48" y="38"/>
                        <a:pt x="53" y="39"/>
                      </a:cubicBezTo>
                      <a:cubicBezTo>
                        <a:pt x="56" y="42"/>
                        <a:pt x="53" y="38"/>
                        <a:pt x="53" y="41"/>
                      </a:cubicBezTo>
                      <a:cubicBezTo>
                        <a:pt x="53" y="43"/>
                        <a:pt x="56" y="45"/>
                        <a:pt x="56" y="45"/>
                      </a:cubicBezTo>
                      <a:cubicBezTo>
                        <a:pt x="55" y="47"/>
                        <a:pt x="51" y="49"/>
                        <a:pt x="51" y="49"/>
                      </a:cubicBezTo>
                      <a:cubicBezTo>
                        <a:pt x="45" y="48"/>
                        <a:pt x="42" y="47"/>
                        <a:pt x="36" y="46"/>
                      </a:cubicBezTo>
                      <a:cubicBezTo>
                        <a:pt x="35" y="45"/>
                        <a:pt x="32" y="42"/>
                        <a:pt x="32" y="42"/>
                      </a:cubicBezTo>
                      <a:cubicBezTo>
                        <a:pt x="28" y="46"/>
                        <a:pt x="21" y="43"/>
                        <a:pt x="16" y="41"/>
                      </a:cubicBezTo>
                      <a:cubicBezTo>
                        <a:pt x="15" y="40"/>
                        <a:pt x="13" y="38"/>
                        <a:pt x="13" y="38"/>
                      </a:cubicBezTo>
                      <a:lnTo>
                        <a:pt x="11" y="32"/>
                      </a:lnTo>
                      <a:cubicBezTo>
                        <a:pt x="11" y="32"/>
                        <a:pt x="10" y="31"/>
                        <a:pt x="10" y="31"/>
                      </a:cubicBezTo>
                      <a:cubicBezTo>
                        <a:pt x="11" y="29"/>
                        <a:pt x="14" y="26"/>
                        <a:pt x="14" y="26"/>
                      </a:cubicBezTo>
                      <a:cubicBezTo>
                        <a:pt x="11" y="23"/>
                        <a:pt x="16" y="27"/>
                        <a:pt x="11" y="26"/>
                      </a:cubicBezTo>
                      <a:cubicBezTo>
                        <a:pt x="8" y="25"/>
                        <a:pt x="6" y="19"/>
                        <a:pt x="4" y="17"/>
                      </a:cubicBezTo>
                      <a:cubicBezTo>
                        <a:pt x="0" y="21"/>
                        <a:pt x="3" y="18"/>
                        <a:pt x="0" y="15"/>
                      </a:cubicBezTo>
                      <a:cubicBezTo>
                        <a:pt x="2" y="10"/>
                        <a:pt x="4" y="9"/>
                        <a:pt x="9" y="7"/>
                      </a:cubicBezTo>
                      <a:cubicBezTo>
                        <a:pt x="12" y="4"/>
                        <a:pt x="14" y="3"/>
                        <a:pt x="17" y="0"/>
                      </a:cubicBezTo>
                      <a:cubicBezTo>
                        <a:pt x="26" y="3"/>
                        <a:pt x="25" y="3"/>
                        <a:pt x="36" y="4"/>
                      </a:cubicBezTo>
                      <a:cubicBezTo>
                        <a:pt x="42" y="3"/>
                        <a:pt x="46" y="4"/>
                        <a:pt x="51" y="6"/>
                      </a:cubicBezTo>
                      <a:cubicBezTo>
                        <a:pt x="52" y="7"/>
                        <a:pt x="52" y="7"/>
                        <a:pt x="52" y="8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1" name="Княгининский"/>
                <p:cNvSpPr>
                  <a:spLocks/>
                </p:cNvSpPr>
                <p:nvPr/>
              </p:nvSpPr>
              <p:spPr bwMode="auto">
                <a:xfrm>
                  <a:off x="3533453" y="4423843"/>
                  <a:ext cx="666750" cy="466725"/>
                </a:xfrm>
                <a:custGeom>
                  <a:avLst/>
                  <a:gdLst>
                    <a:gd name="T0" fmla="*/ 2147483646 w 70"/>
                    <a:gd name="T1" fmla="*/ 2147483646 h 49"/>
                    <a:gd name="T2" fmla="*/ 2147483646 w 70"/>
                    <a:gd name="T3" fmla="*/ 2147483646 h 49"/>
                    <a:gd name="T4" fmla="*/ 2147483646 w 70"/>
                    <a:gd name="T5" fmla="*/ 2147483646 h 49"/>
                    <a:gd name="T6" fmla="*/ 2147483646 w 70"/>
                    <a:gd name="T7" fmla="*/ 2147483646 h 49"/>
                    <a:gd name="T8" fmla="*/ 2147483646 w 70"/>
                    <a:gd name="T9" fmla="*/ 2147483646 h 49"/>
                    <a:gd name="T10" fmla="*/ 2147483646 w 70"/>
                    <a:gd name="T11" fmla="*/ 2147483646 h 49"/>
                    <a:gd name="T12" fmla="*/ 2147483646 w 70"/>
                    <a:gd name="T13" fmla="*/ 2147483646 h 49"/>
                    <a:gd name="T14" fmla="*/ 2147483646 w 70"/>
                    <a:gd name="T15" fmla="*/ 2147483646 h 49"/>
                    <a:gd name="T16" fmla="*/ 2147483646 w 70"/>
                    <a:gd name="T17" fmla="*/ 2147483646 h 49"/>
                    <a:gd name="T18" fmla="*/ 2147483646 w 70"/>
                    <a:gd name="T19" fmla="*/ 2147483646 h 49"/>
                    <a:gd name="T20" fmla="*/ 2147483646 w 70"/>
                    <a:gd name="T21" fmla="*/ 2147483646 h 49"/>
                    <a:gd name="T22" fmla="*/ 2147483646 w 70"/>
                    <a:gd name="T23" fmla="*/ 2147483646 h 49"/>
                    <a:gd name="T24" fmla="*/ 2147483646 w 70"/>
                    <a:gd name="T25" fmla="*/ 2147483646 h 49"/>
                    <a:gd name="T26" fmla="*/ 2147483646 w 70"/>
                    <a:gd name="T27" fmla="*/ 2147483646 h 49"/>
                    <a:gd name="T28" fmla="*/ 2147483646 w 70"/>
                    <a:gd name="T29" fmla="*/ 2147483646 h 49"/>
                    <a:gd name="T30" fmla="*/ 2147483646 w 70"/>
                    <a:gd name="T31" fmla="*/ 2147483646 h 49"/>
                    <a:gd name="T32" fmla="*/ 2147483646 w 70"/>
                    <a:gd name="T33" fmla="*/ 2147483646 h 49"/>
                    <a:gd name="T34" fmla="*/ 2147483646 w 70"/>
                    <a:gd name="T35" fmla="*/ 2147483646 h 49"/>
                    <a:gd name="T36" fmla="*/ 2147483646 w 70"/>
                    <a:gd name="T37" fmla="*/ 2147483646 h 49"/>
                    <a:gd name="T38" fmla="*/ 2147483646 w 70"/>
                    <a:gd name="T39" fmla="*/ 2147483646 h 49"/>
                    <a:gd name="T40" fmla="*/ 2147483646 w 70"/>
                    <a:gd name="T41" fmla="*/ 2147483646 h 49"/>
                    <a:gd name="T42" fmla="*/ 2147483646 w 70"/>
                    <a:gd name="T43" fmla="*/ 0 h 49"/>
                    <a:gd name="T44" fmla="*/ 2147483646 w 70"/>
                    <a:gd name="T45" fmla="*/ 2147483646 h 49"/>
                    <a:gd name="T46" fmla="*/ 2147483646 w 70"/>
                    <a:gd name="T47" fmla="*/ 2147483646 h 49"/>
                    <a:gd name="T48" fmla="*/ 2147483646 w 70"/>
                    <a:gd name="T49" fmla="*/ 2147483646 h 4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0"/>
                    <a:gd name="T76" fmla="*/ 0 h 49"/>
                    <a:gd name="T77" fmla="*/ 70 w 70"/>
                    <a:gd name="T78" fmla="*/ 49 h 4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0" h="49">
                      <a:moveTo>
                        <a:pt x="53" y="13"/>
                      </a:moveTo>
                      <a:cubicBezTo>
                        <a:pt x="54" y="15"/>
                        <a:pt x="56" y="18"/>
                        <a:pt x="56" y="18"/>
                      </a:cubicBezTo>
                      <a:cubicBezTo>
                        <a:pt x="55" y="19"/>
                        <a:pt x="53" y="20"/>
                        <a:pt x="52" y="21"/>
                      </a:cubicBezTo>
                      <a:cubicBezTo>
                        <a:pt x="52" y="23"/>
                        <a:pt x="55" y="28"/>
                        <a:pt x="55" y="28"/>
                      </a:cubicBezTo>
                      <a:cubicBezTo>
                        <a:pt x="56" y="32"/>
                        <a:pt x="59" y="30"/>
                        <a:pt x="65" y="31"/>
                      </a:cubicBezTo>
                      <a:cubicBezTo>
                        <a:pt x="70" y="34"/>
                        <a:pt x="63" y="35"/>
                        <a:pt x="61" y="35"/>
                      </a:cubicBezTo>
                      <a:cubicBezTo>
                        <a:pt x="57" y="39"/>
                        <a:pt x="57" y="43"/>
                        <a:pt x="52" y="45"/>
                      </a:cubicBezTo>
                      <a:cubicBezTo>
                        <a:pt x="50" y="44"/>
                        <a:pt x="49" y="43"/>
                        <a:pt x="47" y="43"/>
                      </a:cubicBezTo>
                      <a:cubicBezTo>
                        <a:pt x="45" y="43"/>
                        <a:pt x="43" y="48"/>
                        <a:pt x="43" y="48"/>
                      </a:cubicBezTo>
                      <a:cubicBezTo>
                        <a:pt x="39" y="47"/>
                        <a:pt x="37" y="49"/>
                        <a:pt x="33" y="47"/>
                      </a:cubicBezTo>
                      <a:cubicBezTo>
                        <a:pt x="31" y="46"/>
                        <a:pt x="29" y="44"/>
                        <a:pt x="29" y="44"/>
                      </a:cubicBezTo>
                      <a:cubicBezTo>
                        <a:pt x="28" y="40"/>
                        <a:pt x="27" y="35"/>
                        <a:pt x="24" y="33"/>
                      </a:cubicBezTo>
                      <a:cubicBezTo>
                        <a:pt x="22" y="34"/>
                        <a:pt x="20" y="34"/>
                        <a:pt x="22" y="36"/>
                      </a:cubicBezTo>
                      <a:cubicBezTo>
                        <a:pt x="23" y="40"/>
                        <a:pt x="25" y="42"/>
                        <a:pt x="21" y="44"/>
                      </a:cubicBezTo>
                      <a:lnTo>
                        <a:pt x="14" y="39"/>
                      </a:lnTo>
                      <a:cubicBezTo>
                        <a:pt x="14" y="39"/>
                        <a:pt x="13" y="38"/>
                        <a:pt x="13" y="38"/>
                      </a:cubicBezTo>
                      <a:cubicBezTo>
                        <a:pt x="9" y="39"/>
                        <a:pt x="7" y="37"/>
                        <a:pt x="3" y="36"/>
                      </a:cubicBezTo>
                      <a:cubicBezTo>
                        <a:pt x="2" y="35"/>
                        <a:pt x="0" y="35"/>
                        <a:pt x="1" y="34"/>
                      </a:cubicBezTo>
                      <a:cubicBezTo>
                        <a:pt x="2" y="33"/>
                        <a:pt x="3" y="32"/>
                        <a:pt x="3" y="32"/>
                      </a:cubicBezTo>
                      <a:cubicBezTo>
                        <a:pt x="5" y="24"/>
                        <a:pt x="2" y="9"/>
                        <a:pt x="12" y="4"/>
                      </a:cubicBezTo>
                      <a:cubicBezTo>
                        <a:pt x="16" y="8"/>
                        <a:pt x="30" y="7"/>
                        <a:pt x="32" y="7"/>
                      </a:cubicBezTo>
                      <a:cubicBezTo>
                        <a:pt x="36" y="5"/>
                        <a:pt x="36" y="3"/>
                        <a:pt x="39" y="0"/>
                      </a:cubicBezTo>
                      <a:cubicBezTo>
                        <a:pt x="41" y="1"/>
                        <a:pt x="42" y="2"/>
                        <a:pt x="45" y="3"/>
                      </a:cubicBezTo>
                      <a:cubicBezTo>
                        <a:pt x="46" y="4"/>
                        <a:pt x="50" y="6"/>
                        <a:pt x="50" y="6"/>
                      </a:cubicBezTo>
                      <a:cubicBezTo>
                        <a:pt x="50" y="8"/>
                        <a:pt x="55" y="15"/>
                        <a:pt x="53" y="13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2" name="Спасский"/>
                <p:cNvSpPr>
                  <a:spLocks/>
                </p:cNvSpPr>
                <p:nvPr/>
              </p:nvSpPr>
              <p:spPr bwMode="auto">
                <a:xfrm>
                  <a:off x="4019228" y="4195243"/>
                  <a:ext cx="533400" cy="581025"/>
                </a:xfrm>
                <a:custGeom>
                  <a:avLst/>
                  <a:gdLst>
                    <a:gd name="T0" fmla="*/ 2147483646 w 56"/>
                    <a:gd name="T1" fmla="*/ 2147483646 h 61"/>
                    <a:gd name="T2" fmla="*/ 2147483646 w 56"/>
                    <a:gd name="T3" fmla="*/ 2147483646 h 61"/>
                    <a:gd name="T4" fmla="*/ 2147483646 w 56"/>
                    <a:gd name="T5" fmla="*/ 2147483646 h 61"/>
                    <a:gd name="T6" fmla="*/ 2147483646 w 56"/>
                    <a:gd name="T7" fmla="*/ 2147483646 h 61"/>
                    <a:gd name="T8" fmla="*/ 2147483646 w 56"/>
                    <a:gd name="T9" fmla="*/ 2147483646 h 61"/>
                    <a:gd name="T10" fmla="*/ 2147483646 w 56"/>
                    <a:gd name="T11" fmla="*/ 2147483646 h 61"/>
                    <a:gd name="T12" fmla="*/ 2147483646 w 56"/>
                    <a:gd name="T13" fmla="*/ 2147483646 h 61"/>
                    <a:gd name="T14" fmla="*/ 2147483646 w 56"/>
                    <a:gd name="T15" fmla="*/ 2147483646 h 61"/>
                    <a:gd name="T16" fmla="*/ 2147483646 w 56"/>
                    <a:gd name="T17" fmla="*/ 2147483646 h 61"/>
                    <a:gd name="T18" fmla="*/ 2147483646 w 56"/>
                    <a:gd name="T19" fmla="*/ 2147483646 h 61"/>
                    <a:gd name="T20" fmla="*/ 2147483646 w 56"/>
                    <a:gd name="T21" fmla="*/ 2147483646 h 61"/>
                    <a:gd name="T22" fmla="*/ 2147483646 w 56"/>
                    <a:gd name="T23" fmla="*/ 2147483646 h 61"/>
                    <a:gd name="T24" fmla="*/ 2147483646 w 56"/>
                    <a:gd name="T25" fmla="*/ 2147483646 h 61"/>
                    <a:gd name="T26" fmla="*/ 2147483646 w 56"/>
                    <a:gd name="T27" fmla="*/ 2147483646 h 61"/>
                    <a:gd name="T28" fmla="*/ 0 w 56"/>
                    <a:gd name="T29" fmla="*/ 2147483646 h 61"/>
                    <a:gd name="T30" fmla="*/ 2147483646 w 56"/>
                    <a:gd name="T31" fmla="*/ 2147483646 h 61"/>
                    <a:gd name="T32" fmla="*/ 2147483646 w 56"/>
                    <a:gd name="T33" fmla="*/ 2147483646 h 61"/>
                    <a:gd name="T34" fmla="*/ 2147483646 w 56"/>
                    <a:gd name="T35" fmla="*/ 2147483646 h 61"/>
                    <a:gd name="T36" fmla="*/ 2147483646 w 56"/>
                    <a:gd name="T37" fmla="*/ 0 h 61"/>
                    <a:gd name="T38" fmla="*/ 2147483646 w 56"/>
                    <a:gd name="T39" fmla="*/ 2147483646 h 61"/>
                    <a:gd name="T40" fmla="*/ 2147483646 w 56"/>
                    <a:gd name="T41" fmla="*/ 2147483646 h 61"/>
                    <a:gd name="T42" fmla="*/ 2147483646 w 56"/>
                    <a:gd name="T43" fmla="*/ 2147483646 h 61"/>
                    <a:gd name="T44" fmla="*/ 2147483646 w 56"/>
                    <a:gd name="T45" fmla="*/ 2147483646 h 61"/>
                    <a:gd name="T46" fmla="*/ 2147483646 w 56"/>
                    <a:gd name="T47" fmla="*/ 2147483646 h 61"/>
                    <a:gd name="T48" fmla="*/ 2147483646 w 56"/>
                    <a:gd name="T49" fmla="*/ 2147483646 h 61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56"/>
                    <a:gd name="T76" fmla="*/ 0 h 61"/>
                    <a:gd name="T77" fmla="*/ 56 w 56"/>
                    <a:gd name="T78" fmla="*/ 61 h 61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56" h="61">
                      <a:moveTo>
                        <a:pt x="53" y="33"/>
                      </a:moveTo>
                      <a:cubicBezTo>
                        <a:pt x="51" y="34"/>
                        <a:pt x="49" y="36"/>
                        <a:pt x="47" y="38"/>
                      </a:cubicBezTo>
                      <a:cubicBezTo>
                        <a:pt x="46" y="39"/>
                        <a:pt x="43" y="41"/>
                        <a:pt x="43" y="41"/>
                      </a:cubicBezTo>
                      <a:cubicBezTo>
                        <a:pt x="42" y="54"/>
                        <a:pt x="45" y="55"/>
                        <a:pt x="36" y="58"/>
                      </a:cubicBezTo>
                      <a:cubicBezTo>
                        <a:pt x="34" y="60"/>
                        <a:pt x="29" y="61"/>
                        <a:pt x="29" y="61"/>
                      </a:cubicBezTo>
                      <a:cubicBezTo>
                        <a:pt x="26" y="59"/>
                        <a:pt x="30" y="54"/>
                        <a:pt x="31" y="51"/>
                      </a:cubicBezTo>
                      <a:cubicBezTo>
                        <a:pt x="30" y="48"/>
                        <a:pt x="28" y="51"/>
                        <a:pt x="25" y="52"/>
                      </a:cubicBezTo>
                      <a:cubicBezTo>
                        <a:pt x="23" y="54"/>
                        <a:pt x="17" y="56"/>
                        <a:pt x="17" y="56"/>
                      </a:cubicBezTo>
                      <a:cubicBezTo>
                        <a:pt x="14" y="55"/>
                        <a:pt x="13" y="54"/>
                        <a:pt x="10" y="55"/>
                      </a:cubicBezTo>
                      <a:cubicBezTo>
                        <a:pt x="4" y="54"/>
                        <a:pt x="4" y="51"/>
                        <a:pt x="1" y="48"/>
                      </a:cubicBezTo>
                      <a:cubicBezTo>
                        <a:pt x="2" y="45"/>
                        <a:pt x="5" y="41"/>
                        <a:pt x="5" y="41"/>
                      </a:cubicBezTo>
                      <a:cubicBezTo>
                        <a:pt x="4" y="40"/>
                        <a:pt x="3" y="39"/>
                        <a:pt x="3" y="38"/>
                      </a:cubicBezTo>
                      <a:cubicBezTo>
                        <a:pt x="3" y="36"/>
                        <a:pt x="7" y="33"/>
                        <a:pt x="7" y="33"/>
                      </a:cubicBezTo>
                      <a:cubicBezTo>
                        <a:pt x="6" y="30"/>
                        <a:pt x="6" y="26"/>
                        <a:pt x="4" y="24"/>
                      </a:cubicBezTo>
                      <a:cubicBezTo>
                        <a:pt x="3" y="22"/>
                        <a:pt x="0" y="20"/>
                        <a:pt x="0" y="20"/>
                      </a:cubicBezTo>
                      <a:cubicBezTo>
                        <a:pt x="1" y="18"/>
                        <a:pt x="3" y="14"/>
                        <a:pt x="3" y="14"/>
                      </a:cubicBezTo>
                      <a:cubicBezTo>
                        <a:pt x="5" y="16"/>
                        <a:pt x="5" y="14"/>
                        <a:pt x="6" y="12"/>
                      </a:cubicBezTo>
                      <a:cubicBezTo>
                        <a:pt x="6" y="9"/>
                        <a:pt x="6" y="7"/>
                        <a:pt x="7" y="4"/>
                      </a:cubicBezTo>
                      <a:cubicBezTo>
                        <a:pt x="8" y="2"/>
                        <a:pt x="11" y="0"/>
                        <a:pt x="11" y="0"/>
                      </a:cubicBezTo>
                      <a:cubicBezTo>
                        <a:pt x="13" y="2"/>
                        <a:pt x="15" y="2"/>
                        <a:pt x="18" y="3"/>
                      </a:cubicBezTo>
                      <a:cubicBezTo>
                        <a:pt x="23" y="8"/>
                        <a:pt x="27" y="9"/>
                        <a:pt x="34" y="10"/>
                      </a:cubicBezTo>
                      <a:cubicBezTo>
                        <a:pt x="44" y="20"/>
                        <a:pt x="29" y="18"/>
                        <a:pt x="52" y="20"/>
                      </a:cubicBezTo>
                      <a:cubicBezTo>
                        <a:pt x="53" y="21"/>
                        <a:pt x="56" y="23"/>
                        <a:pt x="56" y="23"/>
                      </a:cubicBezTo>
                      <a:cubicBezTo>
                        <a:pt x="55" y="26"/>
                        <a:pt x="52" y="31"/>
                        <a:pt x="52" y="31"/>
                      </a:cubicBezTo>
                      <a:cubicBezTo>
                        <a:pt x="53" y="33"/>
                        <a:pt x="53" y="34"/>
                        <a:pt x="51" y="34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3" name="Пильненский"/>
                <p:cNvSpPr>
                  <a:spLocks/>
                </p:cNvSpPr>
                <p:nvPr/>
              </p:nvSpPr>
              <p:spPr bwMode="auto">
                <a:xfrm>
                  <a:off x="4295453" y="4376218"/>
                  <a:ext cx="781050" cy="1085850"/>
                </a:xfrm>
                <a:custGeom>
                  <a:avLst/>
                  <a:gdLst>
                    <a:gd name="T0" fmla="*/ 2147483646 w 82"/>
                    <a:gd name="T1" fmla="*/ 0 h 114"/>
                    <a:gd name="T2" fmla="*/ 2147483646 w 82"/>
                    <a:gd name="T3" fmla="*/ 2147483646 h 114"/>
                    <a:gd name="T4" fmla="*/ 2147483646 w 82"/>
                    <a:gd name="T5" fmla="*/ 2147483646 h 114"/>
                    <a:gd name="T6" fmla="*/ 2147483646 w 82"/>
                    <a:gd name="T7" fmla="*/ 2147483646 h 114"/>
                    <a:gd name="T8" fmla="*/ 2147483646 w 82"/>
                    <a:gd name="T9" fmla="*/ 2147483646 h 114"/>
                    <a:gd name="T10" fmla="*/ 2147483646 w 82"/>
                    <a:gd name="T11" fmla="*/ 2147483646 h 114"/>
                    <a:gd name="T12" fmla="*/ 2147483646 w 82"/>
                    <a:gd name="T13" fmla="*/ 2147483646 h 114"/>
                    <a:gd name="T14" fmla="*/ 2147483646 w 82"/>
                    <a:gd name="T15" fmla="*/ 2147483646 h 114"/>
                    <a:gd name="T16" fmla="*/ 2147483646 w 82"/>
                    <a:gd name="T17" fmla="*/ 2147483646 h 114"/>
                    <a:gd name="T18" fmla="*/ 2147483646 w 82"/>
                    <a:gd name="T19" fmla="*/ 2147483646 h 114"/>
                    <a:gd name="T20" fmla="*/ 2147483646 w 82"/>
                    <a:gd name="T21" fmla="*/ 2147483646 h 114"/>
                    <a:gd name="T22" fmla="*/ 2147483646 w 82"/>
                    <a:gd name="T23" fmla="*/ 2147483646 h 114"/>
                    <a:gd name="T24" fmla="*/ 2147483646 w 82"/>
                    <a:gd name="T25" fmla="*/ 2147483646 h 114"/>
                    <a:gd name="T26" fmla="*/ 2147483646 w 82"/>
                    <a:gd name="T27" fmla="*/ 2147483646 h 114"/>
                    <a:gd name="T28" fmla="*/ 2147483646 w 82"/>
                    <a:gd name="T29" fmla="*/ 2147483646 h 114"/>
                    <a:gd name="T30" fmla="*/ 2147483646 w 82"/>
                    <a:gd name="T31" fmla="*/ 2147483646 h 114"/>
                    <a:gd name="T32" fmla="*/ 2147483646 w 82"/>
                    <a:gd name="T33" fmla="*/ 2147483646 h 114"/>
                    <a:gd name="T34" fmla="*/ 2147483646 w 82"/>
                    <a:gd name="T35" fmla="*/ 2147483646 h 114"/>
                    <a:gd name="T36" fmla="*/ 2147483646 w 82"/>
                    <a:gd name="T37" fmla="*/ 2147483646 h 114"/>
                    <a:gd name="T38" fmla="*/ 2147483646 w 82"/>
                    <a:gd name="T39" fmla="*/ 2147483646 h 114"/>
                    <a:gd name="T40" fmla="*/ 2147483646 w 82"/>
                    <a:gd name="T41" fmla="*/ 2147483646 h 114"/>
                    <a:gd name="T42" fmla="*/ 2147483646 w 82"/>
                    <a:gd name="T43" fmla="*/ 2147483646 h 114"/>
                    <a:gd name="T44" fmla="*/ 2147483646 w 82"/>
                    <a:gd name="T45" fmla="*/ 2147483646 h 114"/>
                    <a:gd name="T46" fmla="*/ 2147483646 w 82"/>
                    <a:gd name="T47" fmla="*/ 2147483646 h 114"/>
                    <a:gd name="T48" fmla="*/ 0 w 82"/>
                    <a:gd name="T49" fmla="*/ 2147483646 h 114"/>
                    <a:gd name="T50" fmla="*/ 2147483646 w 82"/>
                    <a:gd name="T51" fmla="*/ 2147483646 h 114"/>
                    <a:gd name="T52" fmla="*/ 2147483646 w 82"/>
                    <a:gd name="T53" fmla="*/ 2147483646 h 114"/>
                    <a:gd name="T54" fmla="*/ 0 w 82"/>
                    <a:gd name="T55" fmla="*/ 2147483646 h 114"/>
                    <a:gd name="T56" fmla="*/ 2147483646 w 82"/>
                    <a:gd name="T57" fmla="*/ 2147483646 h 114"/>
                    <a:gd name="T58" fmla="*/ 2147483646 w 82"/>
                    <a:gd name="T59" fmla="*/ 2147483646 h 114"/>
                    <a:gd name="T60" fmla="*/ 2147483646 w 82"/>
                    <a:gd name="T61" fmla="*/ 2147483646 h 114"/>
                    <a:gd name="T62" fmla="*/ 2147483646 w 82"/>
                    <a:gd name="T63" fmla="*/ 2147483646 h 114"/>
                    <a:gd name="T64" fmla="*/ 2147483646 w 82"/>
                    <a:gd name="T65" fmla="*/ 2147483646 h 114"/>
                    <a:gd name="T66" fmla="*/ 2147483646 w 82"/>
                    <a:gd name="T67" fmla="*/ 2147483646 h 114"/>
                    <a:gd name="T68" fmla="*/ 2147483646 w 82"/>
                    <a:gd name="T69" fmla="*/ 2147483646 h 114"/>
                    <a:gd name="T70" fmla="*/ 2147483646 w 82"/>
                    <a:gd name="T71" fmla="*/ 2147483646 h 114"/>
                    <a:gd name="T72" fmla="*/ 2147483646 w 82"/>
                    <a:gd name="T73" fmla="*/ 0 h 114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82"/>
                    <a:gd name="T112" fmla="*/ 0 h 114"/>
                    <a:gd name="T113" fmla="*/ 82 w 82"/>
                    <a:gd name="T114" fmla="*/ 114 h 114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82" h="114">
                      <a:moveTo>
                        <a:pt x="49" y="0"/>
                      </a:moveTo>
                      <a:cubicBezTo>
                        <a:pt x="47" y="4"/>
                        <a:pt x="52" y="5"/>
                        <a:pt x="55" y="6"/>
                      </a:cubicBezTo>
                      <a:cubicBezTo>
                        <a:pt x="58" y="9"/>
                        <a:pt x="49" y="13"/>
                        <a:pt x="47" y="15"/>
                      </a:cubicBezTo>
                      <a:cubicBezTo>
                        <a:pt x="48" y="24"/>
                        <a:pt x="51" y="29"/>
                        <a:pt x="41" y="31"/>
                      </a:cubicBezTo>
                      <a:cubicBezTo>
                        <a:pt x="36" y="36"/>
                        <a:pt x="42" y="37"/>
                        <a:pt x="34" y="39"/>
                      </a:cubicBezTo>
                      <a:cubicBezTo>
                        <a:pt x="33" y="40"/>
                        <a:pt x="31" y="42"/>
                        <a:pt x="31" y="42"/>
                      </a:cubicBezTo>
                      <a:cubicBezTo>
                        <a:pt x="28" y="53"/>
                        <a:pt x="32" y="64"/>
                        <a:pt x="43" y="66"/>
                      </a:cubicBezTo>
                      <a:cubicBezTo>
                        <a:pt x="48" y="69"/>
                        <a:pt x="50" y="73"/>
                        <a:pt x="52" y="78"/>
                      </a:cubicBezTo>
                      <a:cubicBezTo>
                        <a:pt x="53" y="80"/>
                        <a:pt x="56" y="83"/>
                        <a:pt x="56" y="83"/>
                      </a:cubicBezTo>
                      <a:cubicBezTo>
                        <a:pt x="58" y="81"/>
                        <a:pt x="60" y="82"/>
                        <a:pt x="62" y="84"/>
                      </a:cubicBezTo>
                      <a:cubicBezTo>
                        <a:pt x="65" y="79"/>
                        <a:pt x="69" y="85"/>
                        <a:pt x="73" y="86"/>
                      </a:cubicBezTo>
                      <a:cubicBezTo>
                        <a:pt x="76" y="89"/>
                        <a:pt x="72" y="90"/>
                        <a:pt x="80" y="92"/>
                      </a:cubicBezTo>
                      <a:cubicBezTo>
                        <a:pt x="82" y="94"/>
                        <a:pt x="82" y="93"/>
                        <a:pt x="80" y="98"/>
                      </a:cubicBezTo>
                      <a:cubicBezTo>
                        <a:pt x="79" y="101"/>
                        <a:pt x="75" y="102"/>
                        <a:pt x="72" y="103"/>
                      </a:cubicBezTo>
                      <a:cubicBezTo>
                        <a:pt x="63" y="107"/>
                        <a:pt x="72" y="104"/>
                        <a:pt x="65" y="106"/>
                      </a:cubicBezTo>
                      <a:cubicBezTo>
                        <a:pt x="62" y="109"/>
                        <a:pt x="67" y="103"/>
                        <a:pt x="63" y="112"/>
                      </a:cubicBezTo>
                      <a:cubicBezTo>
                        <a:pt x="62" y="114"/>
                        <a:pt x="60" y="110"/>
                        <a:pt x="58" y="109"/>
                      </a:cubicBezTo>
                      <a:cubicBezTo>
                        <a:pt x="54" y="108"/>
                        <a:pt x="56" y="108"/>
                        <a:pt x="51" y="107"/>
                      </a:cubicBezTo>
                      <a:cubicBezTo>
                        <a:pt x="48" y="110"/>
                        <a:pt x="43" y="114"/>
                        <a:pt x="43" y="114"/>
                      </a:cubicBezTo>
                      <a:cubicBezTo>
                        <a:pt x="40" y="111"/>
                        <a:pt x="38" y="108"/>
                        <a:pt x="34" y="106"/>
                      </a:cubicBezTo>
                      <a:cubicBezTo>
                        <a:pt x="34" y="106"/>
                        <a:pt x="27" y="108"/>
                        <a:pt x="26" y="106"/>
                      </a:cubicBezTo>
                      <a:cubicBezTo>
                        <a:pt x="25" y="104"/>
                        <a:pt x="29" y="101"/>
                        <a:pt x="29" y="101"/>
                      </a:cubicBezTo>
                      <a:cubicBezTo>
                        <a:pt x="28" y="95"/>
                        <a:pt x="21" y="91"/>
                        <a:pt x="15" y="90"/>
                      </a:cubicBezTo>
                      <a:cubicBezTo>
                        <a:pt x="23" y="82"/>
                        <a:pt x="13" y="79"/>
                        <a:pt x="7" y="78"/>
                      </a:cubicBezTo>
                      <a:cubicBezTo>
                        <a:pt x="5" y="70"/>
                        <a:pt x="6" y="75"/>
                        <a:pt x="0" y="73"/>
                      </a:cubicBezTo>
                      <a:cubicBezTo>
                        <a:pt x="0" y="71"/>
                        <a:pt x="0" y="69"/>
                        <a:pt x="1" y="68"/>
                      </a:cubicBezTo>
                      <a:cubicBezTo>
                        <a:pt x="2" y="67"/>
                        <a:pt x="5" y="66"/>
                        <a:pt x="5" y="66"/>
                      </a:cubicBezTo>
                      <a:cubicBezTo>
                        <a:pt x="4" y="64"/>
                        <a:pt x="0" y="61"/>
                        <a:pt x="0" y="61"/>
                      </a:cubicBezTo>
                      <a:cubicBezTo>
                        <a:pt x="2" y="53"/>
                        <a:pt x="4" y="61"/>
                        <a:pt x="8" y="63"/>
                      </a:cubicBezTo>
                      <a:cubicBezTo>
                        <a:pt x="11" y="60"/>
                        <a:pt x="10" y="62"/>
                        <a:pt x="9" y="58"/>
                      </a:cubicBezTo>
                      <a:cubicBezTo>
                        <a:pt x="10" y="56"/>
                        <a:pt x="12" y="52"/>
                        <a:pt x="12" y="52"/>
                      </a:cubicBezTo>
                      <a:cubicBezTo>
                        <a:pt x="14" y="53"/>
                        <a:pt x="16" y="53"/>
                        <a:pt x="18" y="51"/>
                      </a:cubicBezTo>
                      <a:cubicBezTo>
                        <a:pt x="16" y="39"/>
                        <a:pt x="16" y="44"/>
                        <a:pt x="10" y="38"/>
                      </a:cubicBezTo>
                      <a:cubicBezTo>
                        <a:pt x="12" y="37"/>
                        <a:pt x="13" y="36"/>
                        <a:pt x="14" y="34"/>
                      </a:cubicBezTo>
                      <a:cubicBezTo>
                        <a:pt x="15" y="22"/>
                        <a:pt x="17" y="15"/>
                        <a:pt x="29" y="13"/>
                      </a:cubicBezTo>
                      <a:cubicBezTo>
                        <a:pt x="35" y="10"/>
                        <a:pt x="32" y="11"/>
                        <a:pt x="39" y="10"/>
                      </a:cubicBezTo>
                      <a:cubicBezTo>
                        <a:pt x="41" y="8"/>
                        <a:pt x="49" y="0"/>
                        <a:pt x="49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4" name="Вачский"/>
                <p:cNvSpPr>
                  <a:spLocks/>
                </p:cNvSpPr>
                <p:nvPr/>
              </p:nvSpPr>
              <p:spPr bwMode="auto">
                <a:xfrm>
                  <a:off x="1047428" y="4261918"/>
                  <a:ext cx="666750" cy="676275"/>
                </a:xfrm>
                <a:custGeom>
                  <a:avLst/>
                  <a:gdLst>
                    <a:gd name="T0" fmla="*/ 2147483646 w 70"/>
                    <a:gd name="T1" fmla="*/ 0 h 71"/>
                    <a:gd name="T2" fmla="*/ 2147483646 w 70"/>
                    <a:gd name="T3" fmla="*/ 2147483646 h 71"/>
                    <a:gd name="T4" fmla="*/ 2147483646 w 70"/>
                    <a:gd name="T5" fmla="*/ 2147483646 h 71"/>
                    <a:gd name="T6" fmla="*/ 2147483646 w 70"/>
                    <a:gd name="T7" fmla="*/ 2147483646 h 71"/>
                    <a:gd name="T8" fmla="*/ 2147483646 w 70"/>
                    <a:gd name="T9" fmla="*/ 2147483646 h 71"/>
                    <a:gd name="T10" fmla="*/ 2147483646 w 70"/>
                    <a:gd name="T11" fmla="*/ 2147483646 h 71"/>
                    <a:gd name="T12" fmla="*/ 0 w 70"/>
                    <a:gd name="T13" fmla="*/ 2147483646 h 71"/>
                    <a:gd name="T14" fmla="*/ 2147483646 w 70"/>
                    <a:gd name="T15" fmla="*/ 2147483646 h 71"/>
                    <a:gd name="T16" fmla="*/ 2147483646 w 70"/>
                    <a:gd name="T17" fmla="*/ 2147483646 h 71"/>
                    <a:gd name="T18" fmla="*/ 2147483646 w 70"/>
                    <a:gd name="T19" fmla="*/ 2147483646 h 71"/>
                    <a:gd name="T20" fmla="*/ 2147483646 w 70"/>
                    <a:gd name="T21" fmla="*/ 2147483646 h 71"/>
                    <a:gd name="T22" fmla="*/ 2147483646 w 70"/>
                    <a:gd name="T23" fmla="*/ 2147483646 h 71"/>
                    <a:gd name="T24" fmla="*/ 2147483646 w 70"/>
                    <a:gd name="T25" fmla="*/ 2147483646 h 71"/>
                    <a:gd name="T26" fmla="*/ 2147483646 w 70"/>
                    <a:gd name="T27" fmla="*/ 2147483646 h 71"/>
                    <a:gd name="T28" fmla="*/ 2147483646 w 70"/>
                    <a:gd name="T29" fmla="*/ 2147483646 h 71"/>
                    <a:gd name="T30" fmla="*/ 2147483646 w 70"/>
                    <a:gd name="T31" fmla="*/ 2147483646 h 71"/>
                    <a:gd name="T32" fmla="*/ 2147483646 w 70"/>
                    <a:gd name="T33" fmla="*/ 2147483646 h 71"/>
                    <a:gd name="T34" fmla="*/ 2147483646 w 70"/>
                    <a:gd name="T35" fmla="*/ 2147483646 h 71"/>
                    <a:gd name="T36" fmla="*/ 2147483646 w 70"/>
                    <a:gd name="T37" fmla="*/ 2147483646 h 71"/>
                    <a:gd name="T38" fmla="*/ 2147483646 w 70"/>
                    <a:gd name="T39" fmla="*/ 2147483646 h 71"/>
                    <a:gd name="T40" fmla="*/ 2147483646 w 70"/>
                    <a:gd name="T41" fmla="*/ 2147483646 h 71"/>
                    <a:gd name="T42" fmla="*/ 2147483646 w 70"/>
                    <a:gd name="T43" fmla="*/ 2147483646 h 71"/>
                    <a:gd name="T44" fmla="*/ 2147483646 w 70"/>
                    <a:gd name="T45" fmla="*/ 2147483646 h 71"/>
                    <a:gd name="T46" fmla="*/ 2147483646 w 70"/>
                    <a:gd name="T47" fmla="*/ 0 h 71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0"/>
                    <a:gd name="T73" fmla="*/ 0 h 71"/>
                    <a:gd name="T74" fmla="*/ 70 w 70"/>
                    <a:gd name="T75" fmla="*/ 71 h 71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0" h="71">
                      <a:moveTo>
                        <a:pt x="39" y="0"/>
                      </a:moveTo>
                      <a:cubicBezTo>
                        <a:pt x="36" y="3"/>
                        <a:pt x="38" y="2"/>
                        <a:pt x="32" y="3"/>
                      </a:cubicBezTo>
                      <a:cubicBezTo>
                        <a:pt x="29" y="6"/>
                        <a:pt x="30" y="8"/>
                        <a:pt x="26" y="10"/>
                      </a:cubicBezTo>
                      <a:cubicBezTo>
                        <a:pt x="24" y="9"/>
                        <a:pt x="22" y="7"/>
                        <a:pt x="20" y="8"/>
                      </a:cubicBezTo>
                      <a:cubicBezTo>
                        <a:pt x="18" y="8"/>
                        <a:pt x="16" y="12"/>
                        <a:pt x="16" y="12"/>
                      </a:cubicBezTo>
                      <a:cubicBezTo>
                        <a:pt x="15" y="21"/>
                        <a:pt x="15" y="25"/>
                        <a:pt x="9" y="31"/>
                      </a:cubicBezTo>
                      <a:cubicBezTo>
                        <a:pt x="6" y="34"/>
                        <a:pt x="0" y="39"/>
                        <a:pt x="0" y="39"/>
                      </a:cubicBezTo>
                      <a:cubicBezTo>
                        <a:pt x="3" y="42"/>
                        <a:pt x="5" y="44"/>
                        <a:pt x="8" y="47"/>
                      </a:cubicBezTo>
                      <a:cubicBezTo>
                        <a:pt x="7" y="54"/>
                        <a:pt x="6" y="58"/>
                        <a:pt x="13" y="60"/>
                      </a:cubicBezTo>
                      <a:cubicBezTo>
                        <a:pt x="16" y="63"/>
                        <a:pt x="14" y="62"/>
                        <a:pt x="20" y="63"/>
                      </a:cubicBezTo>
                      <a:cubicBezTo>
                        <a:pt x="23" y="66"/>
                        <a:pt x="21" y="65"/>
                        <a:pt x="27" y="64"/>
                      </a:cubicBezTo>
                      <a:cubicBezTo>
                        <a:pt x="29" y="62"/>
                        <a:pt x="34" y="61"/>
                        <a:pt x="34" y="61"/>
                      </a:cubicBezTo>
                      <a:lnTo>
                        <a:pt x="39" y="65"/>
                      </a:lnTo>
                      <a:cubicBezTo>
                        <a:pt x="39" y="65"/>
                        <a:pt x="40" y="66"/>
                        <a:pt x="40" y="66"/>
                      </a:cubicBezTo>
                      <a:cubicBezTo>
                        <a:pt x="38" y="68"/>
                        <a:pt x="37" y="68"/>
                        <a:pt x="40" y="71"/>
                      </a:cubicBezTo>
                      <a:cubicBezTo>
                        <a:pt x="44" y="70"/>
                        <a:pt x="45" y="67"/>
                        <a:pt x="49" y="66"/>
                      </a:cubicBezTo>
                      <a:cubicBezTo>
                        <a:pt x="52" y="63"/>
                        <a:pt x="60" y="60"/>
                        <a:pt x="64" y="59"/>
                      </a:cubicBezTo>
                      <a:cubicBezTo>
                        <a:pt x="62" y="57"/>
                        <a:pt x="59" y="54"/>
                        <a:pt x="59" y="54"/>
                      </a:cubicBezTo>
                      <a:cubicBezTo>
                        <a:pt x="57" y="41"/>
                        <a:pt x="62" y="36"/>
                        <a:pt x="70" y="28"/>
                      </a:cubicBezTo>
                      <a:cubicBezTo>
                        <a:pt x="68" y="26"/>
                        <a:pt x="68" y="23"/>
                        <a:pt x="67" y="21"/>
                      </a:cubicBezTo>
                      <a:cubicBezTo>
                        <a:pt x="63" y="22"/>
                        <a:pt x="57" y="21"/>
                        <a:pt x="55" y="16"/>
                      </a:cubicBezTo>
                      <a:cubicBezTo>
                        <a:pt x="54" y="14"/>
                        <a:pt x="51" y="11"/>
                        <a:pt x="51" y="11"/>
                      </a:cubicBezTo>
                      <a:cubicBezTo>
                        <a:pt x="52" y="7"/>
                        <a:pt x="54" y="4"/>
                        <a:pt x="51" y="1"/>
                      </a:cubicBezTo>
                      <a:cubicBezTo>
                        <a:pt x="46" y="2"/>
                        <a:pt x="43" y="0"/>
                        <a:pt x="39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" name="Сосновский"/>
                <p:cNvSpPr>
                  <a:spLocks/>
                </p:cNvSpPr>
                <p:nvPr/>
              </p:nvSpPr>
              <p:spPr bwMode="auto">
                <a:xfrm>
                  <a:off x="1599878" y="4338118"/>
                  <a:ext cx="733425" cy="723900"/>
                </a:xfrm>
                <a:custGeom>
                  <a:avLst/>
                  <a:gdLst>
                    <a:gd name="T0" fmla="*/ 2147483646 w 77"/>
                    <a:gd name="T1" fmla="*/ 2147483646 h 76"/>
                    <a:gd name="T2" fmla="*/ 2147483646 w 77"/>
                    <a:gd name="T3" fmla="*/ 2147483646 h 76"/>
                    <a:gd name="T4" fmla="*/ 2147483646 w 77"/>
                    <a:gd name="T5" fmla="*/ 2147483646 h 76"/>
                    <a:gd name="T6" fmla="*/ 2147483646 w 77"/>
                    <a:gd name="T7" fmla="*/ 2147483646 h 76"/>
                    <a:gd name="T8" fmla="*/ 2147483646 w 77"/>
                    <a:gd name="T9" fmla="*/ 2147483646 h 76"/>
                    <a:gd name="T10" fmla="*/ 2147483646 w 77"/>
                    <a:gd name="T11" fmla="*/ 2147483646 h 76"/>
                    <a:gd name="T12" fmla="*/ 2147483646 w 77"/>
                    <a:gd name="T13" fmla="*/ 2147483646 h 76"/>
                    <a:gd name="T14" fmla="*/ 2147483646 w 77"/>
                    <a:gd name="T15" fmla="*/ 2147483646 h 76"/>
                    <a:gd name="T16" fmla="*/ 2147483646 w 77"/>
                    <a:gd name="T17" fmla="*/ 2147483646 h 76"/>
                    <a:gd name="T18" fmla="*/ 2147483646 w 77"/>
                    <a:gd name="T19" fmla="*/ 2147483646 h 76"/>
                    <a:gd name="T20" fmla="*/ 2147483646 w 77"/>
                    <a:gd name="T21" fmla="*/ 2147483646 h 76"/>
                    <a:gd name="T22" fmla="*/ 2147483646 w 77"/>
                    <a:gd name="T23" fmla="*/ 2147483646 h 76"/>
                    <a:gd name="T24" fmla="*/ 2147483646 w 77"/>
                    <a:gd name="T25" fmla="*/ 2147483646 h 76"/>
                    <a:gd name="T26" fmla="*/ 2147483646 w 77"/>
                    <a:gd name="T27" fmla="*/ 2147483646 h 76"/>
                    <a:gd name="T28" fmla="*/ 2147483646 w 77"/>
                    <a:gd name="T29" fmla="*/ 2147483646 h 76"/>
                    <a:gd name="T30" fmla="*/ 2147483646 w 77"/>
                    <a:gd name="T31" fmla="*/ 2147483646 h 76"/>
                    <a:gd name="T32" fmla="*/ 2147483646 w 77"/>
                    <a:gd name="T33" fmla="*/ 2147483646 h 76"/>
                    <a:gd name="T34" fmla="*/ 2147483646 w 77"/>
                    <a:gd name="T35" fmla="*/ 2147483646 h 76"/>
                    <a:gd name="T36" fmla="*/ 2147483646 w 77"/>
                    <a:gd name="T37" fmla="*/ 2147483646 h 76"/>
                    <a:gd name="T38" fmla="*/ 2147483646 w 77"/>
                    <a:gd name="T39" fmla="*/ 0 h 76"/>
                    <a:gd name="T40" fmla="*/ 2147483646 w 77"/>
                    <a:gd name="T41" fmla="*/ 2147483646 h 76"/>
                    <a:gd name="T42" fmla="*/ 2147483646 w 77"/>
                    <a:gd name="T43" fmla="*/ 2147483646 h 76"/>
                    <a:gd name="T44" fmla="*/ 2147483646 w 77"/>
                    <a:gd name="T45" fmla="*/ 2147483646 h 76"/>
                    <a:gd name="T46" fmla="*/ 2147483646 w 77"/>
                    <a:gd name="T47" fmla="*/ 2147483646 h 76"/>
                    <a:gd name="T48" fmla="*/ 2147483646 w 77"/>
                    <a:gd name="T49" fmla="*/ 2147483646 h 76"/>
                    <a:gd name="T50" fmla="*/ 2147483646 w 77"/>
                    <a:gd name="T51" fmla="*/ 2147483646 h 76"/>
                    <a:gd name="T52" fmla="*/ 2147483646 w 77"/>
                    <a:gd name="T53" fmla="*/ 2147483646 h 76"/>
                    <a:gd name="T54" fmla="*/ 2147483646 w 77"/>
                    <a:gd name="T55" fmla="*/ 2147483646 h 7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77"/>
                    <a:gd name="T85" fmla="*/ 0 h 76"/>
                    <a:gd name="T86" fmla="*/ 77 w 77"/>
                    <a:gd name="T87" fmla="*/ 76 h 7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77" h="76">
                      <a:moveTo>
                        <a:pt x="6" y="52"/>
                      </a:moveTo>
                      <a:cubicBezTo>
                        <a:pt x="7" y="53"/>
                        <a:pt x="9" y="55"/>
                        <a:pt x="9" y="55"/>
                      </a:cubicBezTo>
                      <a:cubicBezTo>
                        <a:pt x="8" y="58"/>
                        <a:pt x="4" y="64"/>
                        <a:pt x="4" y="64"/>
                      </a:cubicBezTo>
                      <a:cubicBezTo>
                        <a:pt x="3" y="68"/>
                        <a:pt x="6" y="76"/>
                        <a:pt x="6" y="76"/>
                      </a:cubicBezTo>
                      <a:cubicBezTo>
                        <a:pt x="8" y="75"/>
                        <a:pt x="12" y="71"/>
                        <a:pt x="12" y="71"/>
                      </a:cubicBezTo>
                      <a:cubicBezTo>
                        <a:pt x="14" y="73"/>
                        <a:pt x="17" y="70"/>
                        <a:pt x="20" y="72"/>
                      </a:cubicBezTo>
                      <a:cubicBezTo>
                        <a:pt x="21" y="72"/>
                        <a:pt x="23" y="72"/>
                        <a:pt x="24" y="71"/>
                      </a:cubicBezTo>
                      <a:cubicBezTo>
                        <a:pt x="25" y="70"/>
                        <a:pt x="22" y="69"/>
                        <a:pt x="22" y="69"/>
                      </a:cubicBezTo>
                      <a:cubicBezTo>
                        <a:pt x="23" y="65"/>
                        <a:pt x="25" y="65"/>
                        <a:pt x="28" y="68"/>
                      </a:cubicBezTo>
                      <a:cubicBezTo>
                        <a:pt x="31" y="67"/>
                        <a:pt x="34" y="67"/>
                        <a:pt x="36" y="65"/>
                      </a:cubicBezTo>
                      <a:cubicBezTo>
                        <a:pt x="40" y="67"/>
                        <a:pt x="45" y="64"/>
                        <a:pt x="49" y="63"/>
                      </a:cubicBezTo>
                      <a:cubicBezTo>
                        <a:pt x="50" y="61"/>
                        <a:pt x="51" y="60"/>
                        <a:pt x="53" y="59"/>
                      </a:cubicBezTo>
                      <a:cubicBezTo>
                        <a:pt x="53" y="57"/>
                        <a:pt x="53" y="52"/>
                        <a:pt x="55" y="52"/>
                      </a:cubicBezTo>
                      <a:cubicBezTo>
                        <a:pt x="58" y="52"/>
                        <a:pt x="63" y="54"/>
                        <a:pt x="63" y="54"/>
                      </a:cubicBezTo>
                      <a:cubicBezTo>
                        <a:pt x="69" y="51"/>
                        <a:pt x="64" y="50"/>
                        <a:pt x="72" y="48"/>
                      </a:cubicBezTo>
                      <a:cubicBezTo>
                        <a:pt x="74" y="47"/>
                        <a:pt x="76" y="47"/>
                        <a:pt x="74" y="45"/>
                      </a:cubicBezTo>
                      <a:cubicBezTo>
                        <a:pt x="77" y="40"/>
                        <a:pt x="72" y="35"/>
                        <a:pt x="70" y="30"/>
                      </a:cubicBezTo>
                      <a:cubicBezTo>
                        <a:pt x="69" y="28"/>
                        <a:pt x="67" y="25"/>
                        <a:pt x="67" y="25"/>
                      </a:cubicBezTo>
                      <a:cubicBezTo>
                        <a:pt x="64" y="26"/>
                        <a:pt x="64" y="27"/>
                        <a:pt x="61" y="26"/>
                      </a:cubicBezTo>
                      <a:cubicBezTo>
                        <a:pt x="59" y="18"/>
                        <a:pt x="58" y="7"/>
                        <a:pt x="54" y="0"/>
                      </a:cubicBezTo>
                      <a:cubicBezTo>
                        <a:pt x="52" y="3"/>
                        <a:pt x="51" y="4"/>
                        <a:pt x="48" y="5"/>
                      </a:cubicBezTo>
                      <a:cubicBezTo>
                        <a:pt x="44" y="9"/>
                        <a:pt x="42" y="5"/>
                        <a:pt x="38" y="3"/>
                      </a:cubicBezTo>
                      <a:cubicBezTo>
                        <a:pt x="27" y="5"/>
                        <a:pt x="25" y="18"/>
                        <a:pt x="15" y="23"/>
                      </a:cubicBezTo>
                      <a:cubicBezTo>
                        <a:pt x="12" y="20"/>
                        <a:pt x="14" y="21"/>
                        <a:pt x="10" y="22"/>
                      </a:cubicBezTo>
                      <a:cubicBezTo>
                        <a:pt x="8" y="24"/>
                        <a:pt x="7" y="26"/>
                        <a:pt x="5" y="28"/>
                      </a:cubicBezTo>
                      <a:cubicBezTo>
                        <a:pt x="4" y="29"/>
                        <a:pt x="2" y="31"/>
                        <a:pt x="2" y="31"/>
                      </a:cubicBezTo>
                      <a:cubicBezTo>
                        <a:pt x="0" y="37"/>
                        <a:pt x="0" y="41"/>
                        <a:pt x="2" y="47"/>
                      </a:cubicBezTo>
                      <a:cubicBezTo>
                        <a:pt x="2" y="48"/>
                        <a:pt x="9" y="55"/>
                        <a:pt x="6" y="52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" name="Арзамасский"/>
                <p:cNvSpPr>
                  <a:spLocks/>
                </p:cNvSpPr>
                <p:nvPr/>
              </p:nvSpPr>
              <p:spPr bwMode="auto">
                <a:xfrm>
                  <a:off x="1952303" y="4785793"/>
                  <a:ext cx="952500" cy="962025"/>
                </a:xfrm>
                <a:custGeom>
                  <a:avLst/>
                  <a:gdLst>
                    <a:gd name="T0" fmla="*/ 2147483646 w 100"/>
                    <a:gd name="T1" fmla="*/ 2147483646 h 101"/>
                    <a:gd name="T2" fmla="*/ 2147483646 w 100"/>
                    <a:gd name="T3" fmla="*/ 2147483646 h 101"/>
                    <a:gd name="T4" fmla="*/ 2147483646 w 100"/>
                    <a:gd name="T5" fmla="*/ 2147483646 h 101"/>
                    <a:gd name="T6" fmla="*/ 2147483646 w 100"/>
                    <a:gd name="T7" fmla="*/ 2147483646 h 101"/>
                    <a:gd name="T8" fmla="*/ 2147483646 w 100"/>
                    <a:gd name="T9" fmla="*/ 2147483646 h 101"/>
                    <a:gd name="T10" fmla="*/ 2147483646 w 100"/>
                    <a:gd name="T11" fmla="*/ 2147483646 h 101"/>
                    <a:gd name="T12" fmla="*/ 2147483646 w 100"/>
                    <a:gd name="T13" fmla="*/ 2147483646 h 101"/>
                    <a:gd name="T14" fmla="*/ 2147483646 w 100"/>
                    <a:gd name="T15" fmla="*/ 2147483646 h 101"/>
                    <a:gd name="T16" fmla="*/ 2147483646 w 100"/>
                    <a:gd name="T17" fmla="*/ 2147483646 h 101"/>
                    <a:gd name="T18" fmla="*/ 2147483646 w 100"/>
                    <a:gd name="T19" fmla="*/ 2147483646 h 101"/>
                    <a:gd name="T20" fmla="*/ 2147483646 w 100"/>
                    <a:gd name="T21" fmla="*/ 2147483646 h 101"/>
                    <a:gd name="T22" fmla="*/ 2147483646 w 100"/>
                    <a:gd name="T23" fmla="*/ 2147483646 h 101"/>
                    <a:gd name="T24" fmla="*/ 2147483646 w 100"/>
                    <a:gd name="T25" fmla="*/ 2147483646 h 101"/>
                    <a:gd name="T26" fmla="*/ 2147483646 w 100"/>
                    <a:gd name="T27" fmla="*/ 2147483646 h 101"/>
                    <a:gd name="T28" fmla="*/ 2147483646 w 100"/>
                    <a:gd name="T29" fmla="*/ 2147483646 h 101"/>
                    <a:gd name="T30" fmla="*/ 2147483646 w 100"/>
                    <a:gd name="T31" fmla="*/ 2147483646 h 101"/>
                    <a:gd name="T32" fmla="*/ 2147483646 w 100"/>
                    <a:gd name="T33" fmla="*/ 2147483646 h 101"/>
                    <a:gd name="T34" fmla="*/ 2147483646 w 100"/>
                    <a:gd name="T35" fmla="*/ 2147483646 h 101"/>
                    <a:gd name="T36" fmla="*/ 2147483646 w 100"/>
                    <a:gd name="T37" fmla="*/ 2147483646 h 101"/>
                    <a:gd name="T38" fmla="*/ 2147483646 w 100"/>
                    <a:gd name="T39" fmla="*/ 2147483646 h 101"/>
                    <a:gd name="T40" fmla="*/ 2147483646 w 100"/>
                    <a:gd name="T41" fmla="*/ 2147483646 h 101"/>
                    <a:gd name="T42" fmla="*/ 2147483646 w 100"/>
                    <a:gd name="T43" fmla="*/ 2147483646 h 101"/>
                    <a:gd name="T44" fmla="*/ 2147483646 w 100"/>
                    <a:gd name="T45" fmla="*/ 2147483646 h 101"/>
                    <a:gd name="T46" fmla="*/ 2147483646 w 100"/>
                    <a:gd name="T47" fmla="*/ 2147483646 h 101"/>
                    <a:gd name="T48" fmla="*/ 2147483646 w 100"/>
                    <a:gd name="T49" fmla="*/ 2147483646 h 101"/>
                    <a:gd name="T50" fmla="*/ 2147483646 w 100"/>
                    <a:gd name="T51" fmla="*/ 2147483646 h 101"/>
                    <a:gd name="T52" fmla="*/ 2147483646 w 100"/>
                    <a:gd name="T53" fmla="*/ 2147483646 h 101"/>
                    <a:gd name="T54" fmla="*/ 2147483646 w 100"/>
                    <a:gd name="T55" fmla="*/ 2147483646 h 101"/>
                    <a:gd name="T56" fmla="*/ 2147483646 w 100"/>
                    <a:gd name="T57" fmla="*/ 2147483646 h 101"/>
                    <a:gd name="T58" fmla="*/ 2147483646 w 100"/>
                    <a:gd name="T59" fmla="*/ 2147483646 h 101"/>
                    <a:gd name="T60" fmla="*/ 2147483646 w 100"/>
                    <a:gd name="T61" fmla="*/ 2147483646 h 101"/>
                    <a:gd name="T62" fmla="*/ 2147483646 w 100"/>
                    <a:gd name="T63" fmla="*/ 2147483646 h 101"/>
                    <a:gd name="T64" fmla="*/ 2147483646 w 100"/>
                    <a:gd name="T65" fmla="*/ 0 h 101"/>
                    <a:gd name="T66" fmla="*/ 2147483646 w 100"/>
                    <a:gd name="T67" fmla="*/ 2147483646 h 101"/>
                    <a:gd name="T68" fmla="*/ 2147483646 w 100"/>
                    <a:gd name="T69" fmla="*/ 2147483646 h 101"/>
                    <a:gd name="T70" fmla="*/ 2147483646 w 100"/>
                    <a:gd name="T71" fmla="*/ 2147483646 h 101"/>
                    <a:gd name="T72" fmla="*/ 2147483646 w 100"/>
                    <a:gd name="T73" fmla="*/ 2147483646 h 101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00"/>
                    <a:gd name="T112" fmla="*/ 0 h 101"/>
                    <a:gd name="T113" fmla="*/ 100 w 100"/>
                    <a:gd name="T114" fmla="*/ 101 h 101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00" h="101">
                      <a:moveTo>
                        <a:pt x="11" y="16"/>
                      </a:moveTo>
                      <a:cubicBezTo>
                        <a:pt x="13" y="19"/>
                        <a:pt x="11" y="23"/>
                        <a:pt x="10" y="26"/>
                      </a:cubicBezTo>
                      <a:cubicBezTo>
                        <a:pt x="12" y="32"/>
                        <a:pt x="13" y="33"/>
                        <a:pt x="19" y="34"/>
                      </a:cubicBezTo>
                      <a:cubicBezTo>
                        <a:pt x="17" y="36"/>
                        <a:pt x="17" y="38"/>
                        <a:pt x="16" y="41"/>
                      </a:cubicBezTo>
                      <a:cubicBezTo>
                        <a:pt x="12" y="37"/>
                        <a:pt x="15" y="39"/>
                        <a:pt x="5" y="40"/>
                      </a:cubicBezTo>
                      <a:cubicBezTo>
                        <a:pt x="0" y="45"/>
                        <a:pt x="11" y="48"/>
                        <a:pt x="14" y="49"/>
                      </a:cubicBezTo>
                      <a:cubicBezTo>
                        <a:pt x="17" y="52"/>
                        <a:pt x="16" y="54"/>
                        <a:pt x="12" y="55"/>
                      </a:cubicBezTo>
                      <a:cubicBezTo>
                        <a:pt x="9" y="58"/>
                        <a:pt x="14" y="68"/>
                        <a:pt x="14" y="68"/>
                      </a:cubicBezTo>
                      <a:cubicBezTo>
                        <a:pt x="16" y="76"/>
                        <a:pt x="15" y="78"/>
                        <a:pt x="24" y="79"/>
                      </a:cubicBezTo>
                      <a:cubicBezTo>
                        <a:pt x="25" y="80"/>
                        <a:pt x="24" y="81"/>
                        <a:pt x="25" y="84"/>
                      </a:cubicBezTo>
                      <a:lnTo>
                        <a:pt x="32" y="81"/>
                      </a:lnTo>
                      <a:cubicBezTo>
                        <a:pt x="32" y="81"/>
                        <a:pt x="33" y="80"/>
                        <a:pt x="33" y="80"/>
                      </a:cubicBezTo>
                      <a:cubicBezTo>
                        <a:pt x="33" y="77"/>
                        <a:pt x="36" y="72"/>
                        <a:pt x="36" y="72"/>
                      </a:cubicBezTo>
                      <a:cubicBezTo>
                        <a:pt x="39" y="75"/>
                        <a:pt x="38" y="73"/>
                        <a:pt x="37" y="77"/>
                      </a:cubicBezTo>
                      <a:cubicBezTo>
                        <a:pt x="38" y="84"/>
                        <a:pt x="38" y="88"/>
                        <a:pt x="44" y="90"/>
                      </a:cubicBezTo>
                      <a:cubicBezTo>
                        <a:pt x="46" y="94"/>
                        <a:pt x="44" y="98"/>
                        <a:pt x="47" y="101"/>
                      </a:cubicBezTo>
                      <a:cubicBezTo>
                        <a:pt x="51" y="99"/>
                        <a:pt x="51" y="95"/>
                        <a:pt x="55" y="93"/>
                      </a:cubicBezTo>
                      <a:cubicBezTo>
                        <a:pt x="57" y="88"/>
                        <a:pt x="60" y="87"/>
                        <a:pt x="63" y="84"/>
                      </a:cubicBezTo>
                      <a:cubicBezTo>
                        <a:pt x="59" y="80"/>
                        <a:pt x="64" y="77"/>
                        <a:pt x="67" y="75"/>
                      </a:cubicBezTo>
                      <a:cubicBezTo>
                        <a:pt x="70" y="78"/>
                        <a:pt x="76" y="72"/>
                        <a:pt x="79" y="71"/>
                      </a:cubicBezTo>
                      <a:cubicBezTo>
                        <a:pt x="85" y="72"/>
                        <a:pt x="86" y="72"/>
                        <a:pt x="91" y="74"/>
                      </a:cubicBezTo>
                      <a:cubicBezTo>
                        <a:pt x="93" y="78"/>
                        <a:pt x="93" y="77"/>
                        <a:pt x="98" y="76"/>
                      </a:cubicBezTo>
                      <a:cubicBezTo>
                        <a:pt x="95" y="73"/>
                        <a:pt x="100" y="69"/>
                        <a:pt x="97" y="65"/>
                      </a:cubicBezTo>
                      <a:cubicBezTo>
                        <a:pt x="94" y="61"/>
                        <a:pt x="85" y="59"/>
                        <a:pt x="85" y="59"/>
                      </a:cubicBezTo>
                      <a:cubicBezTo>
                        <a:pt x="83" y="57"/>
                        <a:pt x="80" y="55"/>
                        <a:pt x="78" y="53"/>
                      </a:cubicBezTo>
                      <a:cubicBezTo>
                        <a:pt x="77" y="52"/>
                        <a:pt x="75" y="50"/>
                        <a:pt x="75" y="50"/>
                      </a:cubicBezTo>
                      <a:cubicBezTo>
                        <a:pt x="74" y="48"/>
                        <a:pt x="72" y="43"/>
                        <a:pt x="72" y="43"/>
                      </a:cubicBezTo>
                      <a:cubicBezTo>
                        <a:pt x="73" y="38"/>
                        <a:pt x="74" y="36"/>
                        <a:pt x="73" y="32"/>
                      </a:cubicBezTo>
                      <a:cubicBezTo>
                        <a:pt x="72" y="22"/>
                        <a:pt x="73" y="20"/>
                        <a:pt x="79" y="14"/>
                      </a:cubicBezTo>
                      <a:cubicBezTo>
                        <a:pt x="77" y="12"/>
                        <a:pt x="74" y="9"/>
                        <a:pt x="74" y="9"/>
                      </a:cubicBezTo>
                      <a:cubicBezTo>
                        <a:pt x="75" y="8"/>
                        <a:pt x="72" y="3"/>
                        <a:pt x="72" y="3"/>
                      </a:cubicBezTo>
                      <a:cubicBezTo>
                        <a:pt x="61" y="4"/>
                        <a:pt x="59" y="4"/>
                        <a:pt x="49" y="3"/>
                      </a:cubicBezTo>
                      <a:cubicBezTo>
                        <a:pt x="46" y="1"/>
                        <a:pt x="42" y="1"/>
                        <a:pt x="39" y="0"/>
                      </a:cubicBezTo>
                      <a:cubicBezTo>
                        <a:pt x="35" y="1"/>
                        <a:pt x="34" y="1"/>
                        <a:pt x="31" y="3"/>
                      </a:cubicBezTo>
                      <a:cubicBezTo>
                        <a:pt x="29" y="4"/>
                        <a:pt x="27" y="7"/>
                        <a:pt x="27" y="7"/>
                      </a:cubicBezTo>
                      <a:cubicBezTo>
                        <a:pt x="23" y="6"/>
                        <a:pt x="22" y="5"/>
                        <a:pt x="18" y="6"/>
                      </a:cubicBezTo>
                      <a:cubicBezTo>
                        <a:pt x="17" y="7"/>
                        <a:pt x="11" y="17"/>
                        <a:pt x="11" y="18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7" name="Бутурлинский"/>
                <p:cNvSpPr>
                  <a:spLocks/>
                </p:cNvSpPr>
                <p:nvPr/>
              </p:nvSpPr>
              <p:spPr bwMode="auto">
                <a:xfrm>
                  <a:off x="3133403" y="4747693"/>
                  <a:ext cx="819150" cy="771525"/>
                </a:xfrm>
                <a:custGeom>
                  <a:avLst/>
                  <a:gdLst>
                    <a:gd name="T0" fmla="*/ 2147483646 w 86"/>
                    <a:gd name="T1" fmla="*/ 2147483646 h 81"/>
                    <a:gd name="T2" fmla="*/ 2147483646 w 86"/>
                    <a:gd name="T3" fmla="*/ 2147483646 h 81"/>
                    <a:gd name="T4" fmla="*/ 2147483646 w 86"/>
                    <a:gd name="T5" fmla="*/ 2147483646 h 81"/>
                    <a:gd name="T6" fmla="*/ 2147483646 w 86"/>
                    <a:gd name="T7" fmla="*/ 2147483646 h 81"/>
                    <a:gd name="T8" fmla="*/ 2147483646 w 86"/>
                    <a:gd name="T9" fmla="*/ 2147483646 h 81"/>
                    <a:gd name="T10" fmla="*/ 2147483646 w 86"/>
                    <a:gd name="T11" fmla="*/ 2147483646 h 81"/>
                    <a:gd name="T12" fmla="*/ 2147483646 w 86"/>
                    <a:gd name="T13" fmla="*/ 2147483646 h 81"/>
                    <a:gd name="T14" fmla="*/ 2147483646 w 86"/>
                    <a:gd name="T15" fmla="*/ 2147483646 h 81"/>
                    <a:gd name="T16" fmla="*/ 2147483646 w 86"/>
                    <a:gd name="T17" fmla="*/ 2147483646 h 81"/>
                    <a:gd name="T18" fmla="*/ 2147483646 w 86"/>
                    <a:gd name="T19" fmla="*/ 2147483646 h 81"/>
                    <a:gd name="T20" fmla="*/ 2147483646 w 86"/>
                    <a:gd name="T21" fmla="*/ 2147483646 h 81"/>
                    <a:gd name="T22" fmla="*/ 2147483646 w 86"/>
                    <a:gd name="T23" fmla="*/ 2147483646 h 81"/>
                    <a:gd name="T24" fmla="*/ 2147483646 w 86"/>
                    <a:gd name="T25" fmla="*/ 2147483646 h 81"/>
                    <a:gd name="T26" fmla="*/ 2147483646 w 86"/>
                    <a:gd name="T27" fmla="*/ 2147483646 h 81"/>
                    <a:gd name="T28" fmla="*/ 2147483646 w 86"/>
                    <a:gd name="T29" fmla="*/ 2147483646 h 81"/>
                    <a:gd name="T30" fmla="*/ 2147483646 w 86"/>
                    <a:gd name="T31" fmla="*/ 2147483646 h 81"/>
                    <a:gd name="T32" fmla="*/ 2147483646 w 86"/>
                    <a:gd name="T33" fmla="*/ 2147483646 h 81"/>
                    <a:gd name="T34" fmla="*/ 2147483646 w 86"/>
                    <a:gd name="T35" fmla="*/ 0 h 81"/>
                    <a:gd name="T36" fmla="*/ 2147483646 w 86"/>
                    <a:gd name="T37" fmla="*/ 2147483646 h 81"/>
                    <a:gd name="T38" fmla="*/ 2147483646 w 86"/>
                    <a:gd name="T39" fmla="*/ 2147483646 h 81"/>
                    <a:gd name="T40" fmla="*/ 2147483646 w 86"/>
                    <a:gd name="T41" fmla="*/ 2147483646 h 81"/>
                    <a:gd name="T42" fmla="*/ 2147483646 w 86"/>
                    <a:gd name="T43" fmla="*/ 2147483646 h 81"/>
                    <a:gd name="T44" fmla="*/ 2147483646 w 86"/>
                    <a:gd name="T45" fmla="*/ 2147483646 h 81"/>
                    <a:gd name="T46" fmla="*/ 2147483646 w 86"/>
                    <a:gd name="T47" fmla="*/ 2147483646 h 81"/>
                    <a:gd name="T48" fmla="*/ 2147483646 w 86"/>
                    <a:gd name="T49" fmla="*/ 2147483646 h 81"/>
                    <a:gd name="T50" fmla="*/ 2147483646 w 86"/>
                    <a:gd name="T51" fmla="*/ 2147483646 h 81"/>
                    <a:gd name="T52" fmla="*/ 2147483646 w 86"/>
                    <a:gd name="T53" fmla="*/ 2147483646 h 81"/>
                    <a:gd name="T54" fmla="*/ 2147483646 w 86"/>
                    <a:gd name="T55" fmla="*/ 2147483646 h 81"/>
                    <a:gd name="T56" fmla="*/ 2147483646 w 86"/>
                    <a:gd name="T57" fmla="*/ 2147483646 h 81"/>
                    <a:gd name="T58" fmla="*/ 2147483646 w 86"/>
                    <a:gd name="T59" fmla="*/ 2147483646 h 81"/>
                    <a:gd name="T60" fmla="*/ 2147483646 w 86"/>
                    <a:gd name="T61" fmla="*/ 2147483646 h 81"/>
                    <a:gd name="T62" fmla="*/ 2147483646 w 86"/>
                    <a:gd name="T63" fmla="*/ 2147483646 h 81"/>
                    <a:gd name="T64" fmla="*/ 2147483646 w 86"/>
                    <a:gd name="T65" fmla="*/ 2147483646 h 81"/>
                    <a:gd name="T66" fmla="*/ 2147483646 w 86"/>
                    <a:gd name="T67" fmla="*/ 2147483646 h 81"/>
                    <a:gd name="T68" fmla="*/ 2147483646 w 86"/>
                    <a:gd name="T69" fmla="*/ 2147483646 h 81"/>
                    <a:gd name="T70" fmla="*/ 2147483646 w 86"/>
                    <a:gd name="T71" fmla="*/ 2147483646 h 81"/>
                    <a:gd name="T72" fmla="*/ 0 w 86"/>
                    <a:gd name="T73" fmla="*/ 2147483646 h 81"/>
                    <a:gd name="T74" fmla="*/ 2147483646 w 86"/>
                    <a:gd name="T75" fmla="*/ 2147483646 h 81"/>
                    <a:gd name="T76" fmla="*/ 2147483646 w 86"/>
                    <a:gd name="T77" fmla="*/ 2147483646 h 81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86"/>
                    <a:gd name="T118" fmla="*/ 0 h 81"/>
                    <a:gd name="T119" fmla="*/ 86 w 86"/>
                    <a:gd name="T120" fmla="*/ 81 h 81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86" h="81">
                      <a:moveTo>
                        <a:pt x="1" y="66"/>
                      </a:moveTo>
                      <a:cubicBezTo>
                        <a:pt x="4" y="69"/>
                        <a:pt x="8" y="74"/>
                        <a:pt x="8" y="74"/>
                      </a:cubicBezTo>
                      <a:cubicBezTo>
                        <a:pt x="11" y="72"/>
                        <a:pt x="10" y="72"/>
                        <a:pt x="14" y="73"/>
                      </a:cubicBezTo>
                      <a:cubicBezTo>
                        <a:pt x="17" y="76"/>
                        <a:pt x="15" y="75"/>
                        <a:pt x="21" y="76"/>
                      </a:cubicBezTo>
                      <a:cubicBezTo>
                        <a:pt x="19" y="81"/>
                        <a:pt x="22" y="80"/>
                        <a:pt x="26" y="79"/>
                      </a:cubicBezTo>
                      <a:cubicBezTo>
                        <a:pt x="28" y="77"/>
                        <a:pt x="33" y="74"/>
                        <a:pt x="33" y="74"/>
                      </a:cubicBezTo>
                      <a:cubicBezTo>
                        <a:pt x="34" y="72"/>
                        <a:pt x="36" y="69"/>
                        <a:pt x="36" y="69"/>
                      </a:cubicBezTo>
                      <a:cubicBezTo>
                        <a:pt x="38" y="62"/>
                        <a:pt x="36" y="62"/>
                        <a:pt x="44" y="63"/>
                      </a:cubicBezTo>
                      <a:cubicBezTo>
                        <a:pt x="45" y="64"/>
                        <a:pt x="47" y="66"/>
                        <a:pt x="47" y="66"/>
                      </a:cubicBezTo>
                      <a:cubicBezTo>
                        <a:pt x="52" y="64"/>
                        <a:pt x="51" y="63"/>
                        <a:pt x="58" y="62"/>
                      </a:cubicBezTo>
                      <a:cubicBezTo>
                        <a:pt x="60" y="60"/>
                        <a:pt x="61" y="58"/>
                        <a:pt x="63" y="56"/>
                      </a:cubicBezTo>
                      <a:cubicBezTo>
                        <a:pt x="67" y="57"/>
                        <a:pt x="67" y="58"/>
                        <a:pt x="71" y="57"/>
                      </a:cubicBezTo>
                      <a:cubicBezTo>
                        <a:pt x="74" y="54"/>
                        <a:pt x="72" y="47"/>
                        <a:pt x="70" y="43"/>
                      </a:cubicBezTo>
                      <a:cubicBezTo>
                        <a:pt x="69" y="42"/>
                        <a:pt x="67" y="40"/>
                        <a:pt x="67" y="40"/>
                      </a:cubicBezTo>
                      <a:cubicBezTo>
                        <a:pt x="68" y="34"/>
                        <a:pt x="70" y="28"/>
                        <a:pt x="76" y="25"/>
                      </a:cubicBezTo>
                      <a:cubicBezTo>
                        <a:pt x="73" y="19"/>
                        <a:pt x="75" y="18"/>
                        <a:pt x="81" y="16"/>
                      </a:cubicBezTo>
                      <a:cubicBezTo>
                        <a:pt x="86" y="11"/>
                        <a:pt x="76" y="14"/>
                        <a:pt x="73" y="11"/>
                      </a:cubicBezTo>
                      <a:cubicBezTo>
                        <a:pt x="70" y="8"/>
                        <a:pt x="69" y="4"/>
                        <a:pt x="67" y="0"/>
                      </a:cubicBezTo>
                      <a:cubicBezTo>
                        <a:pt x="63" y="1"/>
                        <a:pt x="64" y="2"/>
                        <a:pt x="66" y="4"/>
                      </a:cubicBezTo>
                      <a:cubicBezTo>
                        <a:pt x="65" y="6"/>
                        <a:pt x="63" y="10"/>
                        <a:pt x="63" y="10"/>
                      </a:cubicBezTo>
                      <a:cubicBezTo>
                        <a:pt x="61" y="8"/>
                        <a:pt x="55" y="4"/>
                        <a:pt x="55" y="4"/>
                      </a:cubicBezTo>
                      <a:cubicBezTo>
                        <a:pt x="53" y="4"/>
                        <a:pt x="50" y="4"/>
                        <a:pt x="50" y="6"/>
                      </a:cubicBezTo>
                      <a:cubicBezTo>
                        <a:pt x="50" y="8"/>
                        <a:pt x="53" y="10"/>
                        <a:pt x="53" y="10"/>
                      </a:cubicBezTo>
                      <a:cubicBezTo>
                        <a:pt x="52" y="11"/>
                        <a:pt x="49" y="14"/>
                        <a:pt x="49" y="14"/>
                      </a:cubicBezTo>
                      <a:cubicBezTo>
                        <a:pt x="44" y="13"/>
                        <a:pt x="33" y="11"/>
                        <a:pt x="33" y="11"/>
                      </a:cubicBezTo>
                      <a:cubicBezTo>
                        <a:pt x="32" y="10"/>
                        <a:pt x="30" y="8"/>
                        <a:pt x="30" y="8"/>
                      </a:cubicBezTo>
                      <a:cubicBezTo>
                        <a:pt x="27" y="9"/>
                        <a:pt x="22" y="12"/>
                        <a:pt x="22" y="12"/>
                      </a:cubicBezTo>
                      <a:cubicBezTo>
                        <a:pt x="23" y="13"/>
                        <a:pt x="25" y="15"/>
                        <a:pt x="25" y="15"/>
                      </a:cubicBezTo>
                      <a:cubicBezTo>
                        <a:pt x="24" y="16"/>
                        <a:pt x="21" y="19"/>
                        <a:pt x="21" y="19"/>
                      </a:cubicBezTo>
                      <a:lnTo>
                        <a:pt x="27" y="25"/>
                      </a:lnTo>
                      <a:cubicBezTo>
                        <a:pt x="27" y="25"/>
                        <a:pt x="28" y="26"/>
                        <a:pt x="28" y="26"/>
                      </a:cubicBezTo>
                      <a:cubicBezTo>
                        <a:pt x="26" y="28"/>
                        <a:pt x="25" y="28"/>
                        <a:pt x="28" y="31"/>
                      </a:cubicBezTo>
                      <a:cubicBezTo>
                        <a:pt x="26" y="35"/>
                        <a:pt x="26" y="34"/>
                        <a:pt x="21" y="35"/>
                      </a:cubicBezTo>
                      <a:cubicBezTo>
                        <a:pt x="20" y="39"/>
                        <a:pt x="18" y="42"/>
                        <a:pt x="19" y="46"/>
                      </a:cubicBezTo>
                      <a:cubicBezTo>
                        <a:pt x="19" y="47"/>
                        <a:pt x="21" y="48"/>
                        <a:pt x="21" y="48"/>
                      </a:cubicBezTo>
                      <a:lnTo>
                        <a:pt x="1" y="64"/>
                      </a:lnTo>
                      <a:cubicBezTo>
                        <a:pt x="1" y="64"/>
                        <a:pt x="0" y="65"/>
                        <a:pt x="0" y="65"/>
                      </a:cubicBezTo>
                      <a:lnTo>
                        <a:pt x="2" y="67"/>
                      </a:lnTo>
                      <a:cubicBezTo>
                        <a:pt x="2" y="67"/>
                        <a:pt x="1" y="66"/>
                        <a:pt x="1" y="66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8" name="Сергачский"/>
                <p:cNvSpPr>
                  <a:spLocks/>
                </p:cNvSpPr>
                <p:nvPr/>
              </p:nvSpPr>
              <p:spPr bwMode="auto">
                <a:xfrm>
                  <a:off x="3771578" y="4661968"/>
                  <a:ext cx="704850" cy="857250"/>
                </a:xfrm>
                <a:custGeom>
                  <a:avLst/>
                  <a:gdLst>
                    <a:gd name="T0" fmla="*/ 2147483646 w 74"/>
                    <a:gd name="T1" fmla="*/ 2147483646 h 90"/>
                    <a:gd name="T2" fmla="*/ 2147483646 w 74"/>
                    <a:gd name="T3" fmla="*/ 2147483646 h 90"/>
                    <a:gd name="T4" fmla="*/ 2147483646 w 74"/>
                    <a:gd name="T5" fmla="*/ 2147483646 h 90"/>
                    <a:gd name="T6" fmla="*/ 2147483646 w 74"/>
                    <a:gd name="T7" fmla="*/ 2147483646 h 90"/>
                    <a:gd name="T8" fmla="*/ 2147483646 w 74"/>
                    <a:gd name="T9" fmla="*/ 2147483646 h 90"/>
                    <a:gd name="T10" fmla="*/ 2147483646 w 74"/>
                    <a:gd name="T11" fmla="*/ 2147483646 h 90"/>
                    <a:gd name="T12" fmla="*/ 2147483646 w 74"/>
                    <a:gd name="T13" fmla="*/ 2147483646 h 90"/>
                    <a:gd name="T14" fmla="*/ 2147483646 w 74"/>
                    <a:gd name="T15" fmla="*/ 2147483646 h 90"/>
                    <a:gd name="T16" fmla="*/ 2147483646 w 74"/>
                    <a:gd name="T17" fmla="*/ 2147483646 h 90"/>
                    <a:gd name="T18" fmla="*/ 2147483646 w 74"/>
                    <a:gd name="T19" fmla="*/ 2147483646 h 90"/>
                    <a:gd name="T20" fmla="*/ 2147483646 w 74"/>
                    <a:gd name="T21" fmla="*/ 2147483646 h 90"/>
                    <a:gd name="T22" fmla="*/ 2147483646 w 74"/>
                    <a:gd name="T23" fmla="*/ 2147483646 h 90"/>
                    <a:gd name="T24" fmla="*/ 2147483646 w 74"/>
                    <a:gd name="T25" fmla="*/ 2147483646 h 90"/>
                    <a:gd name="T26" fmla="*/ 2147483646 w 74"/>
                    <a:gd name="T27" fmla="*/ 2147483646 h 90"/>
                    <a:gd name="T28" fmla="*/ 2147483646 w 74"/>
                    <a:gd name="T29" fmla="*/ 2147483646 h 90"/>
                    <a:gd name="T30" fmla="*/ 2147483646 w 74"/>
                    <a:gd name="T31" fmla="*/ 2147483646 h 90"/>
                    <a:gd name="T32" fmla="*/ 2147483646 w 74"/>
                    <a:gd name="T33" fmla="*/ 2147483646 h 90"/>
                    <a:gd name="T34" fmla="*/ 2147483646 w 74"/>
                    <a:gd name="T35" fmla="*/ 2147483646 h 90"/>
                    <a:gd name="T36" fmla="*/ 2147483646 w 74"/>
                    <a:gd name="T37" fmla="*/ 2147483646 h 90"/>
                    <a:gd name="T38" fmla="*/ 2147483646 w 74"/>
                    <a:gd name="T39" fmla="*/ 2147483646 h 90"/>
                    <a:gd name="T40" fmla="*/ 2147483646 w 74"/>
                    <a:gd name="T41" fmla="*/ 2147483646 h 90"/>
                    <a:gd name="T42" fmla="*/ 2147483646 w 74"/>
                    <a:gd name="T43" fmla="*/ 2147483646 h 90"/>
                    <a:gd name="T44" fmla="*/ 2147483646 w 74"/>
                    <a:gd name="T45" fmla="*/ 2147483646 h 90"/>
                    <a:gd name="T46" fmla="*/ 2147483646 w 74"/>
                    <a:gd name="T47" fmla="*/ 2147483646 h 90"/>
                    <a:gd name="T48" fmla="*/ 2147483646 w 74"/>
                    <a:gd name="T49" fmla="*/ 2147483646 h 90"/>
                    <a:gd name="T50" fmla="*/ 2147483646 w 74"/>
                    <a:gd name="T51" fmla="*/ 2147483646 h 90"/>
                    <a:gd name="T52" fmla="*/ 2147483646 w 74"/>
                    <a:gd name="T53" fmla="*/ 2147483646 h 90"/>
                    <a:gd name="T54" fmla="*/ 2147483646 w 74"/>
                    <a:gd name="T55" fmla="*/ 2147483646 h 90"/>
                    <a:gd name="T56" fmla="*/ 2147483646 w 74"/>
                    <a:gd name="T57" fmla="*/ 2147483646 h 90"/>
                    <a:gd name="T58" fmla="*/ 2147483646 w 74"/>
                    <a:gd name="T59" fmla="*/ 2147483646 h 90"/>
                    <a:gd name="T60" fmla="*/ 2147483646 w 74"/>
                    <a:gd name="T61" fmla="*/ 2147483646 h 90"/>
                    <a:gd name="T62" fmla="*/ 2147483646 w 74"/>
                    <a:gd name="T63" fmla="*/ 2147483646 h 90"/>
                    <a:gd name="T64" fmla="*/ 2147483646 w 74"/>
                    <a:gd name="T65" fmla="*/ 2147483646 h 90"/>
                    <a:gd name="T66" fmla="*/ 2147483646 w 74"/>
                    <a:gd name="T67" fmla="*/ 2147483646 h 90"/>
                    <a:gd name="T68" fmla="*/ 2147483646 w 74"/>
                    <a:gd name="T69" fmla="*/ 2147483646 h 90"/>
                    <a:gd name="T70" fmla="*/ 2147483646 w 74"/>
                    <a:gd name="T71" fmla="*/ 2147483646 h 90"/>
                    <a:gd name="T72" fmla="*/ 2147483646 w 74"/>
                    <a:gd name="T73" fmla="*/ 2147483646 h 90"/>
                    <a:gd name="T74" fmla="*/ 2147483646 w 74"/>
                    <a:gd name="T75" fmla="*/ 2147483646 h 90"/>
                    <a:gd name="T76" fmla="*/ 2147483646 w 74"/>
                    <a:gd name="T77" fmla="*/ 2147483646 h 90"/>
                    <a:gd name="T78" fmla="*/ 2147483646 w 74"/>
                    <a:gd name="T79" fmla="*/ 2147483646 h 90"/>
                    <a:gd name="T80" fmla="*/ 2147483646 w 74"/>
                    <a:gd name="T81" fmla="*/ 2147483646 h 90"/>
                    <a:gd name="T82" fmla="*/ 0 w 74"/>
                    <a:gd name="T83" fmla="*/ 2147483646 h 90"/>
                    <a:gd name="T84" fmla="*/ 2147483646 w 74"/>
                    <a:gd name="T85" fmla="*/ 2147483646 h 90"/>
                    <a:gd name="T86" fmla="*/ 2147483646 w 74"/>
                    <a:gd name="T87" fmla="*/ 2147483646 h 90"/>
                    <a:gd name="T88" fmla="*/ 2147483646 w 74"/>
                    <a:gd name="T89" fmla="*/ 2147483646 h 90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74"/>
                    <a:gd name="T136" fmla="*/ 0 h 90"/>
                    <a:gd name="T137" fmla="*/ 74 w 74"/>
                    <a:gd name="T138" fmla="*/ 90 h 90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74" h="90">
                      <a:moveTo>
                        <a:pt x="3" y="67"/>
                      </a:moveTo>
                      <a:cubicBezTo>
                        <a:pt x="2" y="70"/>
                        <a:pt x="1" y="76"/>
                        <a:pt x="1" y="76"/>
                      </a:cubicBezTo>
                      <a:cubicBezTo>
                        <a:pt x="2" y="77"/>
                        <a:pt x="2" y="79"/>
                        <a:pt x="4" y="79"/>
                      </a:cubicBezTo>
                      <a:cubicBezTo>
                        <a:pt x="5" y="79"/>
                        <a:pt x="8" y="77"/>
                        <a:pt x="8" y="77"/>
                      </a:cubicBezTo>
                      <a:cubicBezTo>
                        <a:pt x="13" y="80"/>
                        <a:pt x="4" y="77"/>
                        <a:pt x="9" y="83"/>
                      </a:cubicBezTo>
                      <a:cubicBezTo>
                        <a:pt x="11" y="85"/>
                        <a:pt x="17" y="87"/>
                        <a:pt x="17" y="87"/>
                      </a:cubicBezTo>
                      <a:cubicBezTo>
                        <a:pt x="19" y="90"/>
                        <a:pt x="20" y="89"/>
                        <a:pt x="19" y="86"/>
                      </a:cubicBezTo>
                      <a:cubicBezTo>
                        <a:pt x="21" y="81"/>
                        <a:pt x="20" y="83"/>
                        <a:pt x="23" y="81"/>
                      </a:cubicBezTo>
                      <a:cubicBezTo>
                        <a:pt x="25" y="77"/>
                        <a:pt x="27" y="81"/>
                        <a:pt x="30" y="79"/>
                      </a:cubicBezTo>
                      <a:cubicBezTo>
                        <a:pt x="28" y="76"/>
                        <a:pt x="25" y="74"/>
                        <a:pt x="23" y="70"/>
                      </a:cubicBezTo>
                      <a:cubicBezTo>
                        <a:pt x="23" y="69"/>
                        <a:pt x="23" y="67"/>
                        <a:pt x="24" y="67"/>
                      </a:cubicBezTo>
                      <a:cubicBezTo>
                        <a:pt x="25" y="67"/>
                        <a:pt x="28" y="69"/>
                        <a:pt x="28" y="69"/>
                      </a:cubicBezTo>
                      <a:cubicBezTo>
                        <a:pt x="34" y="66"/>
                        <a:pt x="31" y="67"/>
                        <a:pt x="37" y="68"/>
                      </a:cubicBezTo>
                      <a:cubicBezTo>
                        <a:pt x="43" y="67"/>
                        <a:pt x="41" y="65"/>
                        <a:pt x="43" y="60"/>
                      </a:cubicBezTo>
                      <a:cubicBezTo>
                        <a:pt x="49" y="61"/>
                        <a:pt x="54" y="62"/>
                        <a:pt x="58" y="66"/>
                      </a:cubicBezTo>
                      <a:cubicBezTo>
                        <a:pt x="64" y="64"/>
                        <a:pt x="60" y="60"/>
                        <a:pt x="67" y="63"/>
                      </a:cubicBezTo>
                      <a:cubicBezTo>
                        <a:pt x="72" y="61"/>
                        <a:pt x="71" y="61"/>
                        <a:pt x="73" y="56"/>
                      </a:cubicBezTo>
                      <a:cubicBezTo>
                        <a:pt x="71" y="50"/>
                        <a:pt x="69" y="49"/>
                        <a:pt x="63" y="48"/>
                      </a:cubicBezTo>
                      <a:cubicBezTo>
                        <a:pt x="60" y="42"/>
                        <a:pt x="62" y="44"/>
                        <a:pt x="56" y="43"/>
                      </a:cubicBezTo>
                      <a:cubicBezTo>
                        <a:pt x="55" y="40"/>
                        <a:pt x="55" y="38"/>
                        <a:pt x="58" y="37"/>
                      </a:cubicBezTo>
                      <a:cubicBezTo>
                        <a:pt x="59" y="34"/>
                        <a:pt x="59" y="33"/>
                        <a:pt x="56" y="32"/>
                      </a:cubicBezTo>
                      <a:cubicBezTo>
                        <a:pt x="56" y="32"/>
                        <a:pt x="53" y="28"/>
                        <a:pt x="56" y="28"/>
                      </a:cubicBezTo>
                      <a:cubicBezTo>
                        <a:pt x="57" y="28"/>
                        <a:pt x="60" y="30"/>
                        <a:pt x="60" y="30"/>
                      </a:cubicBezTo>
                      <a:cubicBezTo>
                        <a:pt x="61" y="33"/>
                        <a:pt x="62" y="34"/>
                        <a:pt x="64" y="31"/>
                      </a:cubicBezTo>
                      <a:cubicBezTo>
                        <a:pt x="63" y="28"/>
                        <a:pt x="63" y="27"/>
                        <a:pt x="66" y="26"/>
                      </a:cubicBezTo>
                      <a:cubicBezTo>
                        <a:pt x="67" y="23"/>
                        <a:pt x="68" y="21"/>
                        <a:pt x="71" y="23"/>
                      </a:cubicBezTo>
                      <a:cubicBezTo>
                        <a:pt x="73" y="19"/>
                        <a:pt x="74" y="14"/>
                        <a:pt x="69" y="12"/>
                      </a:cubicBezTo>
                      <a:cubicBezTo>
                        <a:pt x="68" y="11"/>
                        <a:pt x="68" y="9"/>
                        <a:pt x="66" y="9"/>
                      </a:cubicBezTo>
                      <a:cubicBezTo>
                        <a:pt x="63" y="9"/>
                        <a:pt x="58" y="12"/>
                        <a:pt x="58" y="12"/>
                      </a:cubicBezTo>
                      <a:cubicBezTo>
                        <a:pt x="57" y="12"/>
                        <a:pt x="54" y="11"/>
                        <a:pt x="54" y="9"/>
                      </a:cubicBezTo>
                      <a:cubicBezTo>
                        <a:pt x="54" y="7"/>
                        <a:pt x="57" y="3"/>
                        <a:pt x="57" y="3"/>
                      </a:cubicBezTo>
                      <a:cubicBezTo>
                        <a:pt x="56" y="0"/>
                        <a:pt x="44" y="7"/>
                        <a:pt x="40" y="9"/>
                      </a:cubicBezTo>
                      <a:cubicBezTo>
                        <a:pt x="38" y="10"/>
                        <a:pt x="34" y="12"/>
                        <a:pt x="34" y="12"/>
                      </a:cubicBezTo>
                      <a:cubicBezTo>
                        <a:pt x="32" y="17"/>
                        <a:pt x="33" y="15"/>
                        <a:pt x="30" y="17"/>
                      </a:cubicBezTo>
                      <a:cubicBezTo>
                        <a:pt x="29" y="18"/>
                        <a:pt x="29" y="20"/>
                        <a:pt x="27" y="20"/>
                      </a:cubicBezTo>
                      <a:cubicBezTo>
                        <a:pt x="26" y="20"/>
                        <a:pt x="23" y="18"/>
                        <a:pt x="23" y="18"/>
                      </a:cubicBezTo>
                      <a:cubicBezTo>
                        <a:pt x="19" y="19"/>
                        <a:pt x="19" y="20"/>
                        <a:pt x="18" y="24"/>
                      </a:cubicBezTo>
                      <a:cubicBezTo>
                        <a:pt x="14" y="22"/>
                        <a:pt x="12" y="26"/>
                        <a:pt x="9" y="28"/>
                      </a:cubicBezTo>
                      <a:cubicBezTo>
                        <a:pt x="8" y="28"/>
                        <a:pt x="7" y="29"/>
                        <a:pt x="7" y="29"/>
                      </a:cubicBezTo>
                      <a:cubicBezTo>
                        <a:pt x="8" y="33"/>
                        <a:pt x="10" y="35"/>
                        <a:pt x="6" y="37"/>
                      </a:cubicBezTo>
                      <a:cubicBezTo>
                        <a:pt x="4" y="40"/>
                        <a:pt x="3" y="40"/>
                        <a:pt x="1" y="44"/>
                      </a:cubicBezTo>
                      <a:cubicBezTo>
                        <a:pt x="1" y="45"/>
                        <a:pt x="0" y="46"/>
                        <a:pt x="0" y="46"/>
                      </a:cubicBezTo>
                      <a:cubicBezTo>
                        <a:pt x="2" y="49"/>
                        <a:pt x="3" y="52"/>
                        <a:pt x="4" y="55"/>
                      </a:cubicBezTo>
                      <a:cubicBezTo>
                        <a:pt x="5" y="56"/>
                        <a:pt x="6" y="59"/>
                        <a:pt x="6" y="59"/>
                      </a:cubicBezTo>
                      <a:cubicBezTo>
                        <a:pt x="5" y="63"/>
                        <a:pt x="2" y="66"/>
                        <a:pt x="2" y="70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" name="Краснооктябрьский"/>
                <p:cNvSpPr>
                  <a:spLocks/>
                </p:cNvSpPr>
                <p:nvPr/>
              </p:nvSpPr>
              <p:spPr bwMode="auto">
                <a:xfrm>
                  <a:off x="3933503" y="5233468"/>
                  <a:ext cx="590550" cy="714375"/>
                </a:xfrm>
                <a:custGeom>
                  <a:avLst/>
                  <a:gdLst>
                    <a:gd name="T0" fmla="*/ 2147483646 w 62"/>
                    <a:gd name="T1" fmla="*/ 2147483646 h 75"/>
                    <a:gd name="T2" fmla="*/ 2147483646 w 62"/>
                    <a:gd name="T3" fmla="*/ 2147483646 h 75"/>
                    <a:gd name="T4" fmla="*/ 2147483646 w 62"/>
                    <a:gd name="T5" fmla="*/ 2147483646 h 75"/>
                    <a:gd name="T6" fmla="*/ 2147483646 w 62"/>
                    <a:gd name="T7" fmla="*/ 2147483646 h 75"/>
                    <a:gd name="T8" fmla="*/ 0 w 62"/>
                    <a:gd name="T9" fmla="*/ 2147483646 h 75"/>
                    <a:gd name="T10" fmla="*/ 2147483646 w 62"/>
                    <a:gd name="T11" fmla="*/ 2147483646 h 75"/>
                    <a:gd name="T12" fmla="*/ 2147483646 w 62"/>
                    <a:gd name="T13" fmla="*/ 2147483646 h 75"/>
                    <a:gd name="T14" fmla="*/ 2147483646 w 62"/>
                    <a:gd name="T15" fmla="*/ 2147483646 h 75"/>
                    <a:gd name="T16" fmla="*/ 2147483646 w 62"/>
                    <a:gd name="T17" fmla="*/ 2147483646 h 75"/>
                    <a:gd name="T18" fmla="*/ 2147483646 w 62"/>
                    <a:gd name="T19" fmla="*/ 2147483646 h 75"/>
                    <a:gd name="T20" fmla="*/ 2147483646 w 62"/>
                    <a:gd name="T21" fmla="*/ 2147483646 h 75"/>
                    <a:gd name="T22" fmla="*/ 2147483646 w 62"/>
                    <a:gd name="T23" fmla="*/ 2147483646 h 75"/>
                    <a:gd name="T24" fmla="*/ 2147483646 w 62"/>
                    <a:gd name="T25" fmla="*/ 2147483646 h 75"/>
                    <a:gd name="T26" fmla="*/ 2147483646 w 62"/>
                    <a:gd name="T27" fmla="*/ 2147483646 h 75"/>
                    <a:gd name="T28" fmla="*/ 2147483646 w 62"/>
                    <a:gd name="T29" fmla="*/ 2147483646 h 75"/>
                    <a:gd name="T30" fmla="*/ 2147483646 w 62"/>
                    <a:gd name="T31" fmla="*/ 2147483646 h 75"/>
                    <a:gd name="T32" fmla="*/ 2147483646 w 62"/>
                    <a:gd name="T33" fmla="*/ 2147483646 h 75"/>
                    <a:gd name="T34" fmla="*/ 2147483646 w 62"/>
                    <a:gd name="T35" fmla="*/ 2147483646 h 75"/>
                    <a:gd name="T36" fmla="*/ 2147483646 w 62"/>
                    <a:gd name="T37" fmla="*/ 2147483646 h 75"/>
                    <a:gd name="T38" fmla="*/ 2147483646 w 62"/>
                    <a:gd name="T39" fmla="*/ 0 h 75"/>
                    <a:gd name="T40" fmla="*/ 2147483646 w 62"/>
                    <a:gd name="T41" fmla="*/ 2147483646 h 75"/>
                    <a:gd name="T42" fmla="*/ 2147483646 w 62"/>
                    <a:gd name="T43" fmla="*/ 2147483646 h 75"/>
                    <a:gd name="T44" fmla="*/ 2147483646 w 62"/>
                    <a:gd name="T45" fmla="*/ 0 h 75"/>
                    <a:gd name="T46" fmla="*/ 2147483646 w 62"/>
                    <a:gd name="T47" fmla="*/ 2147483646 h 75"/>
                    <a:gd name="T48" fmla="*/ 2147483646 w 62"/>
                    <a:gd name="T49" fmla="*/ 2147483646 h 75"/>
                    <a:gd name="T50" fmla="*/ 2147483646 w 62"/>
                    <a:gd name="T51" fmla="*/ 2147483646 h 75"/>
                    <a:gd name="T52" fmla="*/ 2147483646 w 62"/>
                    <a:gd name="T53" fmla="*/ 2147483646 h 75"/>
                    <a:gd name="T54" fmla="*/ 2147483646 w 62"/>
                    <a:gd name="T55" fmla="*/ 2147483646 h 75"/>
                    <a:gd name="T56" fmla="*/ 2147483646 w 62"/>
                    <a:gd name="T57" fmla="*/ 2147483646 h 75"/>
                    <a:gd name="T58" fmla="*/ 2147483646 w 62"/>
                    <a:gd name="T59" fmla="*/ 2147483646 h 7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"/>
                    <a:gd name="T91" fmla="*/ 0 h 75"/>
                    <a:gd name="T92" fmla="*/ 62 w 62"/>
                    <a:gd name="T93" fmla="*/ 75 h 75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" h="75">
                      <a:moveTo>
                        <a:pt x="2" y="29"/>
                      </a:moveTo>
                      <a:cubicBezTo>
                        <a:pt x="3" y="31"/>
                        <a:pt x="5" y="32"/>
                        <a:pt x="6" y="34"/>
                      </a:cubicBezTo>
                      <a:cubicBezTo>
                        <a:pt x="5" y="36"/>
                        <a:pt x="7" y="41"/>
                        <a:pt x="7" y="41"/>
                      </a:cubicBezTo>
                      <a:cubicBezTo>
                        <a:pt x="4" y="42"/>
                        <a:pt x="2" y="42"/>
                        <a:pt x="1" y="45"/>
                      </a:cubicBezTo>
                      <a:cubicBezTo>
                        <a:pt x="2" y="48"/>
                        <a:pt x="1" y="49"/>
                        <a:pt x="0" y="52"/>
                      </a:cubicBezTo>
                      <a:cubicBezTo>
                        <a:pt x="0" y="53"/>
                        <a:pt x="0" y="54"/>
                        <a:pt x="1" y="54"/>
                      </a:cubicBezTo>
                      <a:cubicBezTo>
                        <a:pt x="2" y="54"/>
                        <a:pt x="5" y="52"/>
                        <a:pt x="5" y="52"/>
                      </a:cubicBezTo>
                      <a:cubicBezTo>
                        <a:pt x="15" y="53"/>
                        <a:pt x="12" y="55"/>
                        <a:pt x="19" y="59"/>
                      </a:cubicBezTo>
                      <a:cubicBezTo>
                        <a:pt x="21" y="63"/>
                        <a:pt x="21" y="70"/>
                        <a:pt x="26" y="72"/>
                      </a:cubicBezTo>
                      <a:cubicBezTo>
                        <a:pt x="28" y="75"/>
                        <a:pt x="29" y="74"/>
                        <a:pt x="30" y="71"/>
                      </a:cubicBezTo>
                      <a:cubicBezTo>
                        <a:pt x="28" y="64"/>
                        <a:pt x="33" y="63"/>
                        <a:pt x="38" y="61"/>
                      </a:cubicBezTo>
                      <a:cubicBezTo>
                        <a:pt x="40" y="58"/>
                        <a:pt x="38" y="55"/>
                        <a:pt x="35" y="54"/>
                      </a:cubicBezTo>
                      <a:cubicBezTo>
                        <a:pt x="33" y="50"/>
                        <a:pt x="30" y="44"/>
                        <a:pt x="36" y="41"/>
                      </a:cubicBezTo>
                      <a:cubicBezTo>
                        <a:pt x="37" y="38"/>
                        <a:pt x="37" y="36"/>
                        <a:pt x="40" y="35"/>
                      </a:cubicBezTo>
                      <a:cubicBezTo>
                        <a:pt x="41" y="33"/>
                        <a:pt x="43" y="32"/>
                        <a:pt x="45" y="30"/>
                      </a:cubicBezTo>
                      <a:cubicBezTo>
                        <a:pt x="52" y="32"/>
                        <a:pt x="49" y="33"/>
                        <a:pt x="55" y="31"/>
                      </a:cubicBezTo>
                      <a:cubicBezTo>
                        <a:pt x="57" y="28"/>
                        <a:pt x="57" y="26"/>
                        <a:pt x="60" y="24"/>
                      </a:cubicBezTo>
                      <a:cubicBezTo>
                        <a:pt x="62" y="21"/>
                        <a:pt x="60" y="18"/>
                        <a:pt x="59" y="15"/>
                      </a:cubicBezTo>
                      <a:cubicBezTo>
                        <a:pt x="60" y="12"/>
                        <a:pt x="61" y="9"/>
                        <a:pt x="62" y="6"/>
                      </a:cubicBezTo>
                      <a:cubicBezTo>
                        <a:pt x="61" y="3"/>
                        <a:pt x="57" y="0"/>
                        <a:pt x="57" y="0"/>
                      </a:cubicBezTo>
                      <a:cubicBezTo>
                        <a:pt x="55" y="1"/>
                        <a:pt x="50" y="3"/>
                        <a:pt x="50" y="3"/>
                      </a:cubicBezTo>
                      <a:cubicBezTo>
                        <a:pt x="47" y="2"/>
                        <a:pt x="46" y="2"/>
                        <a:pt x="44" y="5"/>
                      </a:cubicBezTo>
                      <a:cubicBezTo>
                        <a:pt x="39" y="4"/>
                        <a:pt x="35" y="2"/>
                        <a:pt x="30" y="0"/>
                      </a:cubicBezTo>
                      <a:cubicBezTo>
                        <a:pt x="24" y="1"/>
                        <a:pt x="26" y="6"/>
                        <a:pt x="21" y="8"/>
                      </a:cubicBezTo>
                      <a:cubicBezTo>
                        <a:pt x="18" y="7"/>
                        <a:pt x="12" y="9"/>
                        <a:pt x="12" y="9"/>
                      </a:cubicBezTo>
                      <a:cubicBezTo>
                        <a:pt x="7" y="7"/>
                        <a:pt x="9" y="6"/>
                        <a:pt x="6" y="8"/>
                      </a:cubicBezTo>
                      <a:cubicBezTo>
                        <a:pt x="8" y="12"/>
                        <a:pt x="8" y="16"/>
                        <a:pt x="12" y="18"/>
                      </a:cubicBezTo>
                      <a:cubicBezTo>
                        <a:pt x="10" y="21"/>
                        <a:pt x="8" y="21"/>
                        <a:pt x="5" y="22"/>
                      </a:cubicBezTo>
                      <a:cubicBezTo>
                        <a:pt x="4" y="24"/>
                        <a:pt x="2" y="26"/>
                        <a:pt x="1" y="28"/>
                      </a:cubicBezTo>
                      <a:cubicBezTo>
                        <a:pt x="2" y="30"/>
                        <a:pt x="1" y="29"/>
                        <a:pt x="3" y="31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0" name="Сеченовский"/>
                <p:cNvSpPr>
                  <a:spLocks/>
                </p:cNvSpPr>
                <p:nvPr/>
              </p:nvSpPr>
              <p:spPr bwMode="auto">
                <a:xfrm>
                  <a:off x="4228778" y="5281093"/>
                  <a:ext cx="762000" cy="847725"/>
                </a:xfrm>
                <a:custGeom>
                  <a:avLst/>
                  <a:gdLst>
                    <a:gd name="T0" fmla="*/ 2147483646 w 80"/>
                    <a:gd name="T1" fmla="*/ 2147483646 h 89"/>
                    <a:gd name="T2" fmla="*/ 2147483646 w 80"/>
                    <a:gd name="T3" fmla="*/ 2147483646 h 89"/>
                    <a:gd name="T4" fmla="*/ 2147483646 w 80"/>
                    <a:gd name="T5" fmla="*/ 2147483646 h 89"/>
                    <a:gd name="T6" fmla="*/ 2147483646 w 80"/>
                    <a:gd name="T7" fmla="*/ 2147483646 h 89"/>
                    <a:gd name="T8" fmla="*/ 2147483646 w 80"/>
                    <a:gd name="T9" fmla="*/ 2147483646 h 89"/>
                    <a:gd name="T10" fmla="*/ 2147483646 w 80"/>
                    <a:gd name="T11" fmla="*/ 2147483646 h 89"/>
                    <a:gd name="T12" fmla="*/ 2147483646 w 80"/>
                    <a:gd name="T13" fmla="*/ 2147483646 h 89"/>
                    <a:gd name="T14" fmla="*/ 2147483646 w 80"/>
                    <a:gd name="T15" fmla="*/ 2147483646 h 89"/>
                    <a:gd name="T16" fmla="*/ 2147483646 w 80"/>
                    <a:gd name="T17" fmla="*/ 2147483646 h 89"/>
                    <a:gd name="T18" fmla="*/ 2147483646 w 80"/>
                    <a:gd name="T19" fmla="*/ 2147483646 h 89"/>
                    <a:gd name="T20" fmla="*/ 2147483646 w 80"/>
                    <a:gd name="T21" fmla="*/ 2147483646 h 89"/>
                    <a:gd name="T22" fmla="*/ 2147483646 w 80"/>
                    <a:gd name="T23" fmla="*/ 2147483646 h 89"/>
                    <a:gd name="T24" fmla="*/ 2147483646 w 80"/>
                    <a:gd name="T25" fmla="*/ 2147483646 h 89"/>
                    <a:gd name="T26" fmla="*/ 2147483646 w 80"/>
                    <a:gd name="T27" fmla="*/ 2147483646 h 89"/>
                    <a:gd name="T28" fmla="*/ 2147483646 w 80"/>
                    <a:gd name="T29" fmla="*/ 2147483646 h 89"/>
                    <a:gd name="T30" fmla="*/ 2147483646 w 80"/>
                    <a:gd name="T31" fmla="*/ 2147483646 h 89"/>
                    <a:gd name="T32" fmla="*/ 2147483646 w 80"/>
                    <a:gd name="T33" fmla="*/ 2147483646 h 89"/>
                    <a:gd name="T34" fmla="*/ 2147483646 w 80"/>
                    <a:gd name="T35" fmla="*/ 2147483646 h 89"/>
                    <a:gd name="T36" fmla="*/ 2147483646 w 80"/>
                    <a:gd name="T37" fmla="*/ 2147483646 h 89"/>
                    <a:gd name="T38" fmla="*/ 2147483646 w 80"/>
                    <a:gd name="T39" fmla="*/ 2147483646 h 89"/>
                    <a:gd name="T40" fmla="*/ 2147483646 w 80"/>
                    <a:gd name="T41" fmla="*/ 2147483646 h 89"/>
                    <a:gd name="T42" fmla="*/ 2147483646 w 80"/>
                    <a:gd name="T43" fmla="*/ 2147483646 h 89"/>
                    <a:gd name="T44" fmla="*/ 2147483646 w 80"/>
                    <a:gd name="T45" fmla="*/ 2147483646 h 89"/>
                    <a:gd name="T46" fmla="*/ 2147483646 w 80"/>
                    <a:gd name="T47" fmla="*/ 2147483646 h 89"/>
                    <a:gd name="T48" fmla="*/ 2147483646 w 80"/>
                    <a:gd name="T49" fmla="*/ 2147483646 h 89"/>
                    <a:gd name="T50" fmla="*/ 2147483646 w 80"/>
                    <a:gd name="T51" fmla="*/ 2147483646 h 89"/>
                    <a:gd name="T52" fmla="*/ 2147483646 w 80"/>
                    <a:gd name="T53" fmla="*/ 0 h 89"/>
                    <a:gd name="T54" fmla="*/ 2147483646 w 80"/>
                    <a:gd name="T55" fmla="*/ 2147483646 h 89"/>
                    <a:gd name="T56" fmla="*/ 2147483646 w 80"/>
                    <a:gd name="T57" fmla="*/ 2147483646 h 89"/>
                    <a:gd name="T58" fmla="*/ 2147483646 w 80"/>
                    <a:gd name="T59" fmla="*/ 2147483646 h 89"/>
                    <a:gd name="T60" fmla="*/ 2147483646 w 80"/>
                    <a:gd name="T61" fmla="*/ 2147483646 h 89"/>
                    <a:gd name="T62" fmla="*/ 2147483646 w 80"/>
                    <a:gd name="T63" fmla="*/ 2147483646 h 89"/>
                    <a:gd name="T64" fmla="*/ 2147483646 w 80"/>
                    <a:gd name="T65" fmla="*/ 2147483646 h 89"/>
                    <a:gd name="T66" fmla="*/ 2147483646 w 80"/>
                    <a:gd name="T67" fmla="*/ 2147483646 h 89"/>
                    <a:gd name="T68" fmla="*/ 2147483646 w 80"/>
                    <a:gd name="T69" fmla="*/ 2147483646 h 89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80"/>
                    <a:gd name="T106" fmla="*/ 0 h 89"/>
                    <a:gd name="T107" fmla="*/ 80 w 80"/>
                    <a:gd name="T108" fmla="*/ 89 h 89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80" h="89">
                      <a:moveTo>
                        <a:pt x="7" y="51"/>
                      </a:moveTo>
                      <a:cubicBezTo>
                        <a:pt x="9" y="50"/>
                        <a:pt x="13" y="48"/>
                        <a:pt x="13" y="48"/>
                      </a:cubicBezTo>
                      <a:cubicBezTo>
                        <a:pt x="16" y="49"/>
                        <a:pt x="23" y="51"/>
                        <a:pt x="23" y="51"/>
                      </a:cubicBezTo>
                      <a:cubicBezTo>
                        <a:pt x="24" y="54"/>
                        <a:pt x="25" y="56"/>
                        <a:pt x="26" y="59"/>
                      </a:cubicBezTo>
                      <a:cubicBezTo>
                        <a:pt x="25" y="62"/>
                        <a:pt x="25" y="64"/>
                        <a:pt x="22" y="65"/>
                      </a:cubicBezTo>
                      <a:cubicBezTo>
                        <a:pt x="21" y="69"/>
                        <a:pt x="20" y="75"/>
                        <a:pt x="19" y="79"/>
                      </a:cubicBezTo>
                      <a:cubicBezTo>
                        <a:pt x="19" y="80"/>
                        <a:pt x="17" y="83"/>
                        <a:pt x="17" y="83"/>
                      </a:cubicBezTo>
                      <a:cubicBezTo>
                        <a:pt x="19" y="89"/>
                        <a:pt x="19" y="82"/>
                        <a:pt x="21" y="87"/>
                      </a:cubicBezTo>
                      <a:cubicBezTo>
                        <a:pt x="23" y="82"/>
                        <a:pt x="26" y="82"/>
                        <a:pt x="30" y="81"/>
                      </a:cubicBezTo>
                      <a:cubicBezTo>
                        <a:pt x="33" y="82"/>
                        <a:pt x="38" y="84"/>
                        <a:pt x="38" y="84"/>
                      </a:cubicBezTo>
                      <a:cubicBezTo>
                        <a:pt x="41" y="83"/>
                        <a:pt x="44" y="81"/>
                        <a:pt x="47" y="80"/>
                      </a:cubicBezTo>
                      <a:cubicBezTo>
                        <a:pt x="48" y="78"/>
                        <a:pt x="52" y="76"/>
                        <a:pt x="52" y="76"/>
                      </a:cubicBezTo>
                      <a:cubicBezTo>
                        <a:pt x="53" y="73"/>
                        <a:pt x="56" y="68"/>
                        <a:pt x="56" y="68"/>
                      </a:cubicBezTo>
                      <a:cubicBezTo>
                        <a:pt x="55" y="66"/>
                        <a:pt x="53" y="61"/>
                        <a:pt x="53" y="61"/>
                      </a:cubicBezTo>
                      <a:cubicBezTo>
                        <a:pt x="54" y="55"/>
                        <a:pt x="52" y="50"/>
                        <a:pt x="57" y="47"/>
                      </a:cubicBezTo>
                      <a:cubicBezTo>
                        <a:pt x="58" y="44"/>
                        <a:pt x="63" y="41"/>
                        <a:pt x="63" y="41"/>
                      </a:cubicBezTo>
                      <a:cubicBezTo>
                        <a:pt x="65" y="38"/>
                        <a:pt x="66" y="38"/>
                        <a:pt x="68" y="34"/>
                      </a:cubicBezTo>
                      <a:cubicBezTo>
                        <a:pt x="69" y="33"/>
                        <a:pt x="72" y="32"/>
                        <a:pt x="72" y="32"/>
                      </a:cubicBezTo>
                      <a:cubicBezTo>
                        <a:pt x="75" y="26"/>
                        <a:pt x="69" y="17"/>
                        <a:pt x="77" y="13"/>
                      </a:cubicBezTo>
                      <a:cubicBezTo>
                        <a:pt x="77" y="13"/>
                        <a:pt x="80" y="9"/>
                        <a:pt x="77" y="9"/>
                      </a:cubicBezTo>
                      <a:cubicBezTo>
                        <a:pt x="76" y="9"/>
                        <a:pt x="73" y="11"/>
                        <a:pt x="73" y="11"/>
                      </a:cubicBezTo>
                      <a:cubicBezTo>
                        <a:pt x="71" y="14"/>
                        <a:pt x="71" y="16"/>
                        <a:pt x="68" y="18"/>
                      </a:cubicBezTo>
                      <a:cubicBezTo>
                        <a:pt x="67" y="15"/>
                        <a:pt x="61" y="13"/>
                        <a:pt x="61" y="13"/>
                      </a:cubicBezTo>
                      <a:cubicBezTo>
                        <a:pt x="58" y="14"/>
                        <a:pt x="51" y="17"/>
                        <a:pt x="51" y="17"/>
                      </a:cubicBezTo>
                      <a:cubicBezTo>
                        <a:pt x="50" y="20"/>
                        <a:pt x="43" y="14"/>
                        <a:pt x="43" y="14"/>
                      </a:cubicBezTo>
                      <a:cubicBezTo>
                        <a:pt x="41" y="10"/>
                        <a:pt x="37" y="14"/>
                        <a:pt x="33" y="12"/>
                      </a:cubicBezTo>
                      <a:cubicBezTo>
                        <a:pt x="34" y="6"/>
                        <a:pt x="36" y="3"/>
                        <a:pt x="30" y="0"/>
                      </a:cubicBezTo>
                      <a:cubicBezTo>
                        <a:pt x="29" y="3"/>
                        <a:pt x="30" y="5"/>
                        <a:pt x="28" y="9"/>
                      </a:cubicBezTo>
                      <a:cubicBezTo>
                        <a:pt x="29" y="15"/>
                        <a:pt x="32" y="22"/>
                        <a:pt x="25" y="25"/>
                      </a:cubicBezTo>
                      <a:cubicBezTo>
                        <a:pt x="23" y="29"/>
                        <a:pt x="19" y="27"/>
                        <a:pt x="16" y="25"/>
                      </a:cubicBezTo>
                      <a:cubicBezTo>
                        <a:pt x="14" y="26"/>
                        <a:pt x="10" y="28"/>
                        <a:pt x="10" y="28"/>
                      </a:cubicBezTo>
                      <a:cubicBezTo>
                        <a:pt x="8" y="33"/>
                        <a:pt x="9" y="31"/>
                        <a:pt x="6" y="33"/>
                      </a:cubicBezTo>
                      <a:cubicBezTo>
                        <a:pt x="4" y="38"/>
                        <a:pt x="5" y="36"/>
                        <a:pt x="2" y="38"/>
                      </a:cubicBezTo>
                      <a:cubicBezTo>
                        <a:pt x="0" y="42"/>
                        <a:pt x="3" y="49"/>
                        <a:pt x="7" y="51"/>
                      </a:cubicBezTo>
                      <a:cubicBezTo>
                        <a:pt x="10" y="50"/>
                        <a:pt x="11" y="50"/>
                        <a:pt x="9" y="50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1" name="Навашинский"/>
                <p:cNvSpPr>
                  <a:spLocks/>
                </p:cNvSpPr>
                <p:nvPr/>
              </p:nvSpPr>
              <p:spPr bwMode="auto">
                <a:xfrm>
                  <a:off x="695003" y="4642918"/>
                  <a:ext cx="1000125" cy="600075"/>
                </a:xfrm>
                <a:custGeom>
                  <a:avLst/>
                  <a:gdLst>
                    <a:gd name="T0" fmla="*/ 2147483646 w 105"/>
                    <a:gd name="T1" fmla="*/ 0 h 63"/>
                    <a:gd name="T2" fmla="*/ 2147483646 w 105"/>
                    <a:gd name="T3" fmla="*/ 2147483646 h 63"/>
                    <a:gd name="T4" fmla="*/ 2147483646 w 105"/>
                    <a:gd name="T5" fmla="*/ 2147483646 h 63"/>
                    <a:gd name="T6" fmla="*/ 2147483646 w 105"/>
                    <a:gd name="T7" fmla="*/ 2147483646 h 63"/>
                    <a:gd name="T8" fmla="*/ 2147483646 w 105"/>
                    <a:gd name="T9" fmla="*/ 2147483646 h 63"/>
                    <a:gd name="T10" fmla="*/ 0 w 105"/>
                    <a:gd name="T11" fmla="*/ 2147483646 h 63"/>
                    <a:gd name="T12" fmla="*/ 2147483646 w 105"/>
                    <a:gd name="T13" fmla="*/ 2147483646 h 63"/>
                    <a:gd name="T14" fmla="*/ 2147483646 w 105"/>
                    <a:gd name="T15" fmla="*/ 2147483646 h 63"/>
                    <a:gd name="T16" fmla="*/ 2147483646 w 105"/>
                    <a:gd name="T17" fmla="*/ 2147483646 h 63"/>
                    <a:gd name="T18" fmla="*/ 2147483646 w 105"/>
                    <a:gd name="T19" fmla="*/ 2147483646 h 63"/>
                    <a:gd name="T20" fmla="*/ 2147483646 w 105"/>
                    <a:gd name="T21" fmla="*/ 2147483646 h 63"/>
                    <a:gd name="T22" fmla="*/ 2147483646 w 105"/>
                    <a:gd name="T23" fmla="*/ 2147483646 h 63"/>
                    <a:gd name="T24" fmla="*/ 2147483646 w 105"/>
                    <a:gd name="T25" fmla="*/ 2147483646 h 63"/>
                    <a:gd name="T26" fmla="*/ 2147483646 w 105"/>
                    <a:gd name="T27" fmla="*/ 2147483646 h 63"/>
                    <a:gd name="T28" fmla="*/ 2147483646 w 105"/>
                    <a:gd name="T29" fmla="*/ 2147483646 h 63"/>
                    <a:gd name="T30" fmla="*/ 2147483646 w 105"/>
                    <a:gd name="T31" fmla="*/ 2147483646 h 63"/>
                    <a:gd name="T32" fmla="*/ 2147483646 w 105"/>
                    <a:gd name="T33" fmla="*/ 2147483646 h 63"/>
                    <a:gd name="T34" fmla="*/ 2147483646 w 105"/>
                    <a:gd name="T35" fmla="*/ 2147483646 h 63"/>
                    <a:gd name="T36" fmla="*/ 2147483646 w 105"/>
                    <a:gd name="T37" fmla="*/ 2147483646 h 63"/>
                    <a:gd name="T38" fmla="*/ 2147483646 w 105"/>
                    <a:gd name="T39" fmla="*/ 2147483646 h 63"/>
                    <a:gd name="T40" fmla="*/ 2147483646 w 105"/>
                    <a:gd name="T41" fmla="*/ 2147483646 h 63"/>
                    <a:gd name="T42" fmla="*/ 2147483646 w 105"/>
                    <a:gd name="T43" fmla="*/ 2147483646 h 63"/>
                    <a:gd name="T44" fmla="*/ 2147483646 w 105"/>
                    <a:gd name="T45" fmla="*/ 2147483646 h 63"/>
                    <a:gd name="T46" fmla="*/ 2147483646 w 105"/>
                    <a:gd name="T47" fmla="*/ 2147483646 h 63"/>
                    <a:gd name="T48" fmla="*/ 2147483646 w 105"/>
                    <a:gd name="T49" fmla="*/ 2147483646 h 63"/>
                    <a:gd name="T50" fmla="*/ 2147483646 w 105"/>
                    <a:gd name="T51" fmla="*/ 2147483646 h 63"/>
                    <a:gd name="T52" fmla="*/ 2147483646 w 105"/>
                    <a:gd name="T53" fmla="*/ 2147483646 h 63"/>
                    <a:gd name="T54" fmla="*/ 2147483646 w 105"/>
                    <a:gd name="T55" fmla="*/ 2147483646 h 63"/>
                    <a:gd name="T56" fmla="*/ 2147483646 w 105"/>
                    <a:gd name="T57" fmla="*/ 2147483646 h 63"/>
                    <a:gd name="T58" fmla="*/ 2147483646 w 105"/>
                    <a:gd name="T59" fmla="*/ 2147483646 h 63"/>
                    <a:gd name="T60" fmla="*/ 2147483646 w 105"/>
                    <a:gd name="T61" fmla="*/ 2147483646 h 63"/>
                    <a:gd name="T62" fmla="*/ 2147483646 w 105"/>
                    <a:gd name="T63" fmla="*/ 0 h 63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05"/>
                    <a:gd name="T97" fmla="*/ 0 h 63"/>
                    <a:gd name="T98" fmla="*/ 105 w 105"/>
                    <a:gd name="T99" fmla="*/ 63 h 63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05" h="63">
                      <a:moveTo>
                        <a:pt x="38" y="0"/>
                      </a:moveTo>
                      <a:cubicBezTo>
                        <a:pt x="33" y="1"/>
                        <a:pt x="29" y="2"/>
                        <a:pt x="24" y="3"/>
                      </a:cubicBezTo>
                      <a:cubicBezTo>
                        <a:pt x="22" y="5"/>
                        <a:pt x="19" y="10"/>
                        <a:pt x="19" y="10"/>
                      </a:cubicBezTo>
                      <a:cubicBezTo>
                        <a:pt x="18" y="13"/>
                        <a:pt x="15" y="17"/>
                        <a:pt x="13" y="19"/>
                      </a:cubicBezTo>
                      <a:cubicBezTo>
                        <a:pt x="11" y="24"/>
                        <a:pt x="8" y="28"/>
                        <a:pt x="5" y="31"/>
                      </a:cubicBezTo>
                      <a:cubicBezTo>
                        <a:pt x="3" y="33"/>
                        <a:pt x="0" y="35"/>
                        <a:pt x="0" y="35"/>
                      </a:cubicBezTo>
                      <a:cubicBezTo>
                        <a:pt x="1" y="38"/>
                        <a:pt x="3" y="41"/>
                        <a:pt x="5" y="43"/>
                      </a:cubicBezTo>
                      <a:cubicBezTo>
                        <a:pt x="6" y="47"/>
                        <a:pt x="6" y="52"/>
                        <a:pt x="8" y="55"/>
                      </a:cubicBezTo>
                      <a:cubicBezTo>
                        <a:pt x="9" y="57"/>
                        <a:pt x="12" y="60"/>
                        <a:pt x="12" y="60"/>
                      </a:cubicBezTo>
                      <a:cubicBezTo>
                        <a:pt x="14" y="58"/>
                        <a:pt x="17" y="56"/>
                        <a:pt x="17" y="56"/>
                      </a:cubicBezTo>
                      <a:cubicBezTo>
                        <a:pt x="18" y="57"/>
                        <a:pt x="21" y="59"/>
                        <a:pt x="21" y="59"/>
                      </a:cubicBezTo>
                      <a:cubicBezTo>
                        <a:pt x="25" y="57"/>
                        <a:pt x="21" y="60"/>
                        <a:pt x="24" y="53"/>
                      </a:cubicBezTo>
                      <a:cubicBezTo>
                        <a:pt x="25" y="51"/>
                        <a:pt x="28" y="49"/>
                        <a:pt x="28" y="49"/>
                      </a:cubicBezTo>
                      <a:cubicBezTo>
                        <a:pt x="31" y="50"/>
                        <a:pt x="33" y="50"/>
                        <a:pt x="35" y="48"/>
                      </a:cubicBezTo>
                      <a:cubicBezTo>
                        <a:pt x="39" y="49"/>
                        <a:pt x="43" y="49"/>
                        <a:pt x="46" y="50"/>
                      </a:cubicBezTo>
                      <a:cubicBezTo>
                        <a:pt x="49" y="51"/>
                        <a:pt x="51" y="56"/>
                        <a:pt x="54" y="58"/>
                      </a:cubicBezTo>
                      <a:cubicBezTo>
                        <a:pt x="58" y="56"/>
                        <a:pt x="57" y="56"/>
                        <a:pt x="64" y="58"/>
                      </a:cubicBezTo>
                      <a:cubicBezTo>
                        <a:pt x="66" y="59"/>
                        <a:pt x="69" y="63"/>
                        <a:pt x="69" y="63"/>
                      </a:cubicBezTo>
                      <a:cubicBezTo>
                        <a:pt x="75" y="62"/>
                        <a:pt x="75" y="61"/>
                        <a:pt x="80" y="60"/>
                      </a:cubicBezTo>
                      <a:cubicBezTo>
                        <a:pt x="83" y="57"/>
                        <a:pt x="87" y="60"/>
                        <a:pt x="90" y="57"/>
                      </a:cubicBezTo>
                      <a:cubicBezTo>
                        <a:pt x="91" y="53"/>
                        <a:pt x="93" y="48"/>
                        <a:pt x="89" y="44"/>
                      </a:cubicBezTo>
                      <a:cubicBezTo>
                        <a:pt x="93" y="40"/>
                        <a:pt x="98" y="42"/>
                        <a:pt x="100" y="37"/>
                      </a:cubicBezTo>
                      <a:cubicBezTo>
                        <a:pt x="101" y="33"/>
                        <a:pt x="102" y="28"/>
                        <a:pt x="105" y="25"/>
                      </a:cubicBezTo>
                      <a:cubicBezTo>
                        <a:pt x="104" y="23"/>
                        <a:pt x="101" y="19"/>
                        <a:pt x="101" y="19"/>
                      </a:cubicBezTo>
                      <a:cubicBezTo>
                        <a:pt x="97" y="21"/>
                        <a:pt x="94" y="23"/>
                        <a:pt x="90" y="24"/>
                      </a:cubicBezTo>
                      <a:cubicBezTo>
                        <a:pt x="86" y="28"/>
                        <a:pt x="81" y="28"/>
                        <a:pt x="78" y="31"/>
                      </a:cubicBezTo>
                      <a:cubicBezTo>
                        <a:pt x="76" y="29"/>
                        <a:pt x="75" y="29"/>
                        <a:pt x="78" y="26"/>
                      </a:cubicBezTo>
                      <a:cubicBezTo>
                        <a:pt x="76" y="24"/>
                        <a:pt x="72" y="21"/>
                        <a:pt x="72" y="21"/>
                      </a:cubicBezTo>
                      <a:cubicBezTo>
                        <a:pt x="68" y="22"/>
                        <a:pt x="61" y="25"/>
                        <a:pt x="61" y="25"/>
                      </a:cubicBezTo>
                      <a:cubicBezTo>
                        <a:pt x="56" y="23"/>
                        <a:pt x="52" y="20"/>
                        <a:pt x="47" y="18"/>
                      </a:cubicBezTo>
                      <a:cubicBezTo>
                        <a:pt x="43" y="14"/>
                        <a:pt x="45" y="17"/>
                        <a:pt x="46" y="8"/>
                      </a:cubicBezTo>
                      <a:cubicBezTo>
                        <a:pt x="42" y="4"/>
                        <a:pt x="41" y="0"/>
                        <a:pt x="36" y="0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2" name="Ардатовский"/>
                <p:cNvSpPr>
                  <a:spLocks/>
                </p:cNvSpPr>
                <p:nvPr/>
              </p:nvSpPr>
              <p:spPr bwMode="auto">
                <a:xfrm>
                  <a:off x="1361753" y="4928668"/>
                  <a:ext cx="847725" cy="981075"/>
                </a:xfrm>
                <a:custGeom>
                  <a:avLst/>
                  <a:gdLst>
                    <a:gd name="T0" fmla="*/ 2147483646 w 89"/>
                    <a:gd name="T1" fmla="*/ 2147483646 h 103"/>
                    <a:gd name="T2" fmla="*/ 2147483646 w 89"/>
                    <a:gd name="T3" fmla="*/ 2147483646 h 103"/>
                    <a:gd name="T4" fmla="*/ 2147483646 w 89"/>
                    <a:gd name="T5" fmla="*/ 2147483646 h 103"/>
                    <a:gd name="T6" fmla="*/ 2147483646 w 89"/>
                    <a:gd name="T7" fmla="*/ 2147483646 h 103"/>
                    <a:gd name="T8" fmla="*/ 2147483646 w 89"/>
                    <a:gd name="T9" fmla="*/ 2147483646 h 103"/>
                    <a:gd name="T10" fmla="*/ 2147483646 w 89"/>
                    <a:gd name="T11" fmla="*/ 2147483646 h 103"/>
                    <a:gd name="T12" fmla="*/ 2147483646 w 89"/>
                    <a:gd name="T13" fmla="*/ 2147483646 h 103"/>
                    <a:gd name="T14" fmla="*/ 2147483646 w 89"/>
                    <a:gd name="T15" fmla="*/ 2147483646 h 103"/>
                    <a:gd name="T16" fmla="*/ 2147483646 w 89"/>
                    <a:gd name="T17" fmla="*/ 2147483646 h 103"/>
                    <a:gd name="T18" fmla="*/ 2147483646 w 89"/>
                    <a:gd name="T19" fmla="*/ 2147483646 h 103"/>
                    <a:gd name="T20" fmla="*/ 2147483646 w 89"/>
                    <a:gd name="T21" fmla="*/ 2147483646 h 103"/>
                    <a:gd name="T22" fmla="*/ 0 w 89"/>
                    <a:gd name="T23" fmla="*/ 2147483646 h 103"/>
                    <a:gd name="T24" fmla="*/ 2147483646 w 89"/>
                    <a:gd name="T25" fmla="*/ 2147483646 h 103"/>
                    <a:gd name="T26" fmla="*/ 2147483646 w 89"/>
                    <a:gd name="T27" fmla="*/ 2147483646 h 103"/>
                    <a:gd name="T28" fmla="*/ 2147483646 w 89"/>
                    <a:gd name="T29" fmla="*/ 2147483646 h 103"/>
                    <a:gd name="T30" fmla="*/ 2147483646 w 89"/>
                    <a:gd name="T31" fmla="*/ 2147483646 h 103"/>
                    <a:gd name="T32" fmla="*/ 2147483646 w 89"/>
                    <a:gd name="T33" fmla="*/ 2147483646 h 103"/>
                    <a:gd name="T34" fmla="*/ 2147483646 w 89"/>
                    <a:gd name="T35" fmla="*/ 2147483646 h 103"/>
                    <a:gd name="T36" fmla="*/ 2147483646 w 89"/>
                    <a:gd name="T37" fmla="*/ 2147483646 h 103"/>
                    <a:gd name="T38" fmla="*/ 2147483646 w 89"/>
                    <a:gd name="T39" fmla="*/ 2147483646 h 103"/>
                    <a:gd name="T40" fmla="*/ 2147483646 w 89"/>
                    <a:gd name="T41" fmla="*/ 2147483646 h 103"/>
                    <a:gd name="T42" fmla="*/ 2147483646 w 89"/>
                    <a:gd name="T43" fmla="*/ 2147483646 h 103"/>
                    <a:gd name="T44" fmla="*/ 2147483646 w 89"/>
                    <a:gd name="T45" fmla="*/ 2147483646 h 103"/>
                    <a:gd name="T46" fmla="*/ 2147483646 w 89"/>
                    <a:gd name="T47" fmla="*/ 2147483646 h 103"/>
                    <a:gd name="T48" fmla="*/ 2147483646 w 89"/>
                    <a:gd name="T49" fmla="*/ 2147483646 h 103"/>
                    <a:gd name="T50" fmla="*/ 2147483646 w 89"/>
                    <a:gd name="T51" fmla="*/ 2147483646 h 103"/>
                    <a:gd name="T52" fmla="*/ 2147483646 w 89"/>
                    <a:gd name="T53" fmla="*/ 2147483646 h 103"/>
                    <a:gd name="T54" fmla="*/ 2147483646 w 89"/>
                    <a:gd name="T55" fmla="*/ 2147483646 h 103"/>
                    <a:gd name="T56" fmla="*/ 2147483646 w 89"/>
                    <a:gd name="T57" fmla="*/ 2147483646 h 103"/>
                    <a:gd name="T58" fmla="*/ 2147483646 w 89"/>
                    <a:gd name="T59" fmla="*/ 2147483646 h 103"/>
                    <a:gd name="T60" fmla="*/ 2147483646 w 89"/>
                    <a:gd name="T61" fmla="*/ 2147483646 h 103"/>
                    <a:gd name="T62" fmla="*/ 2147483646 w 89"/>
                    <a:gd name="T63" fmla="*/ 2147483646 h 103"/>
                    <a:gd name="T64" fmla="*/ 2147483646 w 89"/>
                    <a:gd name="T65" fmla="*/ 2147483646 h 103"/>
                    <a:gd name="T66" fmla="*/ 2147483646 w 89"/>
                    <a:gd name="T67" fmla="*/ 2147483646 h 103"/>
                    <a:gd name="T68" fmla="*/ 2147483646 w 89"/>
                    <a:gd name="T69" fmla="*/ 2147483646 h 103"/>
                    <a:gd name="T70" fmla="*/ 2147483646 w 89"/>
                    <a:gd name="T71" fmla="*/ 2147483646 h 103"/>
                    <a:gd name="T72" fmla="*/ 2147483646 w 89"/>
                    <a:gd name="T73" fmla="*/ 2147483646 h 103"/>
                    <a:gd name="T74" fmla="*/ 2147483646 w 89"/>
                    <a:gd name="T75" fmla="*/ 2147483646 h 103"/>
                    <a:gd name="T76" fmla="*/ 2147483646 w 89"/>
                    <a:gd name="T77" fmla="*/ 2147483646 h 103"/>
                    <a:gd name="T78" fmla="*/ 2147483646 w 89"/>
                    <a:gd name="T79" fmla="*/ 2147483646 h 103"/>
                    <a:gd name="T80" fmla="*/ 2147483646 w 89"/>
                    <a:gd name="T81" fmla="*/ 2147483646 h 103"/>
                    <a:gd name="T82" fmla="*/ 2147483646 w 89"/>
                    <a:gd name="T83" fmla="*/ 2147483646 h 103"/>
                    <a:gd name="T84" fmla="*/ 2147483646 w 89"/>
                    <a:gd name="T85" fmla="*/ 2147483646 h 103"/>
                    <a:gd name="T86" fmla="*/ 2147483646 w 89"/>
                    <a:gd name="T87" fmla="*/ 2147483646 h 103"/>
                    <a:gd name="T88" fmla="*/ 2147483646 w 89"/>
                    <a:gd name="T89" fmla="*/ 2147483646 h 103"/>
                    <a:gd name="T90" fmla="*/ 2147483646 w 89"/>
                    <a:gd name="T91" fmla="*/ 2147483646 h 103"/>
                    <a:gd name="T92" fmla="*/ 2147483646 w 89"/>
                    <a:gd name="T93" fmla="*/ 2147483646 h 103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89"/>
                    <a:gd name="T142" fmla="*/ 0 h 103"/>
                    <a:gd name="T143" fmla="*/ 89 w 89"/>
                    <a:gd name="T144" fmla="*/ 103 h 103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89" h="103">
                      <a:moveTo>
                        <a:pt x="18" y="28"/>
                      </a:moveTo>
                      <a:cubicBezTo>
                        <a:pt x="20" y="30"/>
                        <a:pt x="21" y="32"/>
                        <a:pt x="24" y="33"/>
                      </a:cubicBezTo>
                      <a:cubicBezTo>
                        <a:pt x="26" y="38"/>
                        <a:pt x="29" y="38"/>
                        <a:pt x="34" y="39"/>
                      </a:cubicBezTo>
                      <a:cubicBezTo>
                        <a:pt x="36" y="41"/>
                        <a:pt x="37" y="38"/>
                        <a:pt x="39" y="40"/>
                      </a:cubicBezTo>
                      <a:cubicBezTo>
                        <a:pt x="38" y="42"/>
                        <a:pt x="36" y="46"/>
                        <a:pt x="36" y="46"/>
                      </a:cubicBezTo>
                      <a:cubicBezTo>
                        <a:pt x="34" y="51"/>
                        <a:pt x="33" y="48"/>
                        <a:pt x="30" y="46"/>
                      </a:cubicBezTo>
                      <a:cubicBezTo>
                        <a:pt x="29" y="47"/>
                        <a:pt x="26" y="49"/>
                        <a:pt x="26" y="49"/>
                      </a:cubicBezTo>
                      <a:cubicBezTo>
                        <a:pt x="23" y="46"/>
                        <a:pt x="20" y="49"/>
                        <a:pt x="16" y="50"/>
                      </a:cubicBezTo>
                      <a:cubicBezTo>
                        <a:pt x="14" y="52"/>
                        <a:pt x="13" y="54"/>
                        <a:pt x="11" y="55"/>
                      </a:cubicBezTo>
                      <a:cubicBezTo>
                        <a:pt x="10" y="59"/>
                        <a:pt x="11" y="62"/>
                        <a:pt x="6" y="60"/>
                      </a:cubicBezTo>
                      <a:cubicBezTo>
                        <a:pt x="5" y="61"/>
                        <a:pt x="3" y="63"/>
                        <a:pt x="3" y="63"/>
                      </a:cubicBezTo>
                      <a:cubicBezTo>
                        <a:pt x="2" y="62"/>
                        <a:pt x="0" y="64"/>
                        <a:pt x="0" y="64"/>
                      </a:cubicBezTo>
                      <a:cubicBezTo>
                        <a:pt x="3" y="69"/>
                        <a:pt x="2" y="65"/>
                        <a:pt x="1" y="74"/>
                      </a:cubicBezTo>
                      <a:cubicBezTo>
                        <a:pt x="1" y="75"/>
                        <a:pt x="1" y="76"/>
                        <a:pt x="2" y="77"/>
                      </a:cubicBezTo>
                      <a:cubicBezTo>
                        <a:pt x="3" y="78"/>
                        <a:pt x="6" y="74"/>
                        <a:pt x="6" y="74"/>
                      </a:cubicBezTo>
                      <a:cubicBezTo>
                        <a:pt x="10" y="78"/>
                        <a:pt x="4" y="81"/>
                        <a:pt x="1" y="82"/>
                      </a:cubicBezTo>
                      <a:cubicBezTo>
                        <a:pt x="2" y="86"/>
                        <a:pt x="1" y="89"/>
                        <a:pt x="2" y="93"/>
                      </a:cubicBezTo>
                      <a:cubicBezTo>
                        <a:pt x="1" y="96"/>
                        <a:pt x="1" y="99"/>
                        <a:pt x="3" y="101"/>
                      </a:cubicBezTo>
                      <a:cubicBezTo>
                        <a:pt x="5" y="100"/>
                        <a:pt x="8" y="98"/>
                        <a:pt x="8" y="98"/>
                      </a:cubicBezTo>
                      <a:cubicBezTo>
                        <a:pt x="16" y="102"/>
                        <a:pt x="9" y="102"/>
                        <a:pt x="22" y="103"/>
                      </a:cubicBezTo>
                      <a:cubicBezTo>
                        <a:pt x="24" y="101"/>
                        <a:pt x="26" y="102"/>
                        <a:pt x="28" y="100"/>
                      </a:cubicBezTo>
                      <a:cubicBezTo>
                        <a:pt x="29" y="101"/>
                        <a:pt x="33" y="99"/>
                        <a:pt x="35" y="99"/>
                      </a:cubicBezTo>
                      <a:cubicBezTo>
                        <a:pt x="38" y="96"/>
                        <a:pt x="63" y="92"/>
                        <a:pt x="65" y="92"/>
                      </a:cubicBezTo>
                      <a:cubicBezTo>
                        <a:pt x="71" y="86"/>
                        <a:pt x="68" y="74"/>
                        <a:pt x="77" y="71"/>
                      </a:cubicBezTo>
                      <a:cubicBezTo>
                        <a:pt x="81" y="67"/>
                        <a:pt x="78" y="69"/>
                        <a:pt x="86" y="68"/>
                      </a:cubicBezTo>
                      <a:cubicBezTo>
                        <a:pt x="89" y="65"/>
                        <a:pt x="79" y="61"/>
                        <a:pt x="77" y="59"/>
                      </a:cubicBezTo>
                      <a:cubicBezTo>
                        <a:pt x="76" y="54"/>
                        <a:pt x="74" y="50"/>
                        <a:pt x="73" y="45"/>
                      </a:cubicBezTo>
                      <a:lnTo>
                        <a:pt x="77" y="38"/>
                      </a:lnTo>
                      <a:cubicBezTo>
                        <a:pt x="77" y="38"/>
                        <a:pt x="78" y="37"/>
                        <a:pt x="78" y="37"/>
                      </a:cubicBezTo>
                      <a:cubicBezTo>
                        <a:pt x="76" y="33"/>
                        <a:pt x="75" y="32"/>
                        <a:pt x="71" y="31"/>
                      </a:cubicBezTo>
                      <a:cubicBezTo>
                        <a:pt x="68" y="28"/>
                        <a:pt x="73" y="32"/>
                        <a:pt x="67" y="31"/>
                      </a:cubicBezTo>
                      <a:cubicBezTo>
                        <a:pt x="66" y="31"/>
                        <a:pt x="65" y="29"/>
                        <a:pt x="65" y="29"/>
                      </a:cubicBezTo>
                      <a:cubicBezTo>
                        <a:pt x="67" y="25"/>
                        <a:pt x="66" y="26"/>
                        <a:pt x="68" y="24"/>
                      </a:cubicBezTo>
                      <a:cubicBezTo>
                        <a:pt x="69" y="24"/>
                        <a:pt x="78" y="26"/>
                        <a:pt x="79" y="25"/>
                      </a:cubicBezTo>
                      <a:cubicBezTo>
                        <a:pt x="80" y="19"/>
                        <a:pt x="83" y="19"/>
                        <a:pt x="77" y="18"/>
                      </a:cubicBezTo>
                      <a:cubicBezTo>
                        <a:pt x="76" y="17"/>
                        <a:pt x="74" y="16"/>
                        <a:pt x="73" y="15"/>
                      </a:cubicBezTo>
                      <a:cubicBezTo>
                        <a:pt x="73" y="11"/>
                        <a:pt x="71" y="5"/>
                        <a:pt x="74" y="2"/>
                      </a:cubicBezTo>
                      <a:cubicBezTo>
                        <a:pt x="72" y="0"/>
                        <a:pt x="69" y="3"/>
                        <a:pt x="67" y="4"/>
                      </a:cubicBezTo>
                      <a:cubicBezTo>
                        <a:pt x="65" y="4"/>
                        <a:pt x="63" y="3"/>
                        <a:pt x="61" y="3"/>
                      </a:cubicBezTo>
                      <a:cubicBezTo>
                        <a:pt x="59" y="3"/>
                        <a:pt x="57" y="6"/>
                        <a:pt x="57" y="6"/>
                      </a:cubicBezTo>
                      <a:cubicBezTo>
                        <a:pt x="51" y="5"/>
                        <a:pt x="52" y="4"/>
                        <a:pt x="47" y="5"/>
                      </a:cubicBezTo>
                      <a:cubicBezTo>
                        <a:pt x="48" y="8"/>
                        <a:pt x="49" y="7"/>
                        <a:pt x="48" y="10"/>
                      </a:cubicBezTo>
                      <a:cubicBezTo>
                        <a:pt x="39" y="9"/>
                        <a:pt x="38" y="11"/>
                        <a:pt x="31" y="14"/>
                      </a:cubicBezTo>
                      <a:cubicBezTo>
                        <a:pt x="27" y="6"/>
                        <a:pt x="30" y="10"/>
                        <a:pt x="20" y="13"/>
                      </a:cubicBezTo>
                      <a:cubicBezTo>
                        <a:pt x="19" y="14"/>
                        <a:pt x="19" y="14"/>
                        <a:pt x="18" y="15"/>
                      </a:cubicBezTo>
                      <a:cubicBezTo>
                        <a:pt x="17" y="16"/>
                        <a:pt x="20" y="17"/>
                        <a:pt x="20" y="17"/>
                      </a:cubicBezTo>
                      <a:cubicBezTo>
                        <a:pt x="20" y="20"/>
                        <a:pt x="19" y="29"/>
                        <a:pt x="18" y="28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" name="Шатковский"/>
                <p:cNvSpPr>
                  <a:spLocks/>
                </p:cNvSpPr>
                <p:nvPr/>
              </p:nvSpPr>
              <p:spPr bwMode="auto">
                <a:xfrm>
                  <a:off x="2419028" y="5376343"/>
                  <a:ext cx="1057275" cy="676275"/>
                </a:xfrm>
                <a:custGeom>
                  <a:avLst/>
                  <a:gdLst>
                    <a:gd name="T0" fmla="*/ 0 w 111"/>
                    <a:gd name="T1" fmla="*/ 2147483646 h 71"/>
                    <a:gd name="T2" fmla="*/ 0 w 111"/>
                    <a:gd name="T3" fmla="*/ 2147483646 h 71"/>
                    <a:gd name="T4" fmla="*/ 2147483646 w 111"/>
                    <a:gd name="T5" fmla="*/ 2147483646 h 71"/>
                    <a:gd name="T6" fmla="*/ 2147483646 w 111"/>
                    <a:gd name="T7" fmla="*/ 2147483646 h 71"/>
                    <a:gd name="T8" fmla="*/ 2147483646 w 111"/>
                    <a:gd name="T9" fmla="*/ 2147483646 h 71"/>
                    <a:gd name="T10" fmla="*/ 2147483646 w 111"/>
                    <a:gd name="T11" fmla="*/ 2147483646 h 71"/>
                    <a:gd name="T12" fmla="*/ 2147483646 w 111"/>
                    <a:gd name="T13" fmla="*/ 2147483646 h 71"/>
                    <a:gd name="T14" fmla="*/ 2147483646 w 111"/>
                    <a:gd name="T15" fmla="*/ 2147483646 h 71"/>
                    <a:gd name="T16" fmla="*/ 2147483646 w 111"/>
                    <a:gd name="T17" fmla="*/ 2147483646 h 71"/>
                    <a:gd name="T18" fmla="*/ 2147483646 w 111"/>
                    <a:gd name="T19" fmla="*/ 2147483646 h 71"/>
                    <a:gd name="T20" fmla="*/ 2147483646 w 111"/>
                    <a:gd name="T21" fmla="*/ 2147483646 h 71"/>
                    <a:gd name="T22" fmla="*/ 2147483646 w 111"/>
                    <a:gd name="T23" fmla="*/ 2147483646 h 71"/>
                    <a:gd name="T24" fmla="*/ 2147483646 w 111"/>
                    <a:gd name="T25" fmla="*/ 2147483646 h 71"/>
                    <a:gd name="T26" fmla="*/ 2147483646 w 111"/>
                    <a:gd name="T27" fmla="*/ 2147483646 h 71"/>
                    <a:gd name="T28" fmla="*/ 2147483646 w 111"/>
                    <a:gd name="T29" fmla="*/ 2147483646 h 71"/>
                    <a:gd name="T30" fmla="*/ 2147483646 w 111"/>
                    <a:gd name="T31" fmla="*/ 2147483646 h 71"/>
                    <a:gd name="T32" fmla="*/ 2147483646 w 111"/>
                    <a:gd name="T33" fmla="*/ 2147483646 h 71"/>
                    <a:gd name="T34" fmla="*/ 2147483646 w 111"/>
                    <a:gd name="T35" fmla="*/ 2147483646 h 71"/>
                    <a:gd name="T36" fmla="*/ 2147483646 w 111"/>
                    <a:gd name="T37" fmla="*/ 2147483646 h 71"/>
                    <a:gd name="T38" fmla="*/ 2147483646 w 111"/>
                    <a:gd name="T39" fmla="*/ 2147483646 h 71"/>
                    <a:gd name="T40" fmla="*/ 2147483646 w 111"/>
                    <a:gd name="T41" fmla="*/ 2147483646 h 71"/>
                    <a:gd name="T42" fmla="*/ 2147483646 w 111"/>
                    <a:gd name="T43" fmla="*/ 2147483646 h 71"/>
                    <a:gd name="T44" fmla="*/ 2147483646 w 111"/>
                    <a:gd name="T45" fmla="*/ 2147483646 h 71"/>
                    <a:gd name="T46" fmla="*/ 2147483646 w 111"/>
                    <a:gd name="T47" fmla="*/ 2147483646 h 71"/>
                    <a:gd name="T48" fmla="*/ 2147483646 w 111"/>
                    <a:gd name="T49" fmla="*/ 2147483646 h 71"/>
                    <a:gd name="T50" fmla="*/ 2147483646 w 111"/>
                    <a:gd name="T51" fmla="*/ 2147483646 h 71"/>
                    <a:gd name="T52" fmla="*/ 2147483646 w 111"/>
                    <a:gd name="T53" fmla="*/ 2147483646 h 71"/>
                    <a:gd name="T54" fmla="*/ 2147483646 w 111"/>
                    <a:gd name="T55" fmla="*/ 2147483646 h 71"/>
                    <a:gd name="T56" fmla="*/ 2147483646 w 111"/>
                    <a:gd name="T57" fmla="*/ 0 h 71"/>
                    <a:gd name="T58" fmla="*/ 2147483646 w 111"/>
                    <a:gd name="T59" fmla="*/ 2147483646 h 71"/>
                    <a:gd name="T60" fmla="*/ 2147483646 w 111"/>
                    <a:gd name="T61" fmla="*/ 2147483646 h 71"/>
                    <a:gd name="T62" fmla="*/ 2147483646 w 111"/>
                    <a:gd name="T63" fmla="*/ 2147483646 h 71"/>
                    <a:gd name="T64" fmla="*/ 2147483646 w 111"/>
                    <a:gd name="T65" fmla="*/ 2147483646 h 71"/>
                    <a:gd name="T66" fmla="*/ 2147483646 w 111"/>
                    <a:gd name="T67" fmla="*/ 2147483646 h 71"/>
                    <a:gd name="T68" fmla="*/ 2147483646 w 111"/>
                    <a:gd name="T69" fmla="*/ 2147483646 h 71"/>
                    <a:gd name="T70" fmla="*/ 2147483646 w 111"/>
                    <a:gd name="T71" fmla="*/ 2147483646 h 71"/>
                    <a:gd name="T72" fmla="*/ 2147483646 w 111"/>
                    <a:gd name="T73" fmla="*/ 2147483646 h 71"/>
                    <a:gd name="T74" fmla="*/ 2147483646 w 111"/>
                    <a:gd name="T75" fmla="*/ 2147483646 h 71"/>
                    <a:gd name="T76" fmla="*/ 2147483646 w 111"/>
                    <a:gd name="T77" fmla="*/ 2147483646 h 71"/>
                    <a:gd name="T78" fmla="*/ 2147483646 w 111"/>
                    <a:gd name="T79" fmla="*/ 2147483646 h 71"/>
                    <a:gd name="T80" fmla="*/ 0 w 111"/>
                    <a:gd name="T81" fmla="*/ 2147483646 h 7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1"/>
                    <a:gd name="T124" fmla="*/ 0 h 71"/>
                    <a:gd name="T125" fmla="*/ 111 w 111"/>
                    <a:gd name="T126" fmla="*/ 71 h 71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1" h="71">
                      <a:moveTo>
                        <a:pt x="0" y="37"/>
                      </a:moveTo>
                      <a:cubicBezTo>
                        <a:pt x="2" y="41"/>
                        <a:pt x="2" y="43"/>
                        <a:pt x="0" y="47"/>
                      </a:cubicBezTo>
                      <a:lnTo>
                        <a:pt x="6" y="57"/>
                      </a:lnTo>
                      <a:cubicBezTo>
                        <a:pt x="6" y="57"/>
                        <a:pt x="5" y="56"/>
                        <a:pt x="5" y="56"/>
                      </a:cubicBezTo>
                      <a:cubicBezTo>
                        <a:pt x="4" y="55"/>
                        <a:pt x="6" y="57"/>
                        <a:pt x="6" y="58"/>
                      </a:cubicBezTo>
                      <a:cubicBezTo>
                        <a:pt x="7" y="59"/>
                        <a:pt x="9" y="61"/>
                        <a:pt x="10" y="62"/>
                      </a:cubicBezTo>
                      <a:cubicBezTo>
                        <a:pt x="14" y="66"/>
                        <a:pt x="28" y="67"/>
                        <a:pt x="33" y="68"/>
                      </a:cubicBezTo>
                      <a:cubicBezTo>
                        <a:pt x="36" y="69"/>
                        <a:pt x="41" y="71"/>
                        <a:pt x="41" y="71"/>
                      </a:cubicBezTo>
                      <a:cubicBezTo>
                        <a:pt x="43" y="69"/>
                        <a:pt x="43" y="68"/>
                        <a:pt x="45" y="66"/>
                      </a:cubicBezTo>
                      <a:lnTo>
                        <a:pt x="50" y="59"/>
                      </a:lnTo>
                      <a:cubicBezTo>
                        <a:pt x="50" y="59"/>
                        <a:pt x="51" y="58"/>
                        <a:pt x="51" y="58"/>
                      </a:cubicBezTo>
                      <a:cubicBezTo>
                        <a:pt x="50" y="53"/>
                        <a:pt x="49" y="49"/>
                        <a:pt x="53" y="45"/>
                      </a:cubicBezTo>
                      <a:cubicBezTo>
                        <a:pt x="60" y="47"/>
                        <a:pt x="60" y="51"/>
                        <a:pt x="64" y="55"/>
                      </a:cubicBezTo>
                      <a:cubicBezTo>
                        <a:pt x="66" y="53"/>
                        <a:pt x="67" y="53"/>
                        <a:pt x="69" y="51"/>
                      </a:cubicBezTo>
                      <a:cubicBezTo>
                        <a:pt x="67" y="49"/>
                        <a:pt x="66" y="48"/>
                        <a:pt x="65" y="46"/>
                      </a:cubicBezTo>
                      <a:cubicBezTo>
                        <a:pt x="66" y="41"/>
                        <a:pt x="68" y="37"/>
                        <a:pt x="73" y="35"/>
                      </a:cubicBezTo>
                      <a:cubicBezTo>
                        <a:pt x="78" y="36"/>
                        <a:pt x="78" y="35"/>
                        <a:pt x="80" y="39"/>
                      </a:cubicBezTo>
                      <a:cubicBezTo>
                        <a:pt x="84" y="35"/>
                        <a:pt x="75" y="43"/>
                        <a:pt x="88" y="37"/>
                      </a:cubicBezTo>
                      <a:cubicBezTo>
                        <a:pt x="89" y="36"/>
                        <a:pt x="89" y="34"/>
                        <a:pt x="90" y="33"/>
                      </a:cubicBezTo>
                      <a:cubicBezTo>
                        <a:pt x="93" y="31"/>
                        <a:pt x="96" y="31"/>
                        <a:pt x="99" y="30"/>
                      </a:cubicBezTo>
                      <a:cubicBezTo>
                        <a:pt x="102" y="27"/>
                        <a:pt x="104" y="25"/>
                        <a:pt x="106" y="22"/>
                      </a:cubicBezTo>
                      <a:cubicBezTo>
                        <a:pt x="107" y="21"/>
                        <a:pt x="109" y="19"/>
                        <a:pt x="109" y="19"/>
                      </a:cubicBezTo>
                      <a:cubicBezTo>
                        <a:pt x="110" y="17"/>
                        <a:pt x="111" y="16"/>
                        <a:pt x="111" y="14"/>
                      </a:cubicBezTo>
                      <a:cubicBezTo>
                        <a:pt x="111" y="12"/>
                        <a:pt x="107" y="9"/>
                        <a:pt x="107" y="9"/>
                      </a:cubicBezTo>
                      <a:cubicBezTo>
                        <a:pt x="104" y="10"/>
                        <a:pt x="103" y="13"/>
                        <a:pt x="100" y="14"/>
                      </a:cubicBezTo>
                      <a:cubicBezTo>
                        <a:pt x="94" y="13"/>
                        <a:pt x="96" y="10"/>
                        <a:pt x="90" y="8"/>
                      </a:cubicBezTo>
                      <a:cubicBezTo>
                        <a:pt x="87" y="5"/>
                        <a:pt x="89" y="6"/>
                        <a:pt x="84" y="7"/>
                      </a:cubicBezTo>
                      <a:lnTo>
                        <a:pt x="76" y="1"/>
                      </a:lnTo>
                      <a:cubicBezTo>
                        <a:pt x="76" y="1"/>
                        <a:pt x="75" y="0"/>
                        <a:pt x="75" y="0"/>
                      </a:cubicBezTo>
                      <a:cubicBezTo>
                        <a:pt x="74" y="3"/>
                        <a:pt x="74" y="3"/>
                        <a:pt x="71" y="2"/>
                      </a:cubicBezTo>
                      <a:cubicBezTo>
                        <a:pt x="70" y="3"/>
                        <a:pt x="68" y="3"/>
                        <a:pt x="69" y="4"/>
                      </a:cubicBezTo>
                      <a:cubicBezTo>
                        <a:pt x="70" y="5"/>
                        <a:pt x="71" y="6"/>
                        <a:pt x="71" y="6"/>
                      </a:cubicBezTo>
                      <a:cubicBezTo>
                        <a:pt x="70" y="7"/>
                        <a:pt x="70" y="9"/>
                        <a:pt x="69" y="9"/>
                      </a:cubicBezTo>
                      <a:cubicBezTo>
                        <a:pt x="66" y="8"/>
                        <a:pt x="62" y="4"/>
                        <a:pt x="62" y="4"/>
                      </a:cubicBezTo>
                      <a:cubicBezTo>
                        <a:pt x="57" y="6"/>
                        <a:pt x="53" y="8"/>
                        <a:pt x="48" y="9"/>
                      </a:cubicBezTo>
                      <a:cubicBezTo>
                        <a:pt x="49" y="16"/>
                        <a:pt x="50" y="15"/>
                        <a:pt x="43" y="14"/>
                      </a:cubicBezTo>
                      <a:cubicBezTo>
                        <a:pt x="41" y="12"/>
                        <a:pt x="39" y="11"/>
                        <a:pt x="36" y="10"/>
                      </a:cubicBezTo>
                      <a:cubicBezTo>
                        <a:pt x="31" y="11"/>
                        <a:pt x="26" y="10"/>
                        <a:pt x="22" y="14"/>
                      </a:cubicBezTo>
                      <a:lnTo>
                        <a:pt x="14" y="16"/>
                      </a:lnTo>
                      <a:cubicBezTo>
                        <a:pt x="14" y="16"/>
                        <a:pt x="13" y="17"/>
                        <a:pt x="13" y="17"/>
                      </a:cubicBezTo>
                      <a:cubicBezTo>
                        <a:pt x="15" y="28"/>
                        <a:pt x="0" y="29"/>
                        <a:pt x="0" y="39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" name="Гагинский"/>
                <p:cNvSpPr>
                  <a:spLocks/>
                </p:cNvSpPr>
                <p:nvPr/>
              </p:nvSpPr>
              <p:spPr bwMode="auto">
                <a:xfrm>
                  <a:off x="3266753" y="5281093"/>
                  <a:ext cx="752475" cy="657225"/>
                </a:xfrm>
                <a:custGeom>
                  <a:avLst/>
                  <a:gdLst>
                    <a:gd name="T0" fmla="*/ 0 w 79"/>
                    <a:gd name="T1" fmla="*/ 2147483646 h 69"/>
                    <a:gd name="T2" fmla="*/ 2147483646 w 79"/>
                    <a:gd name="T3" fmla="*/ 2147483646 h 69"/>
                    <a:gd name="T4" fmla="*/ 2147483646 w 79"/>
                    <a:gd name="T5" fmla="*/ 2147483646 h 69"/>
                    <a:gd name="T6" fmla="*/ 2147483646 w 79"/>
                    <a:gd name="T7" fmla="*/ 2147483646 h 69"/>
                    <a:gd name="T8" fmla="*/ 2147483646 w 79"/>
                    <a:gd name="T9" fmla="*/ 2147483646 h 69"/>
                    <a:gd name="T10" fmla="*/ 2147483646 w 79"/>
                    <a:gd name="T11" fmla="*/ 2147483646 h 69"/>
                    <a:gd name="T12" fmla="*/ 2147483646 w 79"/>
                    <a:gd name="T13" fmla="*/ 2147483646 h 69"/>
                    <a:gd name="T14" fmla="*/ 2147483646 w 79"/>
                    <a:gd name="T15" fmla="*/ 2147483646 h 69"/>
                    <a:gd name="T16" fmla="*/ 2147483646 w 79"/>
                    <a:gd name="T17" fmla="*/ 2147483646 h 69"/>
                    <a:gd name="T18" fmla="*/ 2147483646 w 79"/>
                    <a:gd name="T19" fmla="*/ 2147483646 h 69"/>
                    <a:gd name="T20" fmla="*/ 2147483646 w 79"/>
                    <a:gd name="T21" fmla="*/ 2147483646 h 69"/>
                    <a:gd name="T22" fmla="*/ 2147483646 w 79"/>
                    <a:gd name="T23" fmla="*/ 2147483646 h 69"/>
                    <a:gd name="T24" fmla="*/ 2147483646 w 79"/>
                    <a:gd name="T25" fmla="*/ 2147483646 h 69"/>
                    <a:gd name="T26" fmla="*/ 2147483646 w 79"/>
                    <a:gd name="T27" fmla="*/ 2147483646 h 69"/>
                    <a:gd name="T28" fmla="*/ 2147483646 w 79"/>
                    <a:gd name="T29" fmla="*/ 2147483646 h 69"/>
                    <a:gd name="T30" fmla="*/ 2147483646 w 79"/>
                    <a:gd name="T31" fmla="*/ 0 h 69"/>
                    <a:gd name="T32" fmla="*/ 2147483646 w 79"/>
                    <a:gd name="T33" fmla="*/ 2147483646 h 69"/>
                    <a:gd name="T34" fmla="*/ 2147483646 w 79"/>
                    <a:gd name="T35" fmla="*/ 2147483646 h 69"/>
                    <a:gd name="T36" fmla="*/ 2147483646 w 79"/>
                    <a:gd name="T37" fmla="*/ 2147483646 h 69"/>
                    <a:gd name="T38" fmla="*/ 2147483646 w 79"/>
                    <a:gd name="T39" fmla="*/ 2147483646 h 69"/>
                    <a:gd name="T40" fmla="*/ 2147483646 w 79"/>
                    <a:gd name="T41" fmla="*/ 2147483646 h 69"/>
                    <a:gd name="T42" fmla="*/ 2147483646 w 79"/>
                    <a:gd name="T43" fmla="*/ 2147483646 h 69"/>
                    <a:gd name="T44" fmla="*/ 0 w 79"/>
                    <a:gd name="T45" fmla="*/ 2147483646 h 69"/>
                    <a:gd name="T46" fmla="*/ 2147483646 w 79"/>
                    <a:gd name="T47" fmla="*/ 2147483646 h 69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9"/>
                    <a:gd name="T73" fmla="*/ 0 h 69"/>
                    <a:gd name="T74" fmla="*/ 79 w 79"/>
                    <a:gd name="T75" fmla="*/ 69 h 69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9" h="69">
                      <a:moveTo>
                        <a:pt x="0" y="47"/>
                      </a:moveTo>
                      <a:cubicBezTo>
                        <a:pt x="3" y="50"/>
                        <a:pt x="1" y="49"/>
                        <a:pt x="8" y="50"/>
                      </a:cubicBezTo>
                      <a:cubicBezTo>
                        <a:pt x="14" y="56"/>
                        <a:pt x="21" y="56"/>
                        <a:pt x="28" y="57"/>
                      </a:cubicBezTo>
                      <a:cubicBezTo>
                        <a:pt x="26" y="61"/>
                        <a:pt x="33" y="69"/>
                        <a:pt x="33" y="69"/>
                      </a:cubicBezTo>
                      <a:cubicBezTo>
                        <a:pt x="39" y="68"/>
                        <a:pt x="44" y="67"/>
                        <a:pt x="50" y="66"/>
                      </a:cubicBezTo>
                      <a:cubicBezTo>
                        <a:pt x="54" y="62"/>
                        <a:pt x="51" y="59"/>
                        <a:pt x="57" y="57"/>
                      </a:cubicBezTo>
                      <a:cubicBezTo>
                        <a:pt x="54" y="54"/>
                        <a:pt x="63" y="53"/>
                        <a:pt x="67" y="53"/>
                      </a:cubicBezTo>
                      <a:cubicBezTo>
                        <a:pt x="68" y="52"/>
                        <a:pt x="71" y="50"/>
                        <a:pt x="71" y="50"/>
                      </a:cubicBezTo>
                      <a:cubicBezTo>
                        <a:pt x="72" y="47"/>
                        <a:pt x="74" y="44"/>
                        <a:pt x="72" y="41"/>
                      </a:cubicBezTo>
                      <a:cubicBezTo>
                        <a:pt x="73" y="38"/>
                        <a:pt x="75" y="36"/>
                        <a:pt x="78" y="35"/>
                      </a:cubicBezTo>
                      <a:cubicBezTo>
                        <a:pt x="75" y="32"/>
                        <a:pt x="79" y="37"/>
                        <a:pt x="76" y="28"/>
                      </a:cubicBezTo>
                      <a:cubicBezTo>
                        <a:pt x="75" y="25"/>
                        <a:pt x="69" y="20"/>
                        <a:pt x="66" y="19"/>
                      </a:cubicBezTo>
                      <a:cubicBezTo>
                        <a:pt x="65" y="18"/>
                        <a:pt x="63" y="17"/>
                        <a:pt x="62" y="16"/>
                      </a:cubicBezTo>
                      <a:cubicBezTo>
                        <a:pt x="64" y="11"/>
                        <a:pt x="62" y="13"/>
                        <a:pt x="59" y="14"/>
                      </a:cubicBezTo>
                      <a:cubicBezTo>
                        <a:pt x="58" y="13"/>
                        <a:pt x="55" y="11"/>
                        <a:pt x="55" y="11"/>
                      </a:cubicBezTo>
                      <a:cubicBezTo>
                        <a:pt x="59" y="7"/>
                        <a:pt x="57" y="2"/>
                        <a:pt x="52" y="0"/>
                      </a:cubicBezTo>
                      <a:cubicBezTo>
                        <a:pt x="45" y="2"/>
                        <a:pt x="46" y="7"/>
                        <a:pt x="38" y="8"/>
                      </a:cubicBezTo>
                      <a:cubicBezTo>
                        <a:pt x="35" y="11"/>
                        <a:pt x="31" y="7"/>
                        <a:pt x="27" y="6"/>
                      </a:cubicBezTo>
                      <a:cubicBezTo>
                        <a:pt x="25" y="7"/>
                        <a:pt x="25" y="8"/>
                        <a:pt x="23" y="10"/>
                      </a:cubicBezTo>
                      <a:cubicBezTo>
                        <a:pt x="22" y="14"/>
                        <a:pt x="21" y="15"/>
                        <a:pt x="19" y="18"/>
                      </a:cubicBezTo>
                      <a:cubicBezTo>
                        <a:pt x="20" y="20"/>
                        <a:pt x="22" y="22"/>
                        <a:pt x="23" y="24"/>
                      </a:cubicBezTo>
                      <a:cubicBezTo>
                        <a:pt x="21" y="31"/>
                        <a:pt x="13" y="40"/>
                        <a:pt x="5" y="42"/>
                      </a:cubicBezTo>
                      <a:cubicBezTo>
                        <a:pt x="3" y="43"/>
                        <a:pt x="0" y="46"/>
                        <a:pt x="0" y="46"/>
                      </a:cubicBezTo>
                      <a:cubicBezTo>
                        <a:pt x="1" y="48"/>
                        <a:pt x="0" y="48"/>
                        <a:pt x="2" y="48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" name="Большеболдинский"/>
                <p:cNvSpPr>
                  <a:spLocks/>
                </p:cNvSpPr>
                <p:nvPr/>
              </p:nvSpPr>
              <p:spPr bwMode="auto">
                <a:xfrm>
                  <a:off x="3495353" y="5719243"/>
                  <a:ext cx="685800" cy="685800"/>
                </a:xfrm>
                <a:custGeom>
                  <a:avLst/>
                  <a:gdLst>
                    <a:gd name="T0" fmla="*/ 2147483646 w 72"/>
                    <a:gd name="T1" fmla="*/ 2147483646 h 72"/>
                    <a:gd name="T2" fmla="*/ 2147483646 w 72"/>
                    <a:gd name="T3" fmla="*/ 2147483646 h 72"/>
                    <a:gd name="T4" fmla="*/ 2147483646 w 72"/>
                    <a:gd name="T5" fmla="*/ 2147483646 h 72"/>
                    <a:gd name="T6" fmla="*/ 2147483646 w 72"/>
                    <a:gd name="T7" fmla="*/ 2147483646 h 72"/>
                    <a:gd name="T8" fmla="*/ 2147483646 w 72"/>
                    <a:gd name="T9" fmla="*/ 2147483646 h 72"/>
                    <a:gd name="T10" fmla="*/ 2147483646 w 72"/>
                    <a:gd name="T11" fmla="*/ 2147483646 h 72"/>
                    <a:gd name="T12" fmla="*/ 2147483646 w 72"/>
                    <a:gd name="T13" fmla="*/ 2147483646 h 72"/>
                    <a:gd name="T14" fmla="*/ 2147483646 w 72"/>
                    <a:gd name="T15" fmla="*/ 2147483646 h 72"/>
                    <a:gd name="T16" fmla="*/ 2147483646 w 72"/>
                    <a:gd name="T17" fmla="*/ 2147483646 h 72"/>
                    <a:gd name="T18" fmla="*/ 2147483646 w 72"/>
                    <a:gd name="T19" fmla="*/ 2147483646 h 72"/>
                    <a:gd name="T20" fmla="*/ 2147483646 w 72"/>
                    <a:gd name="T21" fmla="*/ 2147483646 h 72"/>
                    <a:gd name="T22" fmla="*/ 2147483646 w 72"/>
                    <a:gd name="T23" fmla="*/ 2147483646 h 72"/>
                    <a:gd name="T24" fmla="*/ 2147483646 w 72"/>
                    <a:gd name="T25" fmla="*/ 2147483646 h 72"/>
                    <a:gd name="T26" fmla="*/ 2147483646 w 72"/>
                    <a:gd name="T27" fmla="*/ 2147483646 h 72"/>
                    <a:gd name="T28" fmla="*/ 2147483646 w 72"/>
                    <a:gd name="T29" fmla="*/ 2147483646 h 72"/>
                    <a:gd name="T30" fmla="*/ 2147483646 w 72"/>
                    <a:gd name="T31" fmla="*/ 2147483646 h 72"/>
                    <a:gd name="T32" fmla="*/ 2147483646 w 72"/>
                    <a:gd name="T33" fmla="*/ 2147483646 h 72"/>
                    <a:gd name="T34" fmla="*/ 2147483646 w 72"/>
                    <a:gd name="T35" fmla="*/ 2147483646 h 72"/>
                    <a:gd name="T36" fmla="*/ 2147483646 w 72"/>
                    <a:gd name="T37" fmla="*/ 2147483646 h 72"/>
                    <a:gd name="T38" fmla="*/ 2147483646 w 72"/>
                    <a:gd name="T39" fmla="*/ 0 h 72"/>
                    <a:gd name="T40" fmla="*/ 2147483646 w 72"/>
                    <a:gd name="T41" fmla="*/ 2147483646 h 72"/>
                    <a:gd name="T42" fmla="*/ 2147483646 w 72"/>
                    <a:gd name="T43" fmla="*/ 2147483646 h 72"/>
                    <a:gd name="T44" fmla="*/ 2147483646 w 72"/>
                    <a:gd name="T45" fmla="*/ 2147483646 h 72"/>
                    <a:gd name="T46" fmla="*/ 2147483646 w 72"/>
                    <a:gd name="T47" fmla="*/ 2147483646 h 7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2"/>
                    <a:gd name="T73" fmla="*/ 0 h 72"/>
                    <a:gd name="T74" fmla="*/ 72 w 72"/>
                    <a:gd name="T75" fmla="*/ 72 h 7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2" h="72">
                      <a:moveTo>
                        <a:pt x="20" y="21"/>
                      </a:moveTo>
                      <a:cubicBezTo>
                        <a:pt x="20" y="24"/>
                        <a:pt x="20" y="27"/>
                        <a:pt x="21" y="30"/>
                      </a:cubicBezTo>
                      <a:cubicBezTo>
                        <a:pt x="21" y="31"/>
                        <a:pt x="24" y="33"/>
                        <a:pt x="24" y="33"/>
                      </a:cubicBezTo>
                      <a:lnTo>
                        <a:pt x="11" y="43"/>
                      </a:lnTo>
                      <a:cubicBezTo>
                        <a:pt x="11" y="43"/>
                        <a:pt x="10" y="44"/>
                        <a:pt x="10" y="44"/>
                      </a:cubicBezTo>
                      <a:cubicBezTo>
                        <a:pt x="7" y="45"/>
                        <a:pt x="4" y="44"/>
                        <a:pt x="2" y="45"/>
                      </a:cubicBezTo>
                      <a:cubicBezTo>
                        <a:pt x="0" y="46"/>
                        <a:pt x="4" y="48"/>
                        <a:pt x="4" y="49"/>
                      </a:cubicBezTo>
                      <a:cubicBezTo>
                        <a:pt x="6" y="52"/>
                        <a:pt x="12" y="57"/>
                        <a:pt x="12" y="57"/>
                      </a:cubicBezTo>
                      <a:cubicBezTo>
                        <a:pt x="16" y="56"/>
                        <a:pt x="19" y="55"/>
                        <a:pt x="22" y="58"/>
                      </a:cubicBezTo>
                      <a:cubicBezTo>
                        <a:pt x="22" y="60"/>
                        <a:pt x="25" y="65"/>
                        <a:pt x="25" y="65"/>
                      </a:cubicBezTo>
                      <a:cubicBezTo>
                        <a:pt x="28" y="62"/>
                        <a:pt x="28" y="64"/>
                        <a:pt x="31" y="66"/>
                      </a:cubicBezTo>
                      <a:cubicBezTo>
                        <a:pt x="33" y="65"/>
                        <a:pt x="36" y="63"/>
                        <a:pt x="36" y="63"/>
                      </a:cubicBezTo>
                      <a:cubicBezTo>
                        <a:pt x="39" y="66"/>
                        <a:pt x="38" y="64"/>
                        <a:pt x="37" y="67"/>
                      </a:cubicBezTo>
                      <a:cubicBezTo>
                        <a:pt x="39" y="72"/>
                        <a:pt x="38" y="71"/>
                        <a:pt x="42" y="69"/>
                      </a:cubicBezTo>
                      <a:cubicBezTo>
                        <a:pt x="47" y="60"/>
                        <a:pt x="48" y="62"/>
                        <a:pt x="59" y="58"/>
                      </a:cubicBezTo>
                      <a:cubicBezTo>
                        <a:pt x="61" y="57"/>
                        <a:pt x="64" y="54"/>
                        <a:pt x="64" y="54"/>
                      </a:cubicBezTo>
                      <a:cubicBezTo>
                        <a:pt x="64" y="50"/>
                        <a:pt x="63" y="39"/>
                        <a:pt x="65" y="36"/>
                      </a:cubicBezTo>
                      <a:cubicBezTo>
                        <a:pt x="66" y="28"/>
                        <a:pt x="67" y="27"/>
                        <a:pt x="72" y="22"/>
                      </a:cubicBezTo>
                      <a:cubicBezTo>
                        <a:pt x="67" y="17"/>
                        <a:pt x="67" y="11"/>
                        <a:pt x="62" y="6"/>
                      </a:cubicBezTo>
                      <a:cubicBezTo>
                        <a:pt x="59" y="3"/>
                        <a:pt x="52" y="0"/>
                        <a:pt x="52" y="0"/>
                      </a:cubicBezTo>
                      <a:cubicBezTo>
                        <a:pt x="46" y="6"/>
                        <a:pt x="41" y="8"/>
                        <a:pt x="32" y="9"/>
                      </a:cubicBezTo>
                      <a:cubicBezTo>
                        <a:pt x="30" y="11"/>
                        <a:pt x="33" y="10"/>
                        <a:pt x="31" y="12"/>
                      </a:cubicBezTo>
                      <a:cubicBezTo>
                        <a:pt x="30" y="13"/>
                        <a:pt x="27" y="15"/>
                        <a:pt x="27" y="15"/>
                      </a:cubicBezTo>
                      <a:cubicBezTo>
                        <a:pt x="26" y="17"/>
                        <a:pt x="20" y="23"/>
                        <a:pt x="20" y="23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" name="Кулебакский"/>
                <p:cNvSpPr>
                  <a:spLocks/>
                </p:cNvSpPr>
                <p:nvPr/>
              </p:nvSpPr>
              <p:spPr bwMode="auto">
                <a:xfrm>
                  <a:off x="847403" y="5090593"/>
                  <a:ext cx="895350" cy="657225"/>
                </a:xfrm>
                <a:custGeom>
                  <a:avLst/>
                  <a:gdLst>
                    <a:gd name="T0" fmla="*/ 2147483646 w 94"/>
                    <a:gd name="T1" fmla="*/ 2147483646 h 69"/>
                    <a:gd name="T2" fmla="*/ 0 w 94"/>
                    <a:gd name="T3" fmla="*/ 2147483646 h 69"/>
                    <a:gd name="T4" fmla="*/ 2147483646 w 94"/>
                    <a:gd name="T5" fmla="*/ 2147483646 h 69"/>
                    <a:gd name="T6" fmla="*/ 2147483646 w 94"/>
                    <a:gd name="T7" fmla="*/ 2147483646 h 69"/>
                    <a:gd name="T8" fmla="*/ 2147483646 w 94"/>
                    <a:gd name="T9" fmla="*/ 2147483646 h 69"/>
                    <a:gd name="T10" fmla="*/ 2147483646 w 94"/>
                    <a:gd name="T11" fmla="*/ 2147483646 h 69"/>
                    <a:gd name="T12" fmla="*/ 2147483646 w 94"/>
                    <a:gd name="T13" fmla="*/ 2147483646 h 69"/>
                    <a:gd name="T14" fmla="*/ 2147483646 w 94"/>
                    <a:gd name="T15" fmla="*/ 2147483646 h 69"/>
                    <a:gd name="T16" fmla="*/ 2147483646 w 94"/>
                    <a:gd name="T17" fmla="*/ 2147483646 h 69"/>
                    <a:gd name="T18" fmla="*/ 2147483646 w 94"/>
                    <a:gd name="T19" fmla="*/ 2147483646 h 69"/>
                    <a:gd name="T20" fmla="*/ 2147483646 w 94"/>
                    <a:gd name="T21" fmla="*/ 2147483646 h 69"/>
                    <a:gd name="T22" fmla="*/ 2147483646 w 94"/>
                    <a:gd name="T23" fmla="*/ 2147483646 h 69"/>
                    <a:gd name="T24" fmla="*/ 2147483646 w 94"/>
                    <a:gd name="T25" fmla="*/ 2147483646 h 69"/>
                    <a:gd name="T26" fmla="*/ 2147483646 w 94"/>
                    <a:gd name="T27" fmla="*/ 2147483646 h 69"/>
                    <a:gd name="T28" fmla="*/ 2147483646 w 94"/>
                    <a:gd name="T29" fmla="*/ 2147483646 h 69"/>
                    <a:gd name="T30" fmla="*/ 2147483646 w 94"/>
                    <a:gd name="T31" fmla="*/ 2147483646 h 69"/>
                    <a:gd name="T32" fmla="*/ 2147483646 w 94"/>
                    <a:gd name="T33" fmla="*/ 2147483646 h 69"/>
                    <a:gd name="T34" fmla="*/ 2147483646 w 94"/>
                    <a:gd name="T35" fmla="*/ 2147483646 h 69"/>
                    <a:gd name="T36" fmla="*/ 2147483646 w 94"/>
                    <a:gd name="T37" fmla="*/ 2147483646 h 69"/>
                    <a:gd name="T38" fmla="*/ 2147483646 w 94"/>
                    <a:gd name="T39" fmla="*/ 2147483646 h 69"/>
                    <a:gd name="T40" fmla="*/ 2147483646 w 94"/>
                    <a:gd name="T41" fmla="*/ 2147483646 h 69"/>
                    <a:gd name="T42" fmla="*/ 2147483646 w 94"/>
                    <a:gd name="T43" fmla="*/ 2147483646 h 69"/>
                    <a:gd name="T44" fmla="*/ 2147483646 w 94"/>
                    <a:gd name="T45" fmla="*/ 2147483646 h 69"/>
                    <a:gd name="T46" fmla="*/ 2147483646 w 94"/>
                    <a:gd name="T47" fmla="*/ 2147483646 h 69"/>
                    <a:gd name="T48" fmla="*/ 2147483646 w 94"/>
                    <a:gd name="T49" fmla="*/ 2147483646 h 69"/>
                    <a:gd name="T50" fmla="*/ 2147483646 w 94"/>
                    <a:gd name="T51" fmla="*/ 2147483646 h 69"/>
                    <a:gd name="T52" fmla="*/ 2147483646 w 94"/>
                    <a:gd name="T53" fmla="*/ 2147483646 h 69"/>
                    <a:gd name="T54" fmla="*/ 2147483646 w 94"/>
                    <a:gd name="T55" fmla="*/ 2147483646 h 69"/>
                    <a:gd name="T56" fmla="*/ 2147483646 w 94"/>
                    <a:gd name="T57" fmla="*/ 0 h 69"/>
                    <a:gd name="T58" fmla="*/ 2147483646 w 94"/>
                    <a:gd name="T59" fmla="*/ 2147483646 h 69"/>
                    <a:gd name="T60" fmla="*/ 2147483646 w 94"/>
                    <a:gd name="T61" fmla="*/ 2147483646 h 69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94"/>
                    <a:gd name="T94" fmla="*/ 0 h 69"/>
                    <a:gd name="T95" fmla="*/ 94 w 94"/>
                    <a:gd name="T96" fmla="*/ 69 h 69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94" h="69">
                      <a:moveTo>
                        <a:pt x="4" y="12"/>
                      </a:moveTo>
                      <a:cubicBezTo>
                        <a:pt x="3" y="13"/>
                        <a:pt x="0" y="15"/>
                        <a:pt x="0" y="15"/>
                      </a:cubicBezTo>
                      <a:cubicBezTo>
                        <a:pt x="1" y="19"/>
                        <a:pt x="1" y="19"/>
                        <a:pt x="6" y="20"/>
                      </a:cubicBezTo>
                      <a:cubicBezTo>
                        <a:pt x="14" y="28"/>
                        <a:pt x="6" y="31"/>
                        <a:pt x="21" y="33"/>
                      </a:cubicBezTo>
                      <a:cubicBezTo>
                        <a:pt x="20" y="36"/>
                        <a:pt x="21" y="39"/>
                        <a:pt x="23" y="41"/>
                      </a:cubicBezTo>
                      <a:cubicBezTo>
                        <a:pt x="24" y="44"/>
                        <a:pt x="26" y="48"/>
                        <a:pt x="28" y="50"/>
                      </a:cubicBezTo>
                      <a:cubicBezTo>
                        <a:pt x="29" y="49"/>
                        <a:pt x="31" y="47"/>
                        <a:pt x="31" y="47"/>
                      </a:cubicBezTo>
                      <a:cubicBezTo>
                        <a:pt x="34" y="48"/>
                        <a:pt x="35" y="48"/>
                        <a:pt x="36" y="51"/>
                      </a:cubicBezTo>
                      <a:cubicBezTo>
                        <a:pt x="36" y="54"/>
                        <a:pt x="37" y="59"/>
                        <a:pt x="39" y="61"/>
                      </a:cubicBezTo>
                      <a:cubicBezTo>
                        <a:pt x="40" y="62"/>
                        <a:pt x="44" y="64"/>
                        <a:pt x="44" y="64"/>
                      </a:cubicBezTo>
                      <a:cubicBezTo>
                        <a:pt x="46" y="68"/>
                        <a:pt x="45" y="67"/>
                        <a:pt x="47" y="69"/>
                      </a:cubicBezTo>
                      <a:cubicBezTo>
                        <a:pt x="48" y="69"/>
                        <a:pt x="50" y="69"/>
                        <a:pt x="51" y="68"/>
                      </a:cubicBezTo>
                      <a:cubicBezTo>
                        <a:pt x="52" y="67"/>
                        <a:pt x="50" y="65"/>
                        <a:pt x="50" y="64"/>
                      </a:cubicBezTo>
                      <a:cubicBezTo>
                        <a:pt x="50" y="61"/>
                        <a:pt x="54" y="60"/>
                        <a:pt x="55" y="59"/>
                      </a:cubicBezTo>
                      <a:cubicBezTo>
                        <a:pt x="56" y="55"/>
                        <a:pt x="57" y="51"/>
                        <a:pt x="54" y="48"/>
                      </a:cubicBezTo>
                      <a:cubicBezTo>
                        <a:pt x="56" y="46"/>
                        <a:pt x="55" y="45"/>
                        <a:pt x="57" y="47"/>
                      </a:cubicBezTo>
                      <a:cubicBezTo>
                        <a:pt x="60" y="44"/>
                        <a:pt x="60" y="43"/>
                        <a:pt x="64" y="42"/>
                      </a:cubicBezTo>
                      <a:cubicBezTo>
                        <a:pt x="66" y="40"/>
                        <a:pt x="67" y="35"/>
                        <a:pt x="70" y="33"/>
                      </a:cubicBezTo>
                      <a:cubicBezTo>
                        <a:pt x="72" y="32"/>
                        <a:pt x="76" y="30"/>
                        <a:pt x="76" y="30"/>
                      </a:cubicBezTo>
                      <a:cubicBezTo>
                        <a:pt x="82" y="33"/>
                        <a:pt x="79" y="31"/>
                        <a:pt x="84" y="29"/>
                      </a:cubicBezTo>
                      <a:cubicBezTo>
                        <a:pt x="85" y="30"/>
                        <a:pt x="87" y="32"/>
                        <a:pt x="87" y="32"/>
                      </a:cubicBezTo>
                      <a:cubicBezTo>
                        <a:pt x="90" y="31"/>
                        <a:pt x="90" y="29"/>
                        <a:pt x="92" y="27"/>
                      </a:cubicBezTo>
                      <a:cubicBezTo>
                        <a:pt x="94" y="20"/>
                        <a:pt x="87" y="21"/>
                        <a:pt x="82" y="20"/>
                      </a:cubicBezTo>
                      <a:cubicBezTo>
                        <a:pt x="80" y="18"/>
                        <a:pt x="78" y="16"/>
                        <a:pt x="75" y="14"/>
                      </a:cubicBezTo>
                      <a:cubicBezTo>
                        <a:pt x="74" y="13"/>
                        <a:pt x="72" y="11"/>
                        <a:pt x="72" y="11"/>
                      </a:cubicBezTo>
                      <a:cubicBezTo>
                        <a:pt x="65" y="12"/>
                        <a:pt x="59" y="15"/>
                        <a:pt x="52" y="16"/>
                      </a:cubicBezTo>
                      <a:cubicBezTo>
                        <a:pt x="48" y="12"/>
                        <a:pt x="47" y="10"/>
                        <a:pt x="42" y="9"/>
                      </a:cubicBezTo>
                      <a:cubicBezTo>
                        <a:pt x="40" y="10"/>
                        <a:pt x="36" y="12"/>
                        <a:pt x="36" y="12"/>
                      </a:cubicBezTo>
                      <a:cubicBezTo>
                        <a:pt x="32" y="3"/>
                        <a:pt x="27" y="3"/>
                        <a:pt x="18" y="0"/>
                      </a:cubicBezTo>
                      <a:cubicBezTo>
                        <a:pt x="15" y="3"/>
                        <a:pt x="17" y="2"/>
                        <a:pt x="10" y="3"/>
                      </a:cubicBezTo>
                      <a:cubicBezTo>
                        <a:pt x="7" y="6"/>
                        <a:pt x="5" y="13"/>
                        <a:pt x="1" y="13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8" name="Вознесенский"/>
                <p:cNvSpPr>
                  <a:spLocks/>
                </p:cNvSpPr>
                <p:nvPr/>
              </p:nvSpPr>
              <p:spPr bwMode="auto">
                <a:xfrm>
                  <a:off x="1037903" y="5862118"/>
                  <a:ext cx="819150" cy="581025"/>
                </a:xfrm>
                <a:custGeom>
                  <a:avLst/>
                  <a:gdLst>
                    <a:gd name="T0" fmla="*/ 2147483646 w 86"/>
                    <a:gd name="T1" fmla="*/ 2147483646 h 61"/>
                    <a:gd name="T2" fmla="*/ 2147483646 w 86"/>
                    <a:gd name="T3" fmla="*/ 2147483646 h 61"/>
                    <a:gd name="T4" fmla="*/ 2147483646 w 86"/>
                    <a:gd name="T5" fmla="*/ 2147483646 h 61"/>
                    <a:gd name="T6" fmla="*/ 2147483646 w 86"/>
                    <a:gd name="T7" fmla="*/ 2147483646 h 61"/>
                    <a:gd name="T8" fmla="*/ 2147483646 w 86"/>
                    <a:gd name="T9" fmla="*/ 2147483646 h 61"/>
                    <a:gd name="T10" fmla="*/ 2147483646 w 86"/>
                    <a:gd name="T11" fmla="*/ 2147483646 h 61"/>
                    <a:gd name="T12" fmla="*/ 2147483646 w 86"/>
                    <a:gd name="T13" fmla="*/ 2147483646 h 61"/>
                    <a:gd name="T14" fmla="*/ 2147483646 w 86"/>
                    <a:gd name="T15" fmla="*/ 2147483646 h 61"/>
                    <a:gd name="T16" fmla="*/ 2147483646 w 86"/>
                    <a:gd name="T17" fmla="*/ 2147483646 h 61"/>
                    <a:gd name="T18" fmla="*/ 2147483646 w 86"/>
                    <a:gd name="T19" fmla="*/ 2147483646 h 61"/>
                    <a:gd name="T20" fmla="*/ 2147483646 w 86"/>
                    <a:gd name="T21" fmla="*/ 2147483646 h 61"/>
                    <a:gd name="T22" fmla="*/ 2147483646 w 86"/>
                    <a:gd name="T23" fmla="*/ 2147483646 h 61"/>
                    <a:gd name="T24" fmla="*/ 2147483646 w 86"/>
                    <a:gd name="T25" fmla="*/ 2147483646 h 61"/>
                    <a:gd name="T26" fmla="*/ 2147483646 w 86"/>
                    <a:gd name="T27" fmla="*/ 2147483646 h 61"/>
                    <a:gd name="T28" fmla="*/ 2147483646 w 86"/>
                    <a:gd name="T29" fmla="*/ 2147483646 h 61"/>
                    <a:gd name="T30" fmla="*/ 2147483646 w 86"/>
                    <a:gd name="T31" fmla="*/ 2147483646 h 61"/>
                    <a:gd name="T32" fmla="*/ 2147483646 w 86"/>
                    <a:gd name="T33" fmla="*/ 2147483646 h 61"/>
                    <a:gd name="T34" fmla="*/ 2147483646 w 86"/>
                    <a:gd name="T35" fmla="*/ 2147483646 h 61"/>
                    <a:gd name="T36" fmla="*/ 2147483646 w 86"/>
                    <a:gd name="T37" fmla="*/ 2147483646 h 61"/>
                    <a:gd name="T38" fmla="*/ 2147483646 w 86"/>
                    <a:gd name="T39" fmla="*/ 2147483646 h 61"/>
                    <a:gd name="T40" fmla="*/ 2147483646 w 86"/>
                    <a:gd name="T41" fmla="*/ 2147483646 h 61"/>
                    <a:gd name="T42" fmla="*/ 2147483646 w 86"/>
                    <a:gd name="T43" fmla="*/ 2147483646 h 61"/>
                    <a:gd name="T44" fmla="*/ 2147483646 w 86"/>
                    <a:gd name="T45" fmla="*/ 2147483646 h 61"/>
                    <a:gd name="T46" fmla="*/ 2147483646 w 86"/>
                    <a:gd name="T47" fmla="*/ 2147483646 h 61"/>
                    <a:gd name="T48" fmla="*/ 2147483646 w 86"/>
                    <a:gd name="T49" fmla="*/ 2147483646 h 61"/>
                    <a:gd name="T50" fmla="*/ 2147483646 w 86"/>
                    <a:gd name="T51" fmla="*/ 0 h 61"/>
                    <a:gd name="T52" fmla="*/ 2147483646 w 86"/>
                    <a:gd name="T53" fmla="*/ 2147483646 h 61"/>
                    <a:gd name="T54" fmla="*/ 2147483646 w 86"/>
                    <a:gd name="T55" fmla="*/ 0 h 61"/>
                    <a:gd name="T56" fmla="*/ 2147483646 w 86"/>
                    <a:gd name="T57" fmla="*/ 2147483646 h 61"/>
                    <a:gd name="T58" fmla="*/ 2147483646 w 86"/>
                    <a:gd name="T59" fmla="*/ 2147483646 h 61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86"/>
                    <a:gd name="T91" fmla="*/ 0 h 61"/>
                    <a:gd name="T92" fmla="*/ 86 w 86"/>
                    <a:gd name="T93" fmla="*/ 61 h 61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86" h="61">
                      <a:moveTo>
                        <a:pt x="4" y="12"/>
                      </a:moveTo>
                      <a:cubicBezTo>
                        <a:pt x="5" y="13"/>
                        <a:pt x="7" y="15"/>
                        <a:pt x="7" y="15"/>
                      </a:cubicBezTo>
                      <a:cubicBezTo>
                        <a:pt x="4" y="21"/>
                        <a:pt x="5" y="18"/>
                        <a:pt x="4" y="25"/>
                      </a:cubicBezTo>
                      <a:cubicBezTo>
                        <a:pt x="5" y="33"/>
                        <a:pt x="2" y="48"/>
                        <a:pt x="2" y="48"/>
                      </a:cubicBezTo>
                      <a:cubicBezTo>
                        <a:pt x="3" y="56"/>
                        <a:pt x="0" y="60"/>
                        <a:pt x="7" y="58"/>
                      </a:cubicBezTo>
                      <a:cubicBezTo>
                        <a:pt x="8" y="57"/>
                        <a:pt x="10" y="57"/>
                        <a:pt x="9" y="56"/>
                      </a:cubicBezTo>
                      <a:cubicBezTo>
                        <a:pt x="8" y="55"/>
                        <a:pt x="6" y="53"/>
                        <a:pt x="6" y="53"/>
                      </a:cubicBezTo>
                      <a:cubicBezTo>
                        <a:pt x="6" y="51"/>
                        <a:pt x="6" y="47"/>
                        <a:pt x="8" y="47"/>
                      </a:cubicBezTo>
                      <a:lnTo>
                        <a:pt x="15" y="53"/>
                      </a:lnTo>
                      <a:cubicBezTo>
                        <a:pt x="15" y="53"/>
                        <a:pt x="16" y="54"/>
                        <a:pt x="16" y="54"/>
                      </a:cubicBezTo>
                      <a:cubicBezTo>
                        <a:pt x="22" y="51"/>
                        <a:pt x="28" y="52"/>
                        <a:pt x="35" y="53"/>
                      </a:cubicBezTo>
                      <a:cubicBezTo>
                        <a:pt x="37" y="55"/>
                        <a:pt x="38" y="55"/>
                        <a:pt x="40" y="57"/>
                      </a:cubicBezTo>
                      <a:cubicBezTo>
                        <a:pt x="42" y="58"/>
                        <a:pt x="44" y="61"/>
                        <a:pt x="44" y="61"/>
                      </a:cubicBezTo>
                      <a:cubicBezTo>
                        <a:pt x="53" y="59"/>
                        <a:pt x="62" y="57"/>
                        <a:pt x="72" y="56"/>
                      </a:cubicBezTo>
                      <a:cubicBezTo>
                        <a:pt x="74" y="54"/>
                        <a:pt x="76" y="50"/>
                        <a:pt x="76" y="50"/>
                      </a:cubicBezTo>
                      <a:cubicBezTo>
                        <a:pt x="77" y="47"/>
                        <a:pt x="77" y="43"/>
                        <a:pt x="79" y="40"/>
                      </a:cubicBezTo>
                      <a:cubicBezTo>
                        <a:pt x="80" y="38"/>
                        <a:pt x="84" y="35"/>
                        <a:pt x="84" y="35"/>
                      </a:cubicBezTo>
                      <a:cubicBezTo>
                        <a:pt x="85" y="31"/>
                        <a:pt x="86" y="28"/>
                        <a:pt x="84" y="24"/>
                      </a:cubicBezTo>
                      <a:cubicBezTo>
                        <a:pt x="83" y="23"/>
                        <a:pt x="81" y="21"/>
                        <a:pt x="81" y="21"/>
                      </a:cubicBezTo>
                      <a:cubicBezTo>
                        <a:pt x="80" y="15"/>
                        <a:pt x="77" y="15"/>
                        <a:pt x="73" y="19"/>
                      </a:cubicBezTo>
                      <a:cubicBezTo>
                        <a:pt x="68" y="17"/>
                        <a:pt x="72" y="15"/>
                        <a:pt x="74" y="12"/>
                      </a:cubicBezTo>
                      <a:cubicBezTo>
                        <a:pt x="73" y="8"/>
                        <a:pt x="73" y="8"/>
                        <a:pt x="69" y="9"/>
                      </a:cubicBezTo>
                      <a:cubicBezTo>
                        <a:pt x="67" y="11"/>
                        <a:pt x="64" y="11"/>
                        <a:pt x="61" y="14"/>
                      </a:cubicBezTo>
                      <a:cubicBezTo>
                        <a:pt x="59" y="13"/>
                        <a:pt x="56" y="13"/>
                        <a:pt x="58" y="11"/>
                      </a:cubicBezTo>
                      <a:cubicBezTo>
                        <a:pt x="56" y="4"/>
                        <a:pt x="54" y="5"/>
                        <a:pt x="47" y="3"/>
                      </a:cubicBezTo>
                      <a:cubicBezTo>
                        <a:pt x="46" y="2"/>
                        <a:pt x="44" y="0"/>
                        <a:pt x="44" y="0"/>
                      </a:cubicBezTo>
                      <a:cubicBezTo>
                        <a:pt x="42" y="1"/>
                        <a:pt x="40" y="1"/>
                        <a:pt x="38" y="3"/>
                      </a:cubicBezTo>
                      <a:cubicBezTo>
                        <a:pt x="35" y="0"/>
                        <a:pt x="37" y="1"/>
                        <a:pt x="30" y="0"/>
                      </a:cubicBezTo>
                      <a:cubicBezTo>
                        <a:pt x="24" y="1"/>
                        <a:pt x="25" y="1"/>
                        <a:pt x="20" y="3"/>
                      </a:cubicBezTo>
                      <a:cubicBezTo>
                        <a:pt x="18" y="5"/>
                        <a:pt x="4" y="15"/>
                        <a:pt x="4" y="12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9" name="Дивеевский"/>
                <p:cNvSpPr>
                  <a:spLocks/>
                </p:cNvSpPr>
                <p:nvPr/>
              </p:nvSpPr>
              <p:spPr bwMode="auto">
                <a:xfrm>
                  <a:off x="1561778" y="5452543"/>
                  <a:ext cx="838200" cy="742950"/>
                </a:xfrm>
                <a:custGeom>
                  <a:avLst/>
                  <a:gdLst>
                    <a:gd name="T0" fmla="*/ 2147483646 w 88"/>
                    <a:gd name="T1" fmla="*/ 2147483646 h 78"/>
                    <a:gd name="T2" fmla="*/ 2147483646 w 88"/>
                    <a:gd name="T3" fmla="*/ 2147483646 h 78"/>
                    <a:gd name="T4" fmla="*/ 2147483646 w 88"/>
                    <a:gd name="T5" fmla="*/ 2147483646 h 78"/>
                    <a:gd name="T6" fmla="*/ 2147483646 w 88"/>
                    <a:gd name="T7" fmla="*/ 2147483646 h 78"/>
                    <a:gd name="T8" fmla="*/ 2147483646 w 88"/>
                    <a:gd name="T9" fmla="*/ 2147483646 h 78"/>
                    <a:gd name="T10" fmla="*/ 2147483646 w 88"/>
                    <a:gd name="T11" fmla="*/ 2147483646 h 78"/>
                    <a:gd name="T12" fmla="*/ 2147483646 w 88"/>
                    <a:gd name="T13" fmla="*/ 2147483646 h 78"/>
                    <a:gd name="T14" fmla="*/ 2147483646 w 88"/>
                    <a:gd name="T15" fmla="*/ 2147483646 h 78"/>
                    <a:gd name="T16" fmla="*/ 2147483646 w 88"/>
                    <a:gd name="T17" fmla="*/ 2147483646 h 78"/>
                    <a:gd name="T18" fmla="*/ 2147483646 w 88"/>
                    <a:gd name="T19" fmla="*/ 2147483646 h 78"/>
                    <a:gd name="T20" fmla="*/ 2147483646 w 88"/>
                    <a:gd name="T21" fmla="*/ 2147483646 h 78"/>
                    <a:gd name="T22" fmla="*/ 2147483646 w 88"/>
                    <a:gd name="T23" fmla="*/ 2147483646 h 78"/>
                    <a:gd name="T24" fmla="*/ 2147483646 w 88"/>
                    <a:gd name="T25" fmla="*/ 2147483646 h 78"/>
                    <a:gd name="T26" fmla="*/ 2147483646 w 88"/>
                    <a:gd name="T27" fmla="*/ 2147483646 h 78"/>
                    <a:gd name="T28" fmla="*/ 2147483646 w 88"/>
                    <a:gd name="T29" fmla="*/ 2147483646 h 78"/>
                    <a:gd name="T30" fmla="*/ 2147483646 w 88"/>
                    <a:gd name="T31" fmla="*/ 2147483646 h 78"/>
                    <a:gd name="T32" fmla="*/ 2147483646 w 88"/>
                    <a:gd name="T33" fmla="*/ 2147483646 h 78"/>
                    <a:gd name="T34" fmla="*/ 2147483646 w 88"/>
                    <a:gd name="T35" fmla="*/ 2147483646 h 78"/>
                    <a:gd name="T36" fmla="*/ 2147483646 w 88"/>
                    <a:gd name="T37" fmla="*/ 2147483646 h 78"/>
                    <a:gd name="T38" fmla="*/ 0 w 88"/>
                    <a:gd name="T39" fmla="*/ 2147483646 h 78"/>
                    <a:gd name="T40" fmla="*/ 2147483646 w 88"/>
                    <a:gd name="T41" fmla="*/ 2147483646 h 78"/>
                    <a:gd name="T42" fmla="*/ 2147483646 w 88"/>
                    <a:gd name="T43" fmla="*/ 2147483646 h 78"/>
                    <a:gd name="T44" fmla="*/ 2147483646 w 88"/>
                    <a:gd name="T45" fmla="*/ 2147483646 h 78"/>
                    <a:gd name="T46" fmla="*/ 2147483646 w 88"/>
                    <a:gd name="T47" fmla="*/ 2147483646 h 78"/>
                    <a:gd name="T48" fmla="*/ 2147483646 w 88"/>
                    <a:gd name="T49" fmla="*/ 2147483646 h 78"/>
                    <a:gd name="T50" fmla="*/ 2147483646 w 88"/>
                    <a:gd name="T51" fmla="*/ 2147483646 h 78"/>
                    <a:gd name="T52" fmla="*/ 2147483646 w 88"/>
                    <a:gd name="T53" fmla="*/ 2147483646 h 78"/>
                    <a:gd name="T54" fmla="*/ 2147483646 w 88"/>
                    <a:gd name="T55" fmla="*/ 2147483646 h 78"/>
                    <a:gd name="T56" fmla="*/ 2147483646 w 88"/>
                    <a:gd name="T57" fmla="*/ 2147483646 h 7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88"/>
                    <a:gd name="T88" fmla="*/ 0 h 78"/>
                    <a:gd name="T89" fmla="*/ 88 w 88"/>
                    <a:gd name="T90" fmla="*/ 78 h 7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88" h="78">
                      <a:moveTo>
                        <a:pt x="29" y="78"/>
                      </a:moveTo>
                      <a:cubicBezTo>
                        <a:pt x="31" y="76"/>
                        <a:pt x="38" y="75"/>
                        <a:pt x="41" y="74"/>
                      </a:cubicBezTo>
                      <a:cubicBezTo>
                        <a:pt x="45" y="74"/>
                        <a:pt x="49" y="77"/>
                        <a:pt x="53" y="74"/>
                      </a:cubicBezTo>
                      <a:cubicBezTo>
                        <a:pt x="56" y="72"/>
                        <a:pt x="61" y="67"/>
                        <a:pt x="61" y="67"/>
                      </a:cubicBezTo>
                      <a:cubicBezTo>
                        <a:pt x="59" y="63"/>
                        <a:pt x="58" y="62"/>
                        <a:pt x="54" y="61"/>
                      </a:cubicBezTo>
                      <a:cubicBezTo>
                        <a:pt x="56" y="59"/>
                        <a:pt x="55" y="58"/>
                        <a:pt x="57" y="60"/>
                      </a:cubicBezTo>
                      <a:cubicBezTo>
                        <a:pt x="62" y="55"/>
                        <a:pt x="62" y="49"/>
                        <a:pt x="70" y="46"/>
                      </a:cubicBezTo>
                      <a:cubicBezTo>
                        <a:pt x="66" y="42"/>
                        <a:pt x="72" y="39"/>
                        <a:pt x="75" y="38"/>
                      </a:cubicBezTo>
                      <a:cubicBezTo>
                        <a:pt x="78" y="35"/>
                        <a:pt x="76" y="36"/>
                        <a:pt x="80" y="35"/>
                      </a:cubicBezTo>
                      <a:cubicBezTo>
                        <a:pt x="82" y="33"/>
                        <a:pt x="83" y="34"/>
                        <a:pt x="81" y="32"/>
                      </a:cubicBezTo>
                      <a:cubicBezTo>
                        <a:pt x="84" y="29"/>
                        <a:pt x="82" y="30"/>
                        <a:pt x="86" y="29"/>
                      </a:cubicBezTo>
                      <a:cubicBezTo>
                        <a:pt x="88" y="27"/>
                        <a:pt x="79" y="14"/>
                        <a:pt x="78" y="9"/>
                      </a:cubicBezTo>
                      <a:cubicBezTo>
                        <a:pt x="79" y="6"/>
                        <a:pt x="77" y="5"/>
                        <a:pt x="79" y="3"/>
                      </a:cubicBezTo>
                      <a:cubicBezTo>
                        <a:pt x="76" y="0"/>
                        <a:pt x="73" y="10"/>
                        <a:pt x="72" y="12"/>
                      </a:cubicBezTo>
                      <a:cubicBezTo>
                        <a:pt x="71" y="13"/>
                        <a:pt x="68" y="14"/>
                        <a:pt x="68" y="14"/>
                      </a:cubicBezTo>
                      <a:cubicBezTo>
                        <a:pt x="64" y="10"/>
                        <a:pt x="57" y="15"/>
                        <a:pt x="53" y="18"/>
                      </a:cubicBezTo>
                      <a:cubicBezTo>
                        <a:pt x="52" y="19"/>
                        <a:pt x="50" y="21"/>
                        <a:pt x="50" y="21"/>
                      </a:cubicBezTo>
                      <a:cubicBezTo>
                        <a:pt x="46" y="33"/>
                        <a:pt x="46" y="37"/>
                        <a:pt x="33" y="39"/>
                      </a:cubicBezTo>
                      <a:cubicBezTo>
                        <a:pt x="26" y="42"/>
                        <a:pt x="15" y="45"/>
                        <a:pt x="7" y="46"/>
                      </a:cubicBezTo>
                      <a:cubicBezTo>
                        <a:pt x="5" y="47"/>
                        <a:pt x="2" y="48"/>
                        <a:pt x="0" y="49"/>
                      </a:cubicBezTo>
                      <a:cubicBezTo>
                        <a:pt x="3" y="52"/>
                        <a:pt x="2" y="50"/>
                        <a:pt x="3" y="53"/>
                      </a:cubicBezTo>
                      <a:cubicBezTo>
                        <a:pt x="2" y="57"/>
                        <a:pt x="3" y="57"/>
                        <a:pt x="7" y="56"/>
                      </a:cubicBezTo>
                      <a:cubicBezTo>
                        <a:pt x="9" y="54"/>
                        <a:pt x="12" y="53"/>
                        <a:pt x="15" y="52"/>
                      </a:cubicBezTo>
                      <a:cubicBezTo>
                        <a:pt x="16" y="52"/>
                        <a:pt x="19" y="53"/>
                        <a:pt x="19" y="54"/>
                      </a:cubicBezTo>
                      <a:cubicBezTo>
                        <a:pt x="19" y="56"/>
                        <a:pt x="16" y="59"/>
                        <a:pt x="16" y="59"/>
                      </a:cubicBezTo>
                      <a:cubicBezTo>
                        <a:pt x="19" y="62"/>
                        <a:pt x="18" y="60"/>
                        <a:pt x="22" y="59"/>
                      </a:cubicBezTo>
                      <a:lnTo>
                        <a:pt x="28" y="65"/>
                      </a:lnTo>
                      <a:cubicBezTo>
                        <a:pt x="28" y="65"/>
                        <a:pt x="29" y="66"/>
                        <a:pt x="29" y="66"/>
                      </a:cubicBezTo>
                      <a:cubicBezTo>
                        <a:pt x="30" y="70"/>
                        <a:pt x="26" y="77"/>
                        <a:pt x="31" y="77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0" name="Первомайский"/>
                <p:cNvSpPr>
                  <a:spLocks/>
                </p:cNvSpPr>
                <p:nvPr/>
              </p:nvSpPr>
              <p:spPr bwMode="auto">
                <a:xfrm>
                  <a:off x="2066603" y="5728768"/>
                  <a:ext cx="771525" cy="800100"/>
                </a:xfrm>
                <a:custGeom>
                  <a:avLst/>
                  <a:gdLst>
                    <a:gd name="T0" fmla="*/ 0 w 81"/>
                    <a:gd name="T1" fmla="*/ 2147483646 h 84"/>
                    <a:gd name="T2" fmla="*/ 2147483646 w 81"/>
                    <a:gd name="T3" fmla="*/ 2147483646 h 84"/>
                    <a:gd name="T4" fmla="*/ 2147483646 w 81"/>
                    <a:gd name="T5" fmla="*/ 2147483646 h 84"/>
                    <a:gd name="T6" fmla="*/ 2147483646 w 81"/>
                    <a:gd name="T7" fmla="*/ 2147483646 h 84"/>
                    <a:gd name="T8" fmla="*/ 2147483646 w 81"/>
                    <a:gd name="T9" fmla="*/ 2147483646 h 84"/>
                    <a:gd name="T10" fmla="*/ 2147483646 w 81"/>
                    <a:gd name="T11" fmla="*/ 2147483646 h 84"/>
                    <a:gd name="T12" fmla="*/ 2147483646 w 81"/>
                    <a:gd name="T13" fmla="*/ 2147483646 h 84"/>
                    <a:gd name="T14" fmla="*/ 2147483646 w 81"/>
                    <a:gd name="T15" fmla="*/ 2147483646 h 84"/>
                    <a:gd name="T16" fmla="*/ 2147483646 w 81"/>
                    <a:gd name="T17" fmla="*/ 2147483646 h 84"/>
                    <a:gd name="T18" fmla="*/ 2147483646 w 81"/>
                    <a:gd name="T19" fmla="*/ 2147483646 h 84"/>
                    <a:gd name="T20" fmla="*/ 2147483646 w 81"/>
                    <a:gd name="T21" fmla="*/ 2147483646 h 84"/>
                    <a:gd name="T22" fmla="*/ 2147483646 w 81"/>
                    <a:gd name="T23" fmla="*/ 2147483646 h 84"/>
                    <a:gd name="T24" fmla="*/ 2147483646 w 81"/>
                    <a:gd name="T25" fmla="*/ 2147483646 h 84"/>
                    <a:gd name="T26" fmla="*/ 2147483646 w 81"/>
                    <a:gd name="T27" fmla="*/ 2147483646 h 84"/>
                    <a:gd name="T28" fmla="*/ 2147483646 w 81"/>
                    <a:gd name="T29" fmla="*/ 2147483646 h 84"/>
                    <a:gd name="T30" fmla="*/ 2147483646 w 81"/>
                    <a:gd name="T31" fmla="*/ 2147483646 h 84"/>
                    <a:gd name="T32" fmla="*/ 2147483646 w 81"/>
                    <a:gd name="T33" fmla="*/ 2147483646 h 84"/>
                    <a:gd name="T34" fmla="*/ 2147483646 w 81"/>
                    <a:gd name="T35" fmla="*/ 2147483646 h 84"/>
                    <a:gd name="T36" fmla="*/ 2147483646 w 81"/>
                    <a:gd name="T37" fmla="*/ 2147483646 h 84"/>
                    <a:gd name="T38" fmla="*/ 2147483646 w 81"/>
                    <a:gd name="T39" fmla="*/ 2147483646 h 84"/>
                    <a:gd name="T40" fmla="*/ 2147483646 w 81"/>
                    <a:gd name="T41" fmla="*/ 2147483646 h 84"/>
                    <a:gd name="T42" fmla="*/ 2147483646 w 81"/>
                    <a:gd name="T43" fmla="*/ 2147483646 h 84"/>
                    <a:gd name="T44" fmla="*/ 2147483646 w 81"/>
                    <a:gd name="T45" fmla="*/ 2147483646 h 84"/>
                    <a:gd name="T46" fmla="*/ 2147483646 w 81"/>
                    <a:gd name="T47" fmla="*/ 0 h 84"/>
                    <a:gd name="T48" fmla="*/ 2147483646 w 81"/>
                    <a:gd name="T49" fmla="*/ 2147483646 h 84"/>
                    <a:gd name="T50" fmla="*/ 2147483646 w 81"/>
                    <a:gd name="T51" fmla="*/ 2147483646 h 84"/>
                    <a:gd name="T52" fmla="*/ 2147483646 w 81"/>
                    <a:gd name="T53" fmla="*/ 2147483646 h 84"/>
                    <a:gd name="T54" fmla="*/ 2147483646 w 81"/>
                    <a:gd name="T55" fmla="*/ 2147483646 h 84"/>
                    <a:gd name="T56" fmla="*/ 2147483646 w 81"/>
                    <a:gd name="T57" fmla="*/ 2147483646 h 84"/>
                    <a:gd name="T58" fmla="*/ 2147483646 w 81"/>
                    <a:gd name="T59" fmla="*/ 2147483646 h 84"/>
                    <a:gd name="T60" fmla="*/ 2147483646 w 81"/>
                    <a:gd name="T61" fmla="*/ 2147483646 h 84"/>
                    <a:gd name="T62" fmla="*/ 2147483646 w 81"/>
                    <a:gd name="T63" fmla="*/ 2147483646 h 84"/>
                    <a:gd name="T64" fmla="*/ 2147483646 w 81"/>
                    <a:gd name="T65" fmla="*/ 2147483646 h 84"/>
                    <a:gd name="T66" fmla="*/ 0 w 81"/>
                    <a:gd name="T67" fmla="*/ 2147483646 h 8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81"/>
                    <a:gd name="T103" fmla="*/ 0 h 84"/>
                    <a:gd name="T104" fmla="*/ 81 w 81"/>
                    <a:gd name="T105" fmla="*/ 84 h 8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81" h="84">
                      <a:moveTo>
                        <a:pt x="0" y="45"/>
                      </a:moveTo>
                      <a:cubicBezTo>
                        <a:pt x="3" y="50"/>
                        <a:pt x="10" y="49"/>
                        <a:pt x="15" y="50"/>
                      </a:cubicBezTo>
                      <a:cubicBezTo>
                        <a:pt x="20" y="55"/>
                        <a:pt x="15" y="49"/>
                        <a:pt x="18" y="59"/>
                      </a:cubicBezTo>
                      <a:cubicBezTo>
                        <a:pt x="20" y="66"/>
                        <a:pt x="48" y="70"/>
                        <a:pt x="54" y="71"/>
                      </a:cubicBezTo>
                      <a:cubicBezTo>
                        <a:pt x="58" y="75"/>
                        <a:pt x="52" y="82"/>
                        <a:pt x="60" y="84"/>
                      </a:cubicBezTo>
                      <a:lnTo>
                        <a:pt x="67" y="80"/>
                      </a:lnTo>
                      <a:cubicBezTo>
                        <a:pt x="67" y="80"/>
                        <a:pt x="68" y="79"/>
                        <a:pt x="68" y="79"/>
                      </a:cubicBezTo>
                      <a:cubicBezTo>
                        <a:pt x="68" y="77"/>
                        <a:pt x="68" y="75"/>
                        <a:pt x="69" y="74"/>
                      </a:cubicBezTo>
                      <a:cubicBezTo>
                        <a:pt x="70" y="73"/>
                        <a:pt x="72" y="74"/>
                        <a:pt x="72" y="73"/>
                      </a:cubicBezTo>
                      <a:cubicBezTo>
                        <a:pt x="72" y="72"/>
                        <a:pt x="69" y="70"/>
                        <a:pt x="69" y="70"/>
                      </a:cubicBezTo>
                      <a:cubicBezTo>
                        <a:pt x="70" y="63"/>
                        <a:pt x="71" y="61"/>
                        <a:pt x="77" y="58"/>
                      </a:cubicBezTo>
                      <a:cubicBezTo>
                        <a:pt x="79" y="57"/>
                        <a:pt x="81" y="54"/>
                        <a:pt x="81" y="54"/>
                      </a:cubicBezTo>
                      <a:cubicBezTo>
                        <a:pt x="79" y="47"/>
                        <a:pt x="78" y="48"/>
                        <a:pt x="74" y="44"/>
                      </a:cubicBezTo>
                      <a:cubicBezTo>
                        <a:pt x="74" y="42"/>
                        <a:pt x="77" y="41"/>
                        <a:pt x="76" y="39"/>
                      </a:cubicBezTo>
                      <a:cubicBezTo>
                        <a:pt x="76" y="38"/>
                        <a:pt x="74" y="37"/>
                        <a:pt x="74" y="37"/>
                      </a:cubicBezTo>
                      <a:cubicBezTo>
                        <a:pt x="77" y="31"/>
                        <a:pt x="72" y="40"/>
                        <a:pt x="78" y="34"/>
                      </a:cubicBezTo>
                      <a:cubicBezTo>
                        <a:pt x="79" y="33"/>
                        <a:pt x="75" y="33"/>
                        <a:pt x="74" y="32"/>
                      </a:cubicBezTo>
                      <a:cubicBezTo>
                        <a:pt x="70" y="30"/>
                        <a:pt x="75" y="31"/>
                        <a:pt x="67" y="30"/>
                      </a:cubicBezTo>
                      <a:cubicBezTo>
                        <a:pt x="61" y="29"/>
                        <a:pt x="56" y="28"/>
                        <a:pt x="50" y="27"/>
                      </a:cubicBezTo>
                      <a:cubicBezTo>
                        <a:pt x="48" y="25"/>
                        <a:pt x="46" y="24"/>
                        <a:pt x="44" y="23"/>
                      </a:cubicBezTo>
                      <a:cubicBezTo>
                        <a:pt x="43" y="21"/>
                        <a:pt x="40" y="17"/>
                        <a:pt x="40" y="17"/>
                      </a:cubicBezTo>
                      <a:cubicBezTo>
                        <a:pt x="42" y="15"/>
                        <a:pt x="40" y="13"/>
                        <a:pt x="39" y="11"/>
                      </a:cubicBezTo>
                      <a:cubicBezTo>
                        <a:pt x="35" y="18"/>
                        <a:pt x="39" y="4"/>
                        <a:pt x="36" y="1"/>
                      </a:cubicBezTo>
                      <a:cubicBezTo>
                        <a:pt x="34" y="5"/>
                        <a:pt x="35" y="2"/>
                        <a:pt x="33" y="0"/>
                      </a:cubicBezTo>
                      <a:cubicBezTo>
                        <a:pt x="31" y="2"/>
                        <a:pt x="30" y="1"/>
                        <a:pt x="28" y="3"/>
                      </a:cubicBezTo>
                      <a:cubicBezTo>
                        <a:pt x="31" y="6"/>
                        <a:pt x="24" y="7"/>
                        <a:pt x="22" y="8"/>
                      </a:cubicBezTo>
                      <a:cubicBezTo>
                        <a:pt x="20" y="10"/>
                        <a:pt x="18" y="11"/>
                        <a:pt x="16" y="13"/>
                      </a:cubicBezTo>
                      <a:cubicBezTo>
                        <a:pt x="17" y="18"/>
                        <a:pt x="18" y="17"/>
                        <a:pt x="13" y="19"/>
                      </a:cubicBezTo>
                      <a:cubicBezTo>
                        <a:pt x="10" y="22"/>
                        <a:pt x="9" y="25"/>
                        <a:pt x="6" y="28"/>
                      </a:cubicBezTo>
                      <a:cubicBezTo>
                        <a:pt x="5" y="29"/>
                        <a:pt x="3" y="31"/>
                        <a:pt x="3" y="31"/>
                      </a:cubicBezTo>
                      <a:cubicBezTo>
                        <a:pt x="3" y="31"/>
                        <a:pt x="1" y="30"/>
                        <a:pt x="1" y="31"/>
                      </a:cubicBezTo>
                      <a:lnTo>
                        <a:pt x="7" y="37"/>
                      </a:lnTo>
                      <a:cubicBezTo>
                        <a:pt x="7" y="37"/>
                        <a:pt x="8" y="38"/>
                        <a:pt x="8" y="38"/>
                      </a:cubicBezTo>
                      <a:cubicBezTo>
                        <a:pt x="7" y="39"/>
                        <a:pt x="0" y="47"/>
                        <a:pt x="0" y="45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1" name="Лукояновский"/>
                <p:cNvSpPr>
                  <a:spLocks/>
                </p:cNvSpPr>
                <p:nvPr/>
              </p:nvSpPr>
              <p:spPr bwMode="auto">
                <a:xfrm>
                  <a:off x="2695253" y="5709718"/>
                  <a:ext cx="1028700" cy="1028700"/>
                </a:xfrm>
                <a:custGeom>
                  <a:avLst/>
                  <a:gdLst>
                    <a:gd name="T0" fmla="*/ 0 w 108"/>
                    <a:gd name="T1" fmla="*/ 2147483646 h 108"/>
                    <a:gd name="T2" fmla="*/ 2147483646 w 108"/>
                    <a:gd name="T3" fmla="*/ 2147483646 h 108"/>
                    <a:gd name="T4" fmla="*/ 2147483646 w 108"/>
                    <a:gd name="T5" fmla="*/ 2147483646 h 108"/>
                    <a:gd name="T6" fmla="*/ 2147483646 w 108"/>
                    <a:gd name="T7" fmla="*/ 2147483646 h 108"/>
                    <a:gd name="T8" fmla="*/ 2147483646 w 108"/>
                    <a:gd name="T9" fmla="*/ 2147483646 h 108"/>
                    <a:gd name="T10" fmla="*/ 2147483646 w 108"/>
                    <a:gd name="T11" fmla="*/ 2147483646 h 108"/>
                    <a:gd name="T12" fmla="*/ 2147483646 w 108"/>
                    <a:gd name="T13" fmla="*/ 2147483646 h 108"/>
                    <a:gd name="T14" fmla="*/ 2147483646 w 108"/>
                    <a:gd name="T15" fmla="*/ 2147483646 h 108"/>
                    <a:gd name="T16" fmla="*/ 2147483646 w 108"/>
                    <a:gd name="T17" fmla="*/ 2147483646 h 108"/>
                    <a:gd name="T18" fmla="*/ 2147483646 w 108"/>
                    <a:gd name="T19" fmla="*/ 2147483646 h 108"/>
                    <a:gd name="T20" fmla="*/ 2147483646 w 108"/>
                    <a:gd name="T21" fmla="*/ 2147483646 h 108"/>
                    <a:gd name="T22" fmla="*/ 2147483646 w 108"/>
                    <a:gd name="T23" fmla="*/ 2147483646 h 108"/>
                    <a:gd name="T24" fmla="*/ 2147483646 w 108"/>
                    <a:gd name="T25" fmla="*/ 2147483646 h 108"/>
                    <a:gd name="T26" fmla="*/ 2147483646 w 108"/>
                    <a:gd name="T27" fmla="*/ 2147483646 h 108"/>
                    <a:gd name="T28" fmla="*/ 2147483646 w 108"/>
                    <a:gd name="T29" fmla="*/ 2147483646 h 108"/>
                    <a:gd name="T30" fmla="*/ 2147483646 w 108"/>
                    <a:gd name="T31" fmla="*/ 2147483646 h 108"/>
                    <a:gd name="T32" fmla="*/ 2147483646 w 108"/>
                    <a:gd name="T33" fmla="*/ 2147483646 h 108"/>
                    <a:gd name="T34" fmla="*/ 2147483646 w 108"/>
                    <a:gd name="T35" fmla="*/ 2147483646 h 108"/>
                    <a:gd name="T36" fmla="*/ 2147483646 w 108"/>
                    <a:gd name="T37" fmla="*/ 2147483646 h 108"/>
                    <a:gd name="T38" fmla="*/ 2147483646 w 108"/>
                    <a:gd name="T39" fmla="*/ 2147483646 h 108"/>
                    <a:gd name="T40" fmla="*/ 2147483646 w 108"/>
                    <a:gd name="T41" fmla="*/ 2147483646 h 108"/>
                    <a:gd name="T42" fmla="*/ 2147483646 w 108"/>
                    <a:gd name="T43" fmla="*/ 2147483646 h 108"/>
                    <a:gd name="T44" fmla="*/ 2147483646 w 108"/>
                    <a:gd name="T45" fmla="*/ 2147483646 h 108"/>
                    <a:gd name="T46" fmla="*/ 2147483646 w 108"/>
                    <a:gd name="T47" fmla="*/ 2147483646 h 108"/>
                    <a:gd name="T48" fmla="*/ 2147483646 w 108"/>
                    <a:gd name="T49" fmla="*/ 2147483646 h 108"/>
                    <a:gd name="T50" fmla="*/ 2147483646 w 108"/>
                    <a:gd name="T51" fmla="*/ 2147483646 h 108"/>
                    <a:gd name="T52" fmla="*/ 2147483646 w 108"/>
                    <a:gd name="T53" fmla="*/ 2147483646 h 108"/>
                    <a:gd name="T54" fmla="*/ 2147483646 w 108"/>
                    <a:gd name="T55" fmla="*/ 2147483646 h 108"/>
                    <a:gd name="T56" fmla="*/ 2147483646 w 108"/>
                    <a:gd name="T57" fmla="*/ 2147483646 h 108"/>
                    <a:gd name="T58" fmla="*/ 2147483646 w 108"/>
                    <a:gd name="T59" fmla="*/ 0 h 108"/>
                    <a:gd name="T60" fmla="*/ 2147483646 w 108"/>
                    <a:gd name="T61" fmla="*/ 2147483646 h 108"/>
                    <a:gd name="T62" fmla="*/ 2147483646 w 108"/>
                    <a:gd name="T63" fmla="*/ 2147483646 h 108"/>
                    <a:gd name="T64" fmla="*/ 2147483646 w 108"/>
                    <a:gd name="T65" fmla="*/ 2147483646 h 108"/>
                    <a:gd name="T66" fmla="*/ 2147483646 w 108"/>
                    <a:gd name="T67" fmla="*/ 2147483646 h 108"/>
                    <a:gd name="T68" fmla="*/ 2147483646 w 108"/>
                    <a:gd name="T69" fmla="*/ 2147483646 h 108"/>
                    <a:gd name="T70" fmla="*/ 2147483646 w 108"/>
                    <a:gd name="T71" fmla="*/ 2147483646 h 108"/>
                    <a:gd name="T72" fmla="*/ 2147483646 w 108"/>
                    <a:gd name="T73" fmla="*/ 2147483646 h 108"/>
                    <a:gd name="T74" fmla="*/ 2147483646 w 108"/>
                    <a:gd name="T75" fmla="*/ 2147483646 h 108"/>
                    <a:gd name="T76" fmla="*/ 2147483646 w 108"/>
                    <a:gd name="T77" fmla="*/ 2147483646 h 108"/>
                    <a:gd name="T78" fmla="*/ 2147483646 w 108"/>
                    <a:gd name="T79" fmla="*/ 2147483646 h 108"/>
                    <a:gd name="T80" fmla="*/ 2147483646 w 108"/>
                    <a:gd name="T81" fmla="*/ 2147483646 h 108"/>
                    <a:gd name="T82" fmla="*/ 2147483646 w 108"/>
                    <a:gd name="T83" fmla="*/ 2147483646 h 108"/>
                    <a:gd name="T84" fmla="*/ 2147483646 w 108"/>
                    <a:gd name="T85" fmla="*/ 2147483646 h 108"/>
                    <a:gd name="T86" fmla="*/ 2147483646 w 108"/>
                    <a:gd name="T87" fmla="*/ 2147483646 h 108"/>
                    <a:gd name="T88" fmla="*/ 2147483646 w 108"/>
                    <a:gd name="T89" fmla="*/ 2147483646 h 108"/>
                    <a:gd name="T90" fmla="*/ 0 w 108"/>
                    <a:gd name="T91" fmla="*/ 2147483646 h 108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08"/>
                    <a:gd name="T139" fmla="*/ 0 h 108"/>
                    <a:gd name="T140" fmla="*/ 108 w 108"/>
                    <a:gd name="T141" fmla="*/ 108 h 108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08" h="108">
                      <a:moveTo>
                        <a:pt x="0" y="83"/>
                      </a:moveTo>
                      <a:cubicBezTo>
                        <a:pt x="1" y="86"/>
                        <a:pt x="2" y="86"/>
                        <a:pt x="5" y="87"/>
                      </a:cubicBezTo>
                      <a:cubicBezTo>
                        <a:pt x="10" y="105"/>
                        <a:pt x="5" y="98"/>
                        <a:pt x="15" y="108"/>
                      </a:cubicBezTo>
                      <a:cubicBezTo>
                        <a:pt x="18" y="105"/>
                        <a:pt x="17" y="103"/>
                        <a:pt x="16" y="98"/>
                      </a:cubicBezTo>
                      <a:cubicBezTo>
                        <a:pt x="17" y="97"/>
                        <a:pt x="19" y="97"/>
                        <a:pt x="20" y="96"/>
                      </a:cubicBezTo>
                      <a:cubicBezTo>
                        <a:pt x="21" y="95"/>
                        <a:pt x="21" y="93"/>
                        <a:pt x="22" y="92"/>
                      </a:cubicBezTo>
                      <a:cubicBezTo>
                        <a:pt x="24" y="94"/>
                        <a:pt x="24" y="94"/>
                        <a:pt x="30" y="92"/>
                      </a:cubicBezTo>
                      <a:cubicBezTo>
                        <a:pt x="33" y="91"/>
                        <a:pt x="36" y="86"/>
                        <a:pt x="40" y="84"/>
                      </a:cubicBezTo>
                      <a:cubicBezTo>
                        <a:pt x="39" y="82"/>
                        <a:pt x="38" y="81"/>
                        <a:pt x="36" y="80"/>
                      </a:cubicBezTo>
                      <a:cubicBezTo>
                        <a:pt x="37" y="78"/>
                        <a:pt x="38" y="77"/>
                        <a:pt x="40" y="76"/>
                      </a:cubicBezTo>
                      <a:cubicBezTo>
                        <a:pt x="39" y="75"/>
                        <a:pt x="37" y="72"/>
                        <a:pt x="37" y="72"/>
                      </a:cubicBezTo>
                      <a:cubicBezTo>
                        <a:pt x="41" y="68"/>
                        <a:pt x="43" y="67"/>
                        <a:pt x="49" y="66"/>
                      </a:cubicBezTo>
                      <a:cubicBezTo>
                        <a:pt x="52" y="63"/>
                        <a:pt x="53" y="60"/>
                        <a:pt x="57" y="58"/>
                      </a:cubicBezTo>
                      <a:cubicBezTo>
                        <a:pt x="61" y="59"/>
                        <a:pt x="61" y="59"/>
                        <a:pt x="64" y="61"/>
                      </a:cubicBezTo>
                      <a:cubicBezTo>
                        <a:pt x="69" y="59"/>
                        <a:pt x="67" y="60"/>
                        <a:pt x="69" y="57"/>
                      </a:cubicBezTo>
                      <a:cubicBezTo>
                        <a:pt x="70" y="45"/>
                        <a:pt x="68" y="48"/>
                        <a:pt x="78" y="50"/>
                      </a:cubicBezTo>
                      <a:cubicBezTo>
                        <a:pt x="79" y="52"/>
                        <a:pt x="80" y="53"/>
                        <a:pt x="81" y="56"/>
                      </a:cubicBezTo>
                      <a:cubicBezTo>
                        <a:pt x="84" y="55"/>
                        <a:pt x="85" y="53"/>
                        <a:pt x="88" y="52"/>
                      </a:cubicBezTo>
                      <a:cubicBezTo>
                        <a:pt x="89" y="51"/>
                        <a:pt x="86" y="48"/>
                        <a:pt x="86" y="48"/>
                      </a:cubicBezTo>
                      <a:cubicBezTo>
                        <a:pt x="87" y="45"/>
                        <a:pt x="95" y="44"/>
                        <a:pt x="95" y="44"/>
                      </a:cubicBezTo>
                      <a:cubicBezTo>
                        <a:pt x="98" y="41"/>
                        <a:pt x="101" y="40"/>
                        <a:pt x="104" y="37"/>
                      </a:cubicBezTo>
                      <a:cubicBezTo>
                        <a:pt x="105" y="36"/>
                        <a:pt x="108" y="33"/>
                        <a:pt x="108" y="33"/>
                      </a:cubicBezTo>
                      <a:cubicBezTo>
                        <a:pt x="104" y="31"/>
                        <a:pt x="104" y="27"/>
                        <a:pt x="103" y="22"/>
                      </a:cubicBezTo>
                      <a:cubicBezTo>
                        <a:pt x="99" y="23"/>
                        <a:pt x="96" y="24"/>
                        <a:pt x="92" y="23"/>
                      </a:cubicBezTo>
                      <a:cubicBezTo>
                        <a:pt x="90" y="21"/>
                        <a:pt x="87" y="18"/>
                        <a:pt x="87" y="18"/>
                      </a:cubicBezTo>
                      <a:cubicBezTo>
                        <a:pt x="86" y="9"/>
                        <a:pt x="83" y="12"/>
                        <a:pt x="75" y="10"/>
                      </a:cubicBezTo>
                      <a:cubicBezTo>
                        <a:pt x="72" y="7"/>
                        <a:pt x="66" y="5"/>
                        <a:pt x="62" y="4"/>
                      </a:cubicBezTo>
                      <a:cubicBezTo>
                        <a:pt x="61" y="3"/>
                        <a:pt x="59" y="1"/>
                        <a:pt x="59" y="1"/>
                      </a:cubicBezTo>
                      <a:cubicBezTo>
                        <a:pt x="58" y="2"/>
                        <a:pt x="56" y="4"/>
                        <a:pt x="56" y="4"/>
                      </a:cubicBezTo>
                      <a:cubicBezTo>
                        <a:pt x="52" y="3"/>
                        <a:pt x="46" y="0"/>
                        <a:pt x="46" y="0"/>
                      </a:cubicBezTo>
                      <a:cubicBezTo>
                        <a:pt x="43" y="1"/>
                        <a:pt x="37" y="6"/>
                        <a:pt x="37" y="6"/>
                      </a:cubicBezTo>
                      <a:cubicBezTo>
                        <a:pt x="36" y="9"/>
                        <a:pt x="40" y="16"/>
                        <a:pt x="40" y="16"/>
                      </a:cubicBezTo>
                      <a:cubicBezTo>
                        <a:pt x="39" y="18"/>
                        <a:pt x="38" y="18"/>
                        <a:pt x="36" y="20"/>
                      </a:cubicBezTo>
                      <a:cubicBezTo>
                        <a:pt x="33" y="19"/>
                        <a:pt x="33" y="17"/>
                        <a:pt x="31" y="15"/>
                      </a:cubicBezTo>
                      <a:cubicBezTo>
                        <a:pt x="30" y="13"/>
                        <a:pt x="27" y="11"/>
                        <a:pt x="27" y="11"/>
                      </a:cubicBezTo>
                      <a:cubicBezTo>
                        <a:pt x="23" y="12"/>
                        <a:pt x="23" y="12"/>
                        <a:pt x="21" y="15"/>
                      </a:cubicBezTo>
                      <a:cubicBezTo>
                        <a:pt x="22" y="22"/>
                        <a:pt x="20" y="27"/>
                        <a:pt x="15" y="32"/>
                      </a:cubicBezTo>
                      <a:lnTo>
                        <a:pt x="9" y="38"/>
                      </a:lnTo>
                      <a:cubicBezTo>
                        <a:pt x="9" y="38"/>
                        <a:pt x="8" y="39"/>
                        <a:pt x="8" y="39"/>
                      </a:cubicBezTo>
                      <a:cubicBezTo>
                        <a:pt x="10" y="41"/>
                        <a:pt x="11" y="41"/>
                        <a:pt x="8" y="44"/>
                      </a:cubicBezTo>
                      <a:lnTo>
                        <a:pt x="13" y="51"/>
                      </a:lnTo>
                      <a:cubicBezTo>
                        <a:pt x="13" y="51"/>
                        <a:pt x="14" y="52"/>
                        <a:pt x="14" y="52"/>
                      </a:cubicBezTo>
                      <a:cubicBezTo>
                        <a:pt x="13" y="60"/>
                        <a:pt x="9" y="61"/>
                        <a:pt x="4" y="66"/>
                      </a:cubicBezTo>
                      <a:cubicBezTo>
                        <a:pt x="3" y="69"/>
                        <a:pt x="6" y="75"/>
                        <a:pt x="6" y="75"/>
                      </a:cubicBezTo>
                      <a:cubicBezTo>
                        <a:pt x="5" y="76"/>
                        <a:pt x="3" y="77"/>
                        <a:pt x="2" y="78"/>
                      </a:cubicBezTo>
                      <a:cubicBezTo>
                        <a:pt x="1" y="80"/>
                        <a:pt x="0" y="83"/>
                        <a:pt x="0" y="83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2" name="Починковский"/>
                <p:cNvSpPr>
                  <a:spLocks/>
                </p:cNvSpPr>
                <p:nvPr/>
              </p:nvSpPr>
              <p:spPr bwMode="auto">
                <a:xfrm>
                  <a:off x="2838128" y="6166918"/>
                  <a:ext cx="1066800" cy="838200"/>
                </a:xfrm>
                <a:custGeom>
                  <a:avLst/>
                  <a:gdLst>
                    <a:gd name="T0" fmla="*/ 0 w 112"/>
                    <a:gd name="T1" fmla="*/ 2147483646 h 88"/>
                    <a:gd name="T2" fmla="*/ 2147483646 w 112"/>
                    <a:gd name="T3" fmla="*/ 2147483646 h 88"/>
                    <a:gd name="T4" fmla="*/ 2147483646 w 112"/>
                    <a:gd name="T5" fmla="*/ 2147483646 h 88"/>
                    <a:gd name="T6" fmla="*/ 2147483646 w 112"/>
                    <a:gd name="T7" fmla="*/ 2147483646 h 88"/>
                    <a:gd name="T8" fmla="*/ 2147483646 w 112"/>
                    <a:gd name="T9" fmla="*/ 2147483646 h 88"/>
                    <a:gd name="T10" fmla="*/ 2147483646 w 112"/>
                    <a:gd name="T11" fmla="*/ 2147483646 h 88"/>
                    <a:gd name="T12" fmla="*/ 2147483646 w 112"/>
                    <a:gd name="T13" fmla="*/ 2147483646 h 88"/>
                    <a:gd name="T14" fmla="*/ 2147483646 w 112"/>
                    <a:gd name="T15" fmla="*/ 2147483646 h 88"/>
                    <a:gd name="T16" fmla="*/ 2147483646 w 112"/>
                    <a:gd name="T17" fmla="*/ 2147483646 h 88"/>
                    <a:gd name="T18" fmla="*/ 2147483646 w 112"/>
                    <a:gd name="T19" fmla="*/ 2147483646 h 88"/>
                    <a:gd name="T20" fmla="*/ 2147483646 w 112"/>
                    <a:gd name="T21" fmla="*/ 2147483646 h 88"/>
                    <a:gd name="T22" fmla="*/ 2147483646 w 112"/>
                    <a:gd name="T23" fmla="*/ 2147483646 h 88"/>
                    <a:gd name="T24" fmla="*/ 2147483646 w 112"/>
                    <a:gd name="T25" fmla="*/ 2147483646 h 88"/>
                    <a:gd name="T26" fmla="*/ 2147483646 w 112"/>
                    <a:gd name="T27" fmla="*/ 2147483646 h 88"/>
                    <a:gd name="T28" fmla="*/ 2147483646 w 112"/>
                    <a:gd name="T29" fmla="*/ 2147483646 h 88"/>
                    <a:gd name="T30" fmla="*/ 2147483646 w 112"/>
                    <a:gd name="T31" fmla="*/ 2147483646 h 88"/>
                    <a:gd name="T32" fmla="*/ 2147483646 w 112"/>
                    <a:gd name="T33" fmla="*/ 2147483646 h 88"/>
                    <a:gd name="T34" fmla="*/ 2147483646 w 112"/>
                    <a:gd name="T35" fmla="*/ 2147483646 h 88"/>
                    <a:gd name="T36" fmla="*/ 2147483646 w 112"/>
                    <a:gd name="T37" fmla="*/ 2147483646 h 88"/>
                    <a:gd name="T38" fmla="*/ 2147483646 w 112"/>
                    <a:gd name="T39" fmla="*/ 2147483646 h 88"/>
                    <a:gd name="T40" fmla="*/ 2147483646 w 112"/>
                    <a:gd name="T41" fmla="*/ 2147483646 h 88"/>
                    <a:gd name="T42" fmla="*/ 2147483646 w 112"/>
                    <a:gd name="T43" fmla="*/ 2147483646 h 88"/>
                    <a:gd name="T44" fmla="*/ 2147483646 w 112"/>
                    <a:gd name="T45" fmla="*/ 2147483646 h 88"/>
                    <a:gd name="T46" fmla="*/ 2147483646 w 112"/>
                    <a:gd name="T47" fmla="*/ 2147483646 h 88"/>
                    <a:gd name="T48" fmla="*/ 2147483646 w 112"/>
                    <a:gd name="T49" fmla="*/ 2147483646 h 88"/>
                    <a:gd name="T50" fmla="*/ 2147483646 w 112"/>
                    <a:gd name="T51" fmla="*/ 2147483646 h 88"/>
                    <a:gd name="T52" fmla="*/ 2147483646 w 112"/>
                    <a:gd name="T53" fmla="*/ 2147483646 h 88"/>
                    <a:gd name="T54" fmla="*/ 2147483646 w 112"/>
                    <a:gd name="T55" fmla="*/ 2147483646 h 88"/>
                    <a:gd name="T56" fmla="*/ 2147483646 w 112"/>
                    <a:gd name="T57" fmla="*/ 0 h 88"/>
                    <a:gd name="T58" fmla="*/ 2147483646 w 112"/>
                    <a:gd name="T59" fmla="*/ 2147483646 h 88"/>
                    <a:gd name="T60" fmla="*/ 2147483646 w 112"/>
                    <a:gd name="T61" fmla="*/ 2147483646 h 88"/>
                    <a:gd name="T62" fmla="*/ 2147483646 w 112"/>
                    <a:gd name="T63" fmla="*/ 2147483646 h 88"/>
                    <a:gd name="T64" fmla="*/ 2147483646 w 112"/>
                    <a:gd name="T65" fmla="*/ 2147483646 h 88"/>
                    <a:gd name="T66" fmla="*/ 2147483646 w 112"/>
                    <a:gd name="T67" fmla="*/ 2147483646 h 88"/>
                    <a:gd name="T68" fmla="*/ 2147483646 w 112"/>
                    <a:gd name="T69" fmla="*/ 2147483646 h 88"/>
                    <a:gd name="T70" fmla="*/ 2147483646 w 112"/>
                    <a:gd name="T71" fmla="*/ 2147483646 h 88"/>
                    <a:gd name="T72" fmla="*/ 2147483646 w 112"/>
                    <a:gd name="T73" fmla="*/ 2147483646 h 88"/>
                    <a:gd name="T74" fmla="*/ 2147483646 w 112"/>
                    <a:gd name="T75" fmla="*/ 2147483646 h 88"/>
                    <a:gd name="T76" fmla="*/ 2147483646 w 112"/>
                    <a:gd name="T77" fmla="*/ 2147483646 h 88"/>
                    <a:gd name="T78" fmla="*/ 2147483646 w 112"/>
                    <a:gd name="T79" fmla="*/ 2147483646 h 88"/>
                    <a:gd name="T80" fmla="*/ 0 w 112"/>
                    <a:gd name="T81" fmla="*/ 2147483646 h 88"/>
                    <a:gd name="T82" fmla="*/ 2147483646 w 112"/>
                    <a:gd name="T83" fmla="*/ 2147483646 h 88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12"/>
                    <a:gd name="T127" fmla="*/ 0 h 88"/>
                    <a:gd name="T128" fmla="*/ 112 w 112"/>
                    <a:gd name="T129" fmla="*/ 88 h 88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12" h="88">
                      <a:moveTo>
                        <a:pt x="0" y="59"/>
                      </a:moveTo>
                      <a:cubicBezTo>
                        <a:pt x="5" y="64"/>
                        <a:pt x="5" y="64"/>
                        <a:pt x="15" y="65"/>
                      </a:cubicBezTo>
                      <a:cubicBezTo>
                        <a:pt x="21" y="67"/>
                        <a:pt x="22" y="73"/>
                        <a:pt x="27" y="76"/>
                      </a:cubicBezTo>
                      <a:cubicBezTo>
                        <a:pt x="31" y="76"/>
                        <a:pt x="34" y="76"/>
                        <a:pt x="38" y="75"/>
                      </a:cubicBezTo>
                      <a:cubicBezTo>
                        <a:pt x="41" y="75"/>
                        <a:pt x="43" y="69"/>
                        <a:pt x="43" y="69"/>
                      </a:cubicBezTo>
                      <a:cubicBezTo>
                        <a:pt x="45" y="70"/>
                        <a:pt x="49" y="73"/>
                        <a:pt x="49" y="73"/>
                      </a:cubicBezTo>
                      <a:cubicBezTo>
                        <a:pt x="48" y="77"/>
                        <a:pt x="49" y="80"/>
                        <a:pt x="46" y="83"/>
                      </a:cubicBezTo>
                      <a:cubicBezTo>
                        <a:pt x="48" y="85"/>
                        <a:pt x="54" y="83"/>
                        <a:pt x="54" y="83"/>
                      </a:cubicBezTo>
                      <a:cubicBezTo>
                        <a:pt x="55" y="82"/>
                        <a:pt x="59" y="80"/>
                        <a:pt x="59" y="80"/>
                      </a:cubicBezTo>
                      <a:cubicBezTo>
                        <a:pt x="65" y="81"/>
                        <a:pt x="66" y="85"/>
                        <a:pt x="71" y="87"/>
                      </a:cubicBezTo>
                      <a:cubicBezTo>
                        <a:pt x="82" y="86"/>
                        <a:pt x="84" y="85"/>
                        <a:pt x="93" y="88"/>
                      </a:cubicBezTo>
                      <a:cubicBezTo>
                        <a:pt x="98" y="87"/>
                        <a:pt x="100" y="87"/>
                        <a:pt x="102" y="83"/>
                      </a:cubicBezTo>
                      <a:cubicBezTo>
                        <a:pt x="99" y="78"/>
                        <a:pt x="97" y="75"/>
                        <a:pt x="93" y="71"/>
                      </a:cubicBezTo>
                      <a:cubicBezTo>
                        <a:pt x="91" y="69"/>
                        <a:pt x="87" y="67"/>
                        <a:pt x="87" y="67"/>
                      </a:cubicBezTo>
                      <a:cubicBezTo>
                        <a:pt x="89" y="65"/>
                        <a:pt x="91" y="64"/>
                        <a:pt x="93" y="62"/>
                      </a:cubicBezTo>
                      <a:cubicBezTo>
                        <a:pt x="92" y="60"/>
                        <a:pt x="95" y="56"/>
                        <a:pt x="95" y="56"/>
                      </a:cubicBezTo>
                      <a:cubicBezTo>
                        <a:pt x="96" y="53"/>
                        <a:pt x="91" y="46"/>
                        <a:pt x="91" y="46"/>
                      </a:cubicBezTo>
                      <a:cubicBezTo>
                        <a:pt x="90" y="39"/>
                        <a:pt x="90" y="33"/>
                        <a:pt x="97" y="30"/>
                      </a:cubicBezTo>
                      <a:cubicBezTo>
                        <a:pt x="101" y="31"/>
                        <a:pt x="107" y="35"/>
                        <a:pt x="107" y="35"/>
                      </a:cubicBezTo>
                      <a:cubicBezTo>
                        <a:pt x="112" y="33"/>
                        <a:pt x="110" y="29"/>
                        <a:pt x="112" y="24"/>
                      </a:cubicBezTo>
                      <a:cubicBezTo>
                        <a:pt x="110" y="22"/>
                        <a:pt x="108" y="24"/>
                        <a:pt x="106" y="22"/>
                      </a:cubicBezTo>
                      <a:cubicBezTo>
                        <a:pt x="107" y="19"/>
                        <a:pt x="107" y="18"/>
                        <a:pt x="105" y="16"/>
                      </a:cubicBezTo>
                      <a:cubicBezTo>
                        <a:pt x="102" y="19"/>
                        <a:pt x="104" y="18"/>
                        <a:pt x="101" y="19"/>
                      </a:cubicBezTo>
                      <a:cubicBezTo>
                        <a:pt x="97" y="17"/>
                        <a:pt x="97" y="16"/>
                        <a:pt x="94" y="19"/>
                      </a:cubicBezTo>
                      <a:cubicBezTo>
                        <a:pt x="92" y="14"/>
                        <a:pt x="91" y="11"/>
                        <a:pt x="86" y="9"/>
                      </a:cubicBezTo>
                      <a:cubicBezTo>
                        <a:pt x="81" y="10"/>
                        <a:pt x="82" y="10"/>
                        <a:pt x="77" y="7"/>
                      </a:cubicBezTo>
                      <a:cubicBezTo>
                        <a:pt x="75" y="6"/>
                        <a:pt x="73" y="3"/>
                        <a:pt x="73" y="3"/>
                      </a:cubicBezTo>
                      <a:cubicBezTo>
                        <a:pt x="71" y="5"/>
                        <a:pt x="70" y="7"/>
                        <a:pt x="67" y="8"/>
                      </a:cubicBezTo>
                      <a:cubicBezTo>
                        <a:pt x="62" y="3"/>
                        <a:pt x="62" y="2"/>
                        <a:pt x="55" y="0"/>
                      </a:cubicBezTo>
                      <a:cubicBezTo>
                        <a:pt x="50" y="5"/>
                        <a:pt x="55" y="11"/>
                        <a:pt x="49" y="14"/>
                      </a:cubicBezTo>
                      <a:cubicBezTo>
                        <a:pt x="48" y="13"/>
                        <a:pt x="45" y="10"/>
                        <a:pt x="45" y="10"/>
                      </a:cubicBezTo>
                      <a:cubicBezTo>
                        <a:pt x="39" y="12"/>
                        <a:pt x="36" y="17"/>
                        <a:pt x="30" y="19"/>
                      </a:cubicBezTo>
                      <a:lnTo>
                        <a:pt x="23" y="23"/>
                      </a:lnTo>
                      <a:cubicBezTo>
                        <a:pt x="23" y="23"/>
                        <a:pt x="22" y="24"/>
                        <a:pt x="22" y="24"/>
                      </a:cubicBezTo>
                      <a:cubicBezTo>
                        <a:pt x="23" y="25"/>
                        <a:pt x="25" y="27"/>
                        <a:pt x="25" y="27"/>
                      </a:cubicBezTo>
                      <a:cubicBezTo>
                        <a:pt x="24" y="28"/>
                        <a:pt x="21" y="31"/>
                        <a:pt x="21" y="31"/>
                      </a:cubicBezTo>
                      <a:cubicBezTo>
                        <a:pt x="22" y="33"/>
                        <a:pt x="25" y="36"/>
                        <a:pt x="25" y="36"/>
                      </a:cubicBezTo>
                      <a:cubicBezTo>
                        <a:pt x="22" y="39"/>
                        <a:pt x="20" y="41"/>
                        <a:pt x="17" y="43"/>
                      </a:cubicBezTo>
                      <a:cubicBezTo>
                        <a:pt x="15" y="44"/>
                        <a:pt x="12" y="46"/>
                        <a:pt x="12" y="46"/>
                      </a:cubicBezTo>
                      <a:cubicBezTo>
                        <a:pt x="3" y="44"/>
                        <a:pt x="9" y="47"/>
                        <a:pt x="1" y="50"/>
                      </a:cubicBezTo>
                      <a:lnTo>
                        <a:pt x="0" y="60"/>
                      </a:lnTo>
                      <a:cubicBezTo>
                        <a:pt x="0" y="60"/>
                        <a:pt x="1" y="61"/>
                        <a:pt x="1" y="61"/>
                      </a:cubicBezTo>
                    </a:path>
                  </a:pathLst>
                </a:custGeom>
                <a:solidFill>
                  <a:srgbClr val="FFFF53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3" name="Павловский"/>
                <p:cNvSpPr>
                  <a:spLocks/>
                </p:cNvSpPr>
                <p:nvPr/>
              </p:nvSpPr>
              <p:spPr bwMode="auto">
                <a:xfrm>
                  <a:off x="1380803" y="3871393"/>
                  <a:ext cx="762000" cy="685800"/>
                </a:xfrm>
                <a:custGeom>
                  <a:avLst/>
                  <a:gdLst>
                    <a:gd name="T0" fmla="*/ 2147483646 w 80"/>
                    <a:gd name="T1" fmla="*/ 2147483646 h 72"/>
                    <a:gd name="T2" fmla="*/ 2147483646 w 80"/>
                    <a:gd name="T3" fmla="*/ 2147483646 h 72"/>
                    <a:gd name="T4" fmla="*/ 2147483646 w 80"/>
                    <a:gd name="T5" fmla="*/ 2147483646 h 72"/>
                    <a:gd name="T6" fmla="*/ 2147483646 w 80"/>
                    <a:gd name="T7" fmla="*/ 0 h 72"/>
                    <a:gd name="T8" fmla="*/ 2147483646 w 80"/>
                    <a:gd name="T9" fmla="*/ 2147483646 h 72"/>
                    <a:gd name="T10" fmla="*/ 2147483646 w 80"/>
                    <a:gd name="T11" fmla="*/ 2147483646 h 72"/>
                    <a:gd name="T12" fmla="*/ 2147483646 w 80"/>
                    <a:gd name="T13" fmla="*/ 2147483646 h 72"/>
                    <a:gd name="T14" fmla="*/ 2147483646 w 80"/>
                    <a:gd name="T15" fmla="*/ 2147483646 h 72"/>
                    <a:gd name="T16" fmla="*/ 2147483646 w 80"/>
                    <a:gd name="T17" fmla="*/ 2147483646 h 72"/>
                    <a:gd name="T18" fmla="*/ 2147483646 w 80"/>
                    <a:gd name="T19" fmla="*/ 2147483646 h 72"/>
                    <a:gd name="T20" fmla="*/ 2147483646 w 80"/>
                    <a:gd name="T21" fmla="*/ 2147483646 h 72"/>
                    <a:gd name="T22" fmla="*/ 2147483646 w 80"/>
                    <a:gd name="T23" fmla="*/ 2147483646 h 72"/>
                    <a:gd name="T24" fmla="*/ 2147483646 w 80"/>
                    <a:gd name="T25" fmla="*/ 2147483646 h 72"/>
                    <a:gd name="T26" fmla="*/ 2147483646 w 80"/>
                    <a:gd name="T27" fmla="*/ 2147483646 h 72"/>
                    <a:gd name="T28" fmla="*/ 2147483646 w 80"/>
                    <a:gd name="T29" fmla="*/ 2147483646 h 72"/>
                    <a:gd name="T30" fmla="*/ 2147483646 w 80"/>
                    <a:gd name="T31" fmla="*/ 2147483646 h 72"/>
                    <a:gd name="T32" fmla="*/ 2147483646 w 80"/>
                    <a:gd name="T33" fmla="*/ 2147483646 h 72"/>
                    <a:gd name="T34" fmla="*/ 2147483646 w 80"/>
                    <a:gd name="T35" fmla="*/ 2147483646 h 72"/>
                    <a:gd name="T36" fmla="*/ 2147483646 w 80"/>
                    <a:gd name="T37" fmla="*/ 2147483646 h 72"/>
                    <a:gd name="T38" fmla="*/ 2147483646 w 80"/>
                    <a:gd name="T39" fmla="*/ 2147483646 h 72"/>
                    <a:gd name="T40" fmla="*/ 2147483646 w 80"/>
                    <a:gd name="T41" fmla="*/ 2147483646 h 72"/>
                    <a:gd name="T42" fmla="*/ 2147483646 w 80"/>
                    <a:gd name="T43" fmla="*/ 2147483646 h 72"/>
                    <a:gd name="T44" fmla="*/ 2147483646 w 80"/>
                    <a:gd name="T45" fmla="*/ 2147483646 h 72"/>
                    <a:gd name="T46" fmla="*/ 2147483646 w 80"/>
                    <a:gd name="T47" fmla="*/ 2147483646 h 72"/>
                    <a:gd name="T48" fmla="*/ 2147483646 w 80"/>
                    <a:gd name="T49" fmla="*/ 2147483646 h 72"/>
                    <a:gd name="T50" fmla="*/ 2147483646 w 80"/>
                    <a:gd name="T51" fmla="*/ 2147483646 h 72"/>
                    <a:gd name="T52" fmla="*/ 2147483646 w 80"/>
                    <a:gd name="T53" fmla="*/ 2147483646 h 72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80"/>
                    <a:gd name="T82" fmla="*/ 0 h 72"/>
                    <a:gd name="T83" fmla="*/ 80 w 80"/>
                    <a:gd name="T84" fmla="*/ 72 h 72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80" h="72">
                      <a:moveTo>
                        <a:pt x="22" y="7"/>
                      </a:moveTo>
                      <a:cubicBezTo>
                        <a:pt x="25" y="4"/>
                        <a:pt x="32" y="3"/>
                        <a:pt x="32" y="3"/>
                      </a:cubicBezTo>
                      <a:cubicBezTo>
                        <a:pt x="36" y="4"/>
                        <a:pt x="36" y="5"/>
                        <a:pt x="40" y="4"/>
                      </a:cubicBezTo>
                      <a:cubicBezTo>
                        <a:pt x="42" y="2"/>
                        <a:pt x="47" y="0"/>
                        <a:pt x="47" y="0"/>
                      </a:cubicBezTo>
                      <a:cubicBezTo>
                        <a:pt x="55" y="2"/>
                        <a:pt x="52" y="8"/>
                        <a:pt x="59" y="11"/>
                      </a:cubicBezTo>
                      <a:cubicBezTo>
                        <a:pt x="57" y="13"/>
                        <a:pt x="56" y="15"/>
                        <a:pt x="54" y="17"/>
                      </a:cubicBezTo>
                      <a:cubicBezTo>
                        <a:pt x="56" y="24"/>
                        <a:pt x="59" y="22"/>
                        <a:pt x="65" y="24"/>
                      </a:cubicBezTo>
                      <a:cubicBezTo>
                        <a:pt x="66" y="27"/>
                        <a:pt x="64" y="27"/>
                        <a:pt x="66" y="29"/>
                      </a:cubicBezTo>
                      <a:cubicBezTo>
                        <a:pt x="67" y="32"/>
                        <a:pt x="71" y="38"/>
                        <a:pt x="71" y="38"/>
                      </a:cubicBezTo>
                      <a:cubicBezTo>
                        <a:pt x="72" y="37"/>
                        <a:pt x="74" y="36"/>
                        <a:pt x="75" y="35"/>
                      </a:cubicBezTo>
                      <a:cubicBezTo>
                        <a:pt x="77" y="36"/>
                        <a:pt x="80" y="37"/>
                        <a:pt x="78" y="39"/>
                      </a:cubicBezTo>
                      <a:cubicBezTo>
                        <a:pt x="77" y="49"/>
                        <a:pt x="77" y="53"/>
                        <a:pt x="68" y="56"/>
                      </a:cubicBezTo>
                      <a:cubicBezTo>
                        <a:pt x="65" y="55"/>
                        <a:pt x="63" y="54"/>
                        <a:pt x="61" y="52"/>
                      </a:cubicBezTo>
                      <a:cubicBezTo>
                        <a:pt x="53" y="55"/>
                        <a:pt x="51" y="60"/>
                        <a:pt x="45" y="66"/>
                      </a:cubicBezTo>
                      <a:cubicBezTo>
                        <a:pt x="43" y="68"/>
                        <a:pt x="38" y="72"/>
                        <a:pt x="38" y="72"/>
                      </a:cubicBezTo>
                      <a:lnTo>
                        <a:pt x="33" y="67"/>
                      </a:lnTo>
                      <a:cubicBezTo>
                        <a:pt x="33" y="67"/>
                        <a:pt x="32" y="66"/>
                        <a:pt x="32" y="66"/>
                      </a:cubicBezTo>
                      <a:cubicBezTo>
                        <a:pt x="30" y="59"/>
                        <a:pt x="29" y="64"/>
                        <a:pt x="24" y="61"/>
                      </a:cubicBezTo>
                      <a:cubicBezTo>
                        <a:pt x="21" y="59"/>
                        <a:pt x="16" y="53"/>
                        <a:pt x="16" y="53"/>
                      </a:cubicBezTo>
                      <a:cubicBezTo>
                        <a:pt x="18" y="41"/>
                        <a:pt x="19" y="42"/>
                        <a:pt x="6" y="41"/>
                      </a:cubicBezTo>
                      <a:cubicBezTo>
                        <a:pt x="3" y="38"/>
                        <a:pt x="4" y="40"/>
                        <a:pt x="5" y="35"/>
                      </a:cubicBezTo>
                      <a:cubicBezTo>
                        <a:pt x="4" y="32"/>
                        <a:pt x="3" y="31"/>
                        <a:pt x="4" y="28"/>
                      </a:cubicBezTo>
                      <a:cubicBezTo>
                        <a:pt x="0" y="24"/>
                        <a:pt x="3" y="21"/>
                        <a:pt x="6" y="18"/>
                      </a:cubicBezTo>
                      <a:lnTo>
                        <a:pt x="22" y="9"/>
                      </a:lnTo>
                      <a:cubicBezTo>
                        <a:pt x="22" y="9"/>
                        <a:pt x="21" y="8"/>
                        <a:pt x="21" y="8"/>
                      </a:cubicBezTo>
                      <a:lnTo>
                        <a:pt x="23" y="6"/>
                      </a:lnTo>
                      <a:cubicBezTo>
                        <a:pt x="23" y="6"/>
                        <a:pt x="22" y="7"/>
                        <a:pt x="22" y="7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" name="Володарский"/>
                <p:cNvSpPr>
                  <a:spLocks/>
                </p:cNvSpPr>
                <p:nvPr/>
              </p:nvSpPr>
              <p:spPr bwMode="auto">
                <a:xfrm>
                  <a:off x="1371278" y="3318943"/>
                  <a:ext cx="733425" cy="647700"/>
                </a:xfrm>
                <a:custGeom>
                  <a:avLst/>
                  <a:gdLst>
                    <a:gd name="T0" fmla="*/ 2147483646 w 81"/>
                    <a:gd name="T1" fmla="*/ 0 h 68"/>
                    <a:gd name="T2" fmla="*/ 2147483646 w 81"/>
                    <a:gd name="T3" fmla="*/ 2147483646 h 68"/>
                    <a:gd name="T4" fmla="*/ 2147483646 w 81"/>
                    <a:gd name="T5" fmla="*/ 2147483646 h 68"/>
                    <a:gd name="T6" fmla="*/ 2147483646 w 81"/>
                    <a:gd name="T7" fmla="*/ 2147483646 h 68"/>
                    <a:gd name="T8" fmla="*/ 2147483646 w 81"/>
                    <a:gd name="T9" fmla="*/ 2147483646 h 68"/>
                    <a:gd name="T10" fmla="*/ 2147483646 w 81"/>
                    <a:gd name="T11" fmla="*/ 2147483646 h 68"/>
                    <a:gd name="T12" fmla="*/ 2147483646 w 81"/>
                    <a:gd name="T13" fmla="*/ 2147483646 h 68"/>
                    <a:gd name="T14" fmla="*/ 2147483646 w 81"/>
                    <a:gd name="T15" fmla="*/ 2147483646 h 68"/>
                    <a:gd name="T16" fmla="*/ 2147483646 w 81"/>
                    <a:gd name="T17" fmla="*/ 2147483646 h 68"/>
                    <a:gd name="T18" fmla="*/ 2147483646 w 81"/>
                    <a:gd name="T19" fmla="*/ 2147483646 h 68"/>
                    <a:gd name="T20" fmla="*/ 2147483646 w 81"/>
                    <a:gd name="T21" fmla="*/ 2147483646 h 68"/>
                    <a:gd name="T22" fmla="*/ 2147483646 w 81"/>
                    <a:gd name="T23" fmla="*/ 2147483646 h 68"/>
                    <a:gd name="T24" fmla="*/ 2147483646 w 81"/>
                    <a:gd name="T25" fmla="*/ 2147483646 h 68"/>
                    <a:gd name="T26" fmla="*/ 2147483646 w 81"/>
                    <a:gd name="T27" fmla="*/ 2147483646 h 68"/>
                    <a:gd name="T28" fmla="*/ 2147483646 w 81"/>
                    <a:gd name="T29" fmla="*/ 2147483646 h 68"/>
                    <a:gd name="T30" fmla="*/ 2147483646 w 81"/>
                    <a:gd name="T31" fmla="*/ 2147483646 h 68"/>
                    <a:gd name="T32" fmla="*/ 2147483646 w 81"/>
                    <a:gd name="T33" fmla="*/ 2147483646 h 68"/>
                    <a:gd name="T34" fmla="*/ 2147483646 w 81"/>
                    <a:gd name="T35" fmla="*/ 2147483646 h 68"/>
                    <a:gd name="T36" fmla="*/ 2147483646 w 81"/>
                    <a:gd name="T37" fmla="*/ 0 h 68"/>
                    <a:gd name="T38" fmla="*/ 2147483646 w 81"/>
                    <a:gd name="T39" fmla="*/ 0 h 68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1"/>
                    <a:gd name="T61" fmla="*/ 0 h 68"/>
                    <a:gd name="T62" fmla="*/ 81 w 81"/>
                    <a:gd name="T63" fmla="*/ 68 h 68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1" h="68">
                      <a:moveTo>
                        <a:pt x="33" y="0"/>
                      </a:moveTo>
                      <a:cubicBezTo>
                        <a:pt x="30" y="3"/>
                        <a:pt x="33" y="0"/>
                        <a:pt x="31" y="7"/>
                      </a:cubicBezTo>
                      <a:cubicBezTo>
                        <a:pt x="31" y="9"/>
                        <a:pt x="28" y="12"/>
                        <a:pt x="28" y="12"/>
                      </a:cubicBezTo>
                      <a:cubicBezTo>
                        <a:pt x="21" y="11"/>
                        <a:pt x="20" y="10"/>
                        <a:pt x="13" y="9"/>
                      </a:cubicBezTo>
                      <a:cubicBezTo>
                        <a:pt x="10" y="10"/>
                        <a:pt x="7" y="12"/>
                        <a:pt x="4" y="13"/>
                      </a:cubicBezTo>
                      <a:cubicBezTo>
                        <a:pt x="0" y="20"/>
                        <a:pt x="10" y="31"/>
                        <a:pt x="15" y="36"/>
                      </a:cubicBezTo>
                      <a:cubicBezTo>
                        <a:pt x="17" y="49"/>
                        <a:pt x="15" y="56"/>
                        <a:pt x="24" y="65"/>
                      </a:cubicBezTo>
                      <a:cubicBezTo>
                        <a:pt x="27" y="64"/>
                        <a:pt x="28" y="61"/>
                        <a:pt x="31" y="60"/>
                      </a:cubicBezTo>
                      <a:cubicBezTo>
                        <a:pt x="37" y="61"/>
                        <a:pt x="42" y="61"/>
                        <a:pt x="47" y="58"/>
                      </a:cubicBezTo>
                      <a:cubicBezTo>
                        <a:pt x="53" y="59"/>
                        <a:pt x="55" y="61"/>
                        <a:pt x="59" y="64"/>
                      </a:cubicBezTo>
                      <a:cubicBezTo>
                        <a:pt x="61" y="65"/>
                        <a:pt x="63" y="68"/>
                        <a:pt x="63" y="68"/>
                      </a:cubicBezTo>
                      <a:cubicBezTo>
                        <a:pt x="69" y="66"/>
                        <a:pt x="76" y="65"/>
                        <a:pt x="81" y="60"/>
                      </a:cubicBezTo>
                      <a:cubicBezTo>
                        <a:pt x="79" y="58"/>
                        <a:pt x="78" y="55"/>
                        <a:pt x="76" y="53"/>
                      </a:cubicBezTo>
                      <a:cubicBezTo>
                        <a:pt x="75" y="52"/>
                        <a:pt x="73" y="50"/>
                        <a:pt x="73" y="50"/>
                      </a:cubicBezTo>
                      <a:cubicBezTo>
                        <a:pt x="76" y="45"/>
                        <a:pt x="75" y="49"/>
                        <a:pt x="74" y="39"/>
                      </a:cubicBezTo>
                      <a:cubicBezTo>
                        <a:pt x="75" y="36"/>
                        <a:pt x="70" y="31"/>
                        <a:pt x="70" y="31"/>
                      </a:cubicBezTo>
                      <a:cubicBezTo>
                        <a:pt x="60" y="32"/>
                        <a:pt x="58" y="32"/>
                        <a:pt x="51" y="28"/>
                      </a:cubicBezTo>
                      <a:cubicBezTo>
                        <a:pt x="51" y="26"/>
                        <a:pt x="43" y="7"/>
                        <a:pt x="42" y="6"/>
                      </a:cubicBezTo>
                      <a:cubicBezTo>
                        <a:pt x="40" y="3"/>
                        <a:pt x="35" y="0"/>
                        <a:pt x="35" y="0"/>
                      </a:cubicBezTo>
                      <a:cubicBezTo>
                        <a:pt x="33" y="1"/>
                        <a:pt x="31" y="4"/>
                        <a:pt x="33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5" name="rvet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57303" y="1051993"/>
                  <a:ext cx="542925" cy="114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Ветлужский</a:t>
                  </a:r>
                </a:p>
              </p:txBody>
            </p:sp>
            <p:sp>
              <p:nvSpPr>
                <p:cNvPr id="166" name="rhah"/>
                <p:cNvSpPr txBox="1">
                  <a:spLocks noChangeArrowheads="1"/>
                </p:cNvSpPr>
                <p:nvPr/>
              </p:nvSpPr>
              <p:spPr bwMode="auto">
                <a:xfrm>
                  <a:off x="4705028" y="1042468"/>
                  <a:ext cx="67627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Шахунья</a:t>
                  </a:r>
                </a:p>
              </p:txBody>
            </p:sp>
            <p:sp>
              <p:nvSpPr>
                <p:cNvPr id="167" name="rtoha"/>
                <p:cNvSpPr txBox="1">
                  <a:spLocks noChangeArrowheads="1"/>
                </p:cNvSpPr>
                <p:nvPr/>
              </p:nvSpPr>
              <p:spPr bwMode="auto">
                <a:xfrm flipV="1">
                  <a:off x="5457503" y="1042468"/>
                  <a:ext cx="619125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Тоншаевский</a:t>
                  </a:r>
                </a:p>
              </p:txBody>
            </p:sp>
            <p:sp>
              <p:nvSpPr>
                <p:cNvPr id="168" name="rtonk" descr="Подпись: Тонкинский"/>
                <p:cNvSpPr txBox="1">
                  <a:spLocks noChangeArrowheads="1"/>
                </p:cNvSpPr>
                <p:nvPr/>
              </p:nvSpPr>
              <p:spPr bwMode="auto">
                <a:xfrm>
                  <a:off x="4800278" y="1709218"/>
                  <a:ext cx="523875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Тонкинский</a:t>
                  </a:r>
                </a:p>
              </p:txBody>
            </p:sp>
            <p:sp>
              <p:nvSpPr>
                <p:cNvPr id="169" name="rure"/>
                <p:cNvSpPr txBox="1">
                  <a:spLocks noChangeArrowheads="1"/>
                </p:cNvSpPr>
                <p:nvPr/>
              </p:nvSpPr>
              <p:spPr bwMode="auto">
                <a:xfrm>
                  <a:off x="4190678" y="1528243"/>
                  <a:ext cx="438150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 dirty="0" err="1">
                      <a:solidFill>
                        <a:srgbClr val="000000"/>
                      </a:solidFill>
                      <a:latin typeface="Arial CYR"/>
                    </a:rPr>
                    <a:t>Уренский</a:t>
                  </a:r>
                  <a:endParaRPr lang="ru-RU" sz="700" b="0" i="0" strike="noStrike" dirty="0">
                    <a:solidFill>
                      <a:srgbClr val="000000"/>
                    </a:solidFill>
                    <a:latin typeface="Arial CYR"/>
                  </a:endParaRPr>
                </a:p>
              </p:txBody>
            </p:sp>
            <p:sp>
              <p:nvSpPr>
                <p:cNvPr id="170" name="rvarn"/>
                <p:cNvSpPr txBox="1">
                  <a:spLocks noChangeArrowheads="1"/>
                </p:cNvSpPr>
                <p:nvPr/>
              </p:nvSpPr>
              <p:spPr bwMode="auto">
                <a:xfrm>
                  <a:off x="3219128" y="1537768"/>
                  <a:ext cx="63817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Варнавинский</a:t>
                  </a:r>
                </a:p>
              </p:txBody>
            </p:sp>
            <p:sp>
              <p:nvSpPr>
                <p:cNvPr id="171" name="rkras"/>
                <p:cNvSpPr txBox="1">
                  <a:spLocks noChangeArrowheads="1"/>
                </p:cNvSpPr>
                <p:nvPr/>
              </p:nvSpPr>
              <p:spPr bwMode="auto">
                <a:xfrm>
                  <a:off x="3457253" y="2156893"/>
                  <a:ext cx="762000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Краснобаковский</a:t>
                  </a:r>
                </a:p>
              </p:txBody>
            </p:sp>
            <p:sp>
              <p:nvSpPr>
                <p:cNvPr id="172" name="rsar"/>
                <p:cNvSpPr txBox="1">
                  <a:spLocks noChangeArrowheads="1"/>
                </p:cNvSpPr>
                <p:nvPr/>
              </p:nvSpPr>
              <p:spPr bwMode="auto">
                <a:xfrm>
                  <a:off x="4781228" y="2233093"/>
                  <a:ext cx="561975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Шарангский</a:t>
                  </a:r>
                </a:p>
              </p:txBody>
            </p:sp>
            <p:sp>
              <p:nvSpPr>
                <p:cNvPr id="173" name="rsem"/>
                <p:cNvSpPr txBox="1">
                  <a:spLocks noChangeArrowheads="1"/>
                </p:cNvSpPr>
                <p:nvPr/>
              </p:nvSpPr>
              <p:spPr bwMode="auto">
                <a:xfrm>
                  <a:off x="2819078" y="2623618"/>
                  <a:ext cx="800100" cy="171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 dirty="0" err="1">
                      <a:solidFill>
                        <a:srgbClr val="000000"/>
                      </a:solidFill>
                      <a:latin typeface="Arial CYR"/>
                    </a:rPr>
                    <a:t>г.о.Семеновский</a:t>
                  </a:r>
                  <a:endParaRPr lang="ru-RU" sz="700" b="0" i="0" strike="noStrike" dirty="0">
                    <a:solidFill>
                      <a:srgbClr val="000000"/>
                    </a:solidFill>
                    <a:latin typeface="Arial CYR"/>
                  </a:endParaRPr>
                </a:p>
              </p:txBody>
            </p:sp>
            <p:sp>
              <p:nvSpPr>
                <p:cNvPr id="174" name="rvosk"/>
                <p:cNvSpPr txBox="1">
                  <a:spLocks noChangeArrowheads="1"/>
                </p:cNvSpPr>
                <p:nvPr/>
              </p:nvSpPr>
              <p:spPr bwMode="auto">
                <a:xfrm>
                  <a:off x="3885878" y="2623618"/>
                  <a:ext cx="685800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Воскресенский</a:t>
                  </a:r>
                </a:p>
              </p:txBody>
            </p:sp>
            <p:sp>
              <p:nvSpPr>
                <p:cNvPr id="175" name="rkovr"/>
                <p:cNvSpPr txBox="1">
                  <a:spLocks noChangeArrowheads="1"/>
                </p:cNvSpPr>
                <p:nvPr/>
              </p:nvSpPr>
              <p:spPr bwMode="auto">
                <a:xfrm>
                  <a:off x="2257103" y="2137843"/>
                  <a:ext cx="65722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Ковернинский</a:t>
                  </a:r>
                </a:p>
              </p:txBody>
            </p:sp>
            <p:sp>
              <p:nvSpPr>
                <p:cNvPr id="176" name="rsokol"/>
                <p:cNvSpPr txBox="1">
                  <a:spLocks noChangeArrowheads="1"/>
                </p:cNvSpPr>
                <p:nvPr/>
              </p:nvSpPr>
              <p:spPr bwMode="auto">
                <a:xfrm>
                  <a:off x="2066603" y="1775893"/>
                  <a:ext cx="466725" cy="3714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г.о.Сокольский</a:t>
                  </a:r>
                </a:p>
              </p:txBody>
            </p:sp>
            <p:sp>
              <p:nvSpPr>
                <p:cNvPr id="177" name="rgor"/>
                <p:cNvSpPr txBox="1">
                  <a:spLocks noChangeArrowheads="1"/>
                </p:cNvSpPr>
                <p:nvPr/>
              </p:nvSpPr>
              <p:spPr bwMode="auto">
                <a:xfrm>
                  <a:off x="2076128" y="2814118"/>
                  <a:ext cx="495300" cy="295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Городец-кий</a:t>
                  </a:r>
                </a:p>
              </p:txBody>
            </p:sp>
            <p:sp>
              <p:nvSpPr>
                <p:cNvPr id="178" name="rbors"/>
                <p:cNvSpPr txBox="1">
                  <a:spLocks noChangeArrowheads="1"/>
                </p:cNvSpPr>
                <p:nvPr/>
              </p:nvSpPr>
              <p:spPr bwMode="auto">
                <a:xfrm>
                  <a:off x="2828603" y="3433243"/>
                  <a:ext cx="514350" cy="1809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 Бор</a:t>
                  </a:r>
                </a:p>
              </p:txBody>
            </p:sp>
            <p:sp>
              <p:nvSpPr>
                <p:cNvPr id="179" name="rlisk"/>
                <p:cNvSpPr txBox="1">
                  <a:spLocks noChangeArrowheads="1"/>
                </p:cNvSpPr>
                <p:nvPr/>
              </p:nvSpPr>
              <p:spPr bwMode="auto">
                <a:xfrm>
                  <a:off x="3666803" y="3738043"/>
                  <a:ext cx="323850" cy="247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Лыско-вский</a:t>
                  </a:r>
                </a:p>
              </p:txBody>
            </p:sp>
            <p:sp>
              <p:nvSpPr>
                <p:cNvPr id="180" name="rvorot"/>
                <p:cNvSpPr txBox="1">
                  <a:spLocks noChangeArrowheads="1"/>
                </p:cNvSpPr>
                <p:nvPr/>
              </p:nvSpPr>
              <p:spPr bwMode="auto">
                <a:xfrm>
                  <a:off x="4085903" y="3690418"/>
                  <a:ext cx="457200" cy="247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г.о.Воро-тынский</a:t>
                  </a:r>
                </a:p>
              </p:txBody>
            </p:sp>
            <p:sp>
              <p:nvSpPr>
                <p:cNvPr id="181" name="rchka"/>
                <p:cNvSpPr txBox="1">
                  <a:spLocks noChangeArrowheads="1"/>
                </p:cNvSpPr>
                <p:nvPr/>
              </p:nvSpPr>
              <p:spPr bwMode="auto">
                <a:xfrm>
                  <a:off x="1571303" y="2871268"/>
                  <a:ext cx="438150" cy="2857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 dirty="0" err="1">
                      <a:solidFill>
                        <a:srgbClr val="000000"/>
                      </a:solidFill>
                      <a:latin typeface="Arial CYR"/>
                    </a:rPr>
                    <a:t>г.о</a:t>
                  </a:r>
                  <a:r>
                    <a:rPr lang="ru-RU" sz="700" b="0" i="0" strike="noStrike" dirty="0">
                      <a:solidFill>
                        <a:srgbClr val="000000"/>
                      </a:solidFill>
                      <a:latin typeface="Arial CYR"/>
                    </a:rPr>
                    <a:t>. г. </a:t>
                  </a:r>
                  <a:r>
                    <a:rPr lang="ru-RU" sz="700" b="0" i="0" strike="noStrike" dirty="0" err="1">
                      <a:solidFill>
                        <a:srgbClr val="000000"/>
                      </a:solidFill>
                      <a:latin typeface="Arial CYR"/>
                    </a:rPr>
                    <a:t>Чкаловскск</a:t>
                  </a:r>
                  <a:endParaRPr lang="ru-RU" sz="700" b="0" i="0" strike="noStrike" dirty="0">
                    <a:solidFill>
                      <a:srgbClr val="000000"/>
                    </a:solidFill>
                    <a:latin typeface="Arial CYR"/>
                  </a:endParaRPr>
                </a:p>
              </p:txBody>
            </p:sp>
            <p:sp>
              <p:nvSpPr>
                <p:cNvPr id="182" name="rbalah"/>
                <p:cNvSpPr txBox="1">
                  <a:spLocks noChangeArrowheads="1"/>
                </p:cNvSpPr>
                <p:nvPr/>
              </p:nvSpPr>
              <p:spPr bwMode="auto">
                <a:xfrm>
                  <a:off x="1895153" y="3309418"/>
                  <a:ext cx="400050" cy="2762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Балах-нинский</a:t>
                  </a:r>
                </a:p>
              </p:txBody>
            </p:sp>
            <p:sp>
              <p:nvSpPr>
                <p:cNvPr id="183" name="rdzer"/>
                <p:cNvSpPr txBox="1">
                  <a:spLocks noChangeArrowheads="1"/>
                </p:cNvSpPr>
                <p:nvPr/>
              </p:nvSpPr>
              <p:spPr bwMode="auto">
                <a:xfrm>
                  <a:off x="2057078" y="3709468"/>
                  <a:ext cx="438150" cy="1047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18288" tIns="18288" rIns="18288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6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Дзержинск</a:t>
                  </a:r>
                </a:p>
                <a:p>
                  <a:pPr algn="ctr" rtl="0">
                    <a:defRPr sz="1000"/>
                  </a:pPr>
                  <a:endParaRPr lang="ru-RU" sz="600" b="0" i="0" u="none" strike="noStrike" baseline="0">
                    <a:solidFill>
                      <a:srgbClr val="000000"/>
                    </a:solidFill>
                    <a:latin typeface="Arial CYR"/>
                    <a:cs typeface="Arial CYR"/>
                  </a:endParaRPr>
                </a:p>
              </p:txBody>
            </p:sp>
            <p:sp>
              <p:nvSpPr>
                <p:cNvPr id="184" name="rvolod"/>
                <p:cNvSpPr txBox="1">
                  <a:spLocks noChangeArrowheads="1"/>
                </p:cNvSpPr>
                <p:nvPr/>
              </p:nvSpPr>
              <p:spPr bwMode="auto">
                <a:xfrm>
                  <a:off x="1380803" y="3499918"/>
                  <a:ext cx="561975" cy="2571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Володар-ский</a:t>
                  </a:r>
                </a:p>
              </p:txBody>
            </p:sp>
            <p:sp>
              <p:nvSpPr>
                <p:cNvPr id="185" name="rnovgr"/>
                <p:cNvSpPr txBox="1">
                  <a:spLocks noChangeArrowheads="1"/>
                </p:cNvSpPr>
                <p:nvPr/>
              </p:nvSpPr>
              <p:spPr bwMode="auto">
                <a:xfrm>
                  <a:off x="2466653" y="3690418"/>
                  <a:ext cx="523875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Н.Новгород</a:t>
                  </a:r>
                </a:p>
              </p:txBody>
            </p:sp>
            <p:sp>
              <p:nvSpPr>
                <p:cNvPr id="186" name="rpavlo"/>
                <p:cNvSpPr txBox="1">
                  <a:spLocks noChangeArrowheads="1"/>
                </p:cNvSpPr>
                <p:nvPr/>
              </p:nvSpPr>
              <p:spPr bwMode="auto">
                <a:xfrm>
                  <a:off x="1457003" y="4099993"/>
                  <a:ext cx="542925" cy="152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Павловский</a:t>
                  </a:r>
                </a:p>
              </p:txBody>
            </p:sp>
            <p:sp>
              <p:nvSpPr>
                <p:cNvPr id="187" name="rvacha"/>
                <p:cNvSpPr txBox="1">
                  <a:spLocks noChangeArrowheads="1"/>
                </p:cNvSpPr>
                <p:nvPr/>
              </p:nvSpPr>
              <p:spPr bwMode="auto">
                <a:xfrm>
                  <a:off x="1209353" y="4519093"/>
                  <a:ext cx="447675" cy="142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Вачский</a:t>
                  </a:r>
                </a:p>
              </p:txBody>
            </p:sp>
            <p:sp>
              <p:nvSpPr>
                <p:cNvPr id="188" name="rsosn"/>
                <p:cNvSpPr txBox="1">
                  <a:spLocks noChangeArrowheads="1"/>
                </p:cNvSpPr>
                <p:nvPr/>
              </p:nvSpPr>
              <p:spPr bwMode="auto">
                <a:xfrm>
                  <a:off x="1676078" y="4652443"/>
                  <a:ext cx="619125" cy="1619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Сосновский</a:t>
                  </a:r>
                </a:p>
              </p:txBody>
            </p:sp>
            <p:sp>
              <p:nvSpPr>
                <p:cNvPr id="189" name="rbogor"/>
                <p:cNvSpPr txBox="1">
                  <a:spLocks noChangeArrowheads="1"/>
                </p:cNvSpPr>
                <p:nvPr/>
              </p:nvSpPr>
              <p:spPr bwMode="auto">
                <a:xfrm>
                  <a:off x="1990403" y="3966643"/>
                  <a:ext cx="628650" cy="1619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Богородский</a:t>
                  </a:r>
                </a:p>
              </p:txBody>
            </p:sp>
            <p:sp>
              <p:nvSpPr>
                <p:cNvPr id="190" name="rkstov"/>
                <p:cNvSpPr txBox="1">
                  <a:spLocks noChangeArrowheads="1"/>
                </p:cNvSpPr>
                <p:nvPr/>
              </p:nvSpPr>
              <p:spPr bwMode="auto">
                <a:xfrm>
                  <a:off x="2790503" y="4166668"/>
                  <a:ext cx="50482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Кстовский</a:t>
                  </a:r>
                </a:p>
              </p:txBody>
            </p:sp>
            <p:sp>
              <p:nvSpPr>
                <p:cNvPr id="191" name="rspas"/>
                <p:cNvSpPr txBox="1">
                  <a:spLocks noChangeArrowheads="1"/>
                </p:cNvSpPr>
                <p:nvPr/>
              </p:nvSpPr>
              <p:spPr bwMode="auto">
                <a:xfrm>
                  <a:off x="4076378" y="4385743"/>
                  <a:ext cx="428625" cy="152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Спасский</a:t>
                  </a:r>
                </a:p>
              </p:txBody>
            </p:sp>
            <p:sp>
              <p:nvSpPr>
                <p:cNvPr id="192" name="rdalk"/>
                <p:cNvSpPr txBox="1">
                  <a:spLocks noChangeArrowheads="1"/>
                </p:cNvSpPr>
                <p:nvPr/>
              </p:nvSpPr>
              <p:spPr bwMode="auto">
                <a:xfrm>
                  <a:off x="2285678" y="4480993"/>
                  <a:ext cx="904875" cy="228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Дальне-константиновский</a:t>
                  </a:r>
                </a:p>
              </p:txBody>
            </p:sp>
            <p:sp>
              <p:nvSpPr>
                <p:cNvPr id="193" name="rbolmu"/>
                <p:cNvSpPr txBox="1">
                  <a:spLocks noChangeArrowheads="1"/>
                </p:cNvSpPr>
                <p:nvPr/>
              </p:nvSpPr>
              <p:spPr bwMode="auto">
                <a:xfrm>
                  <a:off x="3171503" y="4500043"/>
                  <a:ext cx="419100" cy="4191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Больше-мураш-кинский</a:t>
                  </a:r>
                </a:p>
              </p:txBody>
            </p:sp>
            <p:sp>
              <p:nvSpPr>
                <p:cNvPr id="194" name="rknag"/>
                <p:cNvSpPr txBox="1">
                  <a:spLocks noChangeArrowheads="1"/>
                </p:cNvSpPr>
                <p:nvPr/>
              </p:nvSpPr>
              <p:spPr bwMode="auto">
                <a:xfrm>
                  <a:off x="3628703" y="4500043"/>
                  <a:ext cx="381000" cy="2762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6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Княгинин-ский</a:t>
                  </a:r>
                </a:p>
              </p:txBody>
            </p:sp>
            <p:sp>
              <p:nvSpPr>
                <p:cNvPr id="195" name="rnava"/>
                <p:cNvSpPr txBox="1">
                  <a:spLocks noChangeArrowheads="1"/>
                </p:cNvSpPr>
                <p:nvPr/>
              </p:nvSpPr>
              <p:spPr bwMode="auto">
                <a:xfrm>
                  <a:off x="828353" y="4928668"/>
                  <a:ext cx="762000" cy="1619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г.о.Навашинский</a:t>
                  </a:r>
                </a:p>
              </p:txBody>
            </p:sp>
            <p:sp>
              <p:nvSpPr>
                <p:cNvPr id="196" name="rarda"/>
                <p:cNvSpPr txBox="1">
                  <a:spLocks noChangeArrowheads="1"/>
                </p:cNvSpPr>
                <p:nvPr/>
              </p:nvSpPr>
              <p:spPr bwMode="auto">
                <a:xfrm>
                  <a:off x="1542728" y="5443018"/>
                  <a:ext cx="438150" cy="2381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Ардатов-ский</a:t>
                  </a:r>
                </a:p>
              </p:txBody>
            </p:sp>
            <p:sp>
              <p:nvSpPr>
                <p:cNvPr id="197" name="rarza"/>
                <p:cNvSpPr txBox="1">
                  <a:spLocks noChangeArrowheads="1"/>
                </p:cNvSpPr>
                <p:nvPr/>
              </p:nvSpPr>
              <p:spPr bwMode="auto">
                <a:xfrm>
                  <a:off x="2152328" y="5023918"/>
                  <a:ext cx="476250" cy="250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Арзамас</a:t>
                  </a:r>
                </a:p>
              </p:txBody>
            </p:sp>
            <p:sp>
              <p:nvSpPr>
                <p:cNvPr id="198" name="rvad"/>
                <p:cNvSpPr txBox="1">
                  <a:spLocks noChangeArrowheads="1"/>
                </p:cNvSpPr>
                <p:nvPr/>
              </p:nvSpPr>
              <p:spPr bwMode="auto">
                <a:xfrm>
                  <a:off x="2657153" y="5109643"/>
                  <a:ext cx="409575" cy="1619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Вадский</a:t>
                  </a:r>
                </a:p>
              </p:txBody>
            </p:sp>
            <p:sp>
              <p:nvSpPr>
                <p:cNvPr id="199" name="rperev"/>
                <p:cNvSpPr txBox="1">
                  <a:spLocks noChangeArrowheads="1"/>
                </p:cNvSpPr>
                <p:nvPr/>
              </p:nvSpPr>
              <p:spPr bwMode="auto">
                <a:xfrm>
                  <a:off x="2990528" y="4804843"/>
                  <a:ext cx="333375" cy="4381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Перевоз-ский</a:t>
                  </a:r>
                </a:p>
              </p:txBody>
            </p:sp>
            <p:sp>
              <p:nvSpPr>
                <p:cNvPr id="200" name="rbytyr"/>
                <p:cNvSpPr txBox="1">
                  <a:spLocks noChangeArrowheads="1"/>
                </p:cNvSpPr>
                <p:nvPr/>
              </p:nvSpPr>
              <p:spPr bwMode="auto">
                <a:xfrm>
                  <a:off x="3381053" y="4985818"/>
                  <a:ext cx="390525" cy="4476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Бутур-линский</a:t>
                  </a:r>
                </a:p>
              </p:txBody>
            </p:sp>
            <p:sp>
              <p:nvSpPr>
                <p:cNvPr id="201" name="rserg"/>
                <p:cNvSpPr txBox="1">
                  <a:spLocks noChangeArrowheads="1"/>
                </p:cNvSpPr>
                <p:nvPr/>
              </p:nvSpPr>
              <p:spPr bwMode="auto">
                <a:xfrm>
                  <a:off x="3838253" y="4928668"/>
                  <a:ext cx="457200" cy="295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Сергач-ский</a:t>
                  </a:r>
                </a:p>
              </p:txBody>
            </p:sp>
            <p:sp>
              <p:nvSpPr>
                <p:cNvPr id="202" name="rpila"/>
                <p:cNvSpPr txBox="1">
                  <a:spLocks noChangeArrowheads="1"/>
                </p:cNvSpPr>
                <p:nvPr/>
              </p:nvSpPr>
              <p:spPr bwMode="auto">
                <a:xfrm>
                  <a:off x="4409753" y="4966768"/>
                  <a:ext cx="409575" cy="552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Пиль-нин-ский</a:t>
                  </a:r>
                </a:p>
              </p:txBody>
            </p:sp>
            <p:sp>
              <p:nvSpPr>
                <p:cNvPr id="203" name="rkyle"/>
                <p:cNvSpPr txBox="1">
                  <a:spLocks noChangeArrowheads="1"/>
                </p:cNvSpPr>
                <p:nvPr/>
              </p:nvSpPr>
              <p:spPr bwMode="auto">
                <a:xfrm>
                  <a:off x="1018853" y="5252518"/>
                  <a:ext cx="657225" cy="142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Кулебаки</a:t>
                  </a:r>
                </a:p>
                <a:p>
                  <a:pPr algn="l" rtl="0">
                    <a:defRPr sz="1000"/>
                  </a:pPr>
                  <a:endParaRPr lang="ru-RU" sz="700" b="0" i="0" strike="noStrike">
                    <a:solidFill>
                      <a:srgbClr val="000000"/>
                    </a:solidFill>
                    <a:latin typeface="Arial CYR"/>
                  </a:endParaRPr>
                </a:p>
              </p:txBody>
            </p:sp>
            <p:sp>
              <p:nvSpPr>
                <p:cNvPr id="204" name="rhat"/>
                <p:cNvSpPr txBox="1">
                  <a:spLocks noChangeArrowheads="1"/>
                </p:cNvSpPr>
                <p:nvPr/>
              </p:nvSpPr>
              <p:spPr bwMode="auto">
                <a:xfrm>
                  <a:off x="2619053" y="5585893"/>
                  <a:ext cx="685800" cy="171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Шатковский</a:t>
                  </a:r>
                </a:p>
              </p:txBody>
            </p:sp>
            <p:sp>
              <p:nvSpPr>
                <p:cNvPr id="205" name="rgaga"/>
                <p:cNvSpPr txBox="1">
                  <a:spLocks noChangeArrowheads="1"/>
                </p:cNvSpPr>
                <p:nvPr/>
              </p:nvSpPr>
              <p:spPr bwMode="auto">
                <a:xfrm>
                  <a:off x="3438203" y="5528743"/>
                  <a:ext cx="571500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Гагинский</a:t>
                  </a:r>
                </a:p>
              </p:txBody>
            </p:sp>
            <p:sp>
              <p:nvSpPr>
                <p:cNvPr id="206" name="rkrso"/>
                <p:cNvSpPr txBox="1">
                  <a:spLocks noChangeArrowheads="1"/>
                </p:cNvSpPr>
                <p:nvPr/>
              </p:nvSpPr>
              <p:spPr bwMode="auto">
                <a:xfrm>
                  <a:off x="4047803" y="5300143"/>
                  <a:ext cx="571500" cy="3714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Красно-октябрь-</a:t>
                  </a:r>
                </a:p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ский</a:t>
                  </a:r>
                </a:p>
              </p:txBody>
            </p:sp>
            <p:sp>
              <p:nvSpPr>
                <p:cNvPr id="207" name="rsech"/>
                <p:cNvSpPr txBox="1">
                  <a:spLocks noChangeArrowheads="1"/>
                </p:cNvSpPr>
                <p:nvPr/>
              </p:nvSpPr>
              <p:spPr bwMode="auto">
                <a:xfrm>
                  <a:off x="4247828" y="5604943"/>
                  <a:ext cx="63817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Сеченовский</a:t>
                  </a:r>
                </a:p>
              </p:txBody>
            </p:sp>
            <p:sp>
              <p:nvSpPr>
                <p:cNvPr id="208" name="rviks"/>
                <p:cNvSpPr txBox="1">
                  <a:spLocks noChangeArrowheads="1"/>
                </p:cNvSpPr>
                <p:nvPr/>
              </p:nvSpPr>
              <p:spPr bwMode="auto">
                <a:xfrm>
                  <a:off x="599753" y="5614468"/>
                  <a:ext cx="571500" cy="142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 dirty="0" err="1">
                      <a:solidFill>
                        <a:srgbClr val="000000"/>
                      </a:solidFill>
                      <a:latin typeface="Arial CYR"/>
                    </a:rPr>
                    <a:t>г.о</a:t>
                  </a:r>
                  <a:r>
                    <a:rPr lang="ru-RU" sz="700" b="0" i="0" strike="noStrike" dirty="0">
                      <a:solidFill>
                        <a:srgbClr val="000000"/>
                      </a:solidFill>
                      <a:latin typeface="Arial CYR"/>
                    </a:rPr>
                    <a:t>. г. Выкса</a:t>
                  </a:r>
                </a:p>
              </p:txBody>
            </p:sp>
            <p:sp>
              <p:nvSpPr>
                <p:cNvPr id="209" name="rvozn"/>
                <p:cNvSpPr txBox="1">
                  <a:spLocks noChangeArrowheads="1"/>
                </p:cNvSpPr>
                <p:nvPr/>
              </p:nvSpPr>
              <p:spPr bwMode="auto">
                <a:xfrm>
                  <a:off x="1133153" y="6109768"/>
                  <a:ext cx="647700" cy="2000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Вознесенский</a:t>
                  </a:r>
                </a:p>
              </p:txBody>
            </p:sp>
            <p:sp>
              <p:nvSpPr>
                <p:cNvPr id="210" name="rdivo"/>
                <p:cNvSpPr txBox="1">
                  <a:spLocks noChangeArrowheads="1"/>
                </p:cNvSpPr>
                <p:nvPr/>
              </p:nvSpPr>
              <p:spPr bwMode="auto">
                <a:xfrm>
                  <a:off x="1676078" y="5814493"/>
                  <a:ext cx="542925" cy="2667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Диве-евский</a:t>
                  </a:r>
                </a:p>
              </p:txBody>
            </p:sp>
            <p:sp>
              <p:nvSpPr>
                <p:cNvPr id="211" name="rpervo"/>
                <p:cNvSpPr txBox="1">
                  <a:spLocks noChangeArrowheads="1"/>
                </p:cNvSpPr>
                <p:nvPr/>
              </p:nvSpPr>
              <p:spPr bwMode="auto">
                <a:xfrm>
                  <a:off x="2152328" y="6004993"/>
                  <a:ext cx="600075" cy="247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Перво-майск</a:t>
                  </a:r>
                </a:p>
              </p:txBody>
            </p:sp>
            <p:sp>
              <p:nvSpPr>
                <p:cNvPr id="212" name="rluko"/>
                <p:cNvSpPr txBox="1">
                  <a:spLocks noChangeArrowheads="1"/>
                </p:cNvSpPr>
                <p:nvPr/>
              </p:nvSpPr>
              <p:spPr bwMode="auto">
                <a:xfrm>
                  <a:off x="2942903" y="5976418"/>
                  <a:ext cx="628650" cy="152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Лукояновский</a:t>
                  </a:r>
                </a:p>
              </p:txBody>
            </p:sp>
            <p:sp>
              <p:nvSpPr>
                <p:cNvPr id="213" name="rbbol"/>
                <p:cNvSpPr txBox="1">
                  <a:spLocks noChangeArrowheads="1"/>
                </p:cNvSpPr>
                <p:nvPr/>
              </p:nvSpPr>
              <p:spPr bwMode="auto">
                <a:xfrm>
                  <a:off x="3581078" y="5995468"/>
                  <a:ext cx="542925" cy="3048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0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Больше-болдинский</a:t>
                  </a:r>
                </a:p>
              </p:txBody>
            </p:sp>
            <p:sp>
              <p:nvSpPr>
                <p:cNvPr id="214" name="rpoch"/>
                <p:cNvSpPr txBox="1">
                  <a:spLocks noChangeArrowheads="1"/>
                </p:cNvSpPr>
                <p:nvPr/>
              </p:nvSpPr>
              <p:spPr bwMode="auto">
                <a:xfrm>
                  <a:off x="3066728" y="6566968"/>
                  <a:ext cx="657225" cy="142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Починковский</a:t>
                  </a:r>
                </a:p>
              </p:txBody>
            </p:sp>
            <p:sp>
              <p:nvSpPr>
                <p:cNvPr id="215" name="Oval 511"/>
                <p:cNvSpPr>
                  <a:spLocks noChangeArrowheads="1"/>
                </p:cNvSpPr>
                <p:nvPr/>
              </p:nvSpPr>
              <p:spPr bwMode="auto">
                <a:xfrm>
                  <a:off x="1818953" y="6176443"/>
                  <a:ext cx="381000" cy="142875"/>
                </a:xfrm>
                <a:prstGeom prst="ellips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6" name="Oval 512"/>
                <p:cNvSpPr>
                  <a:spLocks noChangeArrowheads="1"/>
                </p:cNvSpPr>
                <p:nvPr/>
              </p:nvSpPr>
              <p:spPr bwMode="auto">
                <a:xfrm>
                  <a:off x="1761803" y="6166918"/>
                  <a:ext cx="466725" cy="266700"/>
                </a:xfrm>
                <a:prstGeom prst="ellipse">
                  <a:avLst/>
                </a:prstGeom>
                <a:solidFill>
                  <a:srgbClr val="AFDD7D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square" lIns="18288" tIns="18288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5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г.о. г. Саров</a:t>
                  </a:r>
                </a:p>
              </p:txBody>
            </p:sp>
          </p:grpSp>
        </p:grpSp>
      </p:grpSp>
      <p:graphicFrame>
        <p:nvGraphicFramePr>
          <p:cNvPr id="218" name="Таблица 2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650891"/>
              </p:ext>
            </p:extLst>
          </p:nvPr>
        </p:nvGraphicFramePr>
        <p:xfrm>
          <a:off x="6200860" y="2473642"/>
          <a:ext cx="2232245" cy="2866329"/>
        </p:xfrm>
        <a:graphic>
          <a:graphicData uri="http://schemas.openxmlformats.org/drawingml/2006/table">
            <a:tbl>
              <a:tblPr/>
              <a:tblGrid>
                <a:gridCol w="7727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6207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Критерии состояния наркоситуации: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7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Зеленый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нейтральное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Желтый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напряженное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Оранжевый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8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предкризисное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Красный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критическое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17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9" name="Прямоугольник 218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УРОВЕНЬ ВОВЛЕЧЕННОСТИ НЕСОВЕРШЕННОЛЕТНИХ В НЕЗАКОННЫЙ ОБОРОТ НАРКОТИКОВ</a:t>
            </a:r>
            <a:endParaRPr lang="ru-RU" sz="1600" b="1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247650" y="617390"/>
            <a:ext cx="7060654" cy="6188960"/>
            <a:chOff x="283873" y="748334"/>
            <a:chExt cx="5919809" cy="6408407"/>
          </a:xfrm>
        </p:grpSpPr>
        <p:sp>
          <p:nvSpPr>
            <p:cNvPr id="216" name="Ветлужский"/>
            <p:cNvSpPr>
              <a:spLocks/>
            </p:cNvSpPr>
            <p:nvPr/>
          </p:nvSpPr>
          <p:spPr bwMode="auto">
            <a:xfrm>
              <a:off x="3393807" y="748334"/>
              <a:ext cx="1295400" cy="914400"/>
            </a:xfrm>
            <a:custGeom>
              <a:avLst/>
              <a:gdLst>
                <a:gd name="T0" fmla="*/ 2147483646 w 136"/>
                <a:gd name="T1" fmla="*/ 2147483646 h 96"/>
                <a:gd name="T2" fmla="*/ 2147483646 w 136"/>
                <a:gd name="T3" fmla="*/ 2147483646 h 96"/>
                <a:gd name="T4" fmla="*/ 2147483646 w 136"/>
                <a:gd name="T5" fmla="*/ 2147483646 h 96"/>
                <a:gd name="T6" fmla="*/ 2147483646 w 136"/>
                <a:gd name="T7" fmla="*/ 0 h 96"/>
                <a:gd name="T8" fmla="*/ 2147483646 w 136"/>
                <a:gd name="T9" fmla="*/ 2147483646 h 96"/>
                <a:gd name="T10" fmla="*/ 2147483646 w 136"/>
                <a:gd name="T11" fmla="*/ 2147483646 h 96"/>
                <a:gd name="T12" fmla="*/ 2147483646 w 136"/>
                <a:gd name="T13" fmla="*/ 2147483646 h 96"/>
                <a:gd name="T14" fmla="*/ 2147483646 w 136"/>
                <a:gd name="T15" fmla="*/ 2147483646 h 96"/>
                <a:gd name="T16" fmla="*/ 2147483646 w 136"/>
                <a:gd name="T17" fmla="*/ 2147483646 h 96"/>
                <a:gd name="T18" fmla="*/ 2147483646 w 136"/>
                <a:gd name="T19" fmla="*/ 2147483646 h 96"/>
                <a:gd name="T20" fmla="*/ 2147483646 w 136"/>
                <a:gd name="T21" fmla="*/ 2147483646 h 96"/>
                <a:gd name="T22" fmla="*/ 2147483646 w 136"/>
                <a:gd name="T23" fmla="*/ 2147483646 h 96"/>
                <a:gd name="T24" fmla="*/ 2147483646 w 136"/>
                <a:gd name="T25" fmla="*/ 2147483646 h 96"/>
                <a:gd name="T26" fmla="*/ 2147483646 w 136"/>
                <a:gd name="T27" fmla="*/ 2147483646 h 96"/>
                <a:gd name="T28" fmla="*/ 2147483646 w 136"/>
                <a:gd name="T29" fmla="*/ 2147483646 h 96"/>
                <a:gd name="T30" fmla="*/ 2147483646 w 136"/>
                <a:gd name="T31" fmla="*/ 2147483646 h 96"/>
                <a:gd name="T32" fmla="*/ 2147483646 w 136"/>
                <a:gd name="T33" fmla="*/ 2147483646 h 96"/>
                <a:gd name="T34" fmla="*/ 2147483646 w 136"/>
                <a:gd name="T35" fmla="*/ 2147483646 h 96"/>
                <a:gd name="T36" fmla="*/ 2147483646 w 136"/>
                <a:gd name="T37" fmla="*/ 2147483646 h 96"/>
                <a:gd name="T38" fmla="*/ 2147483646 w 136"/>
                <a:gd name="T39" fmla="*/ 2147483646 h 96"/>
                <a:gd name="T40" fmla="*/ 2147483646 w 136"/>
                <a:gd name="T41" fmla="*/ 2147483646 h 96"/>
                <a:gd name="T42" fmla="*/ 2147483646 w 136"/>
                <a:gd name="T43" fmla="*/ 2147483646 h 96"/>
                <a:gd name="T44" fmla="*/ 2147483646 w 136"/>
                <a:gd name="T45" fmla="*/ 2147483646 h 96"/>
                <a:gd name="T46" fmla="*/ 2147483646 w 136"/>
                <a:gd name="T47" fmla="*/ 2147483646 h 96"/>
                <a:gd name="T48" fmla="*/ 2147483646 w 136"/>
                <a:gd name="T49" fmla="*/ 2147483646 h 96"/>
                <a:gd name="T50" fmla="*/ 2147483646 w 136"/>
                <a:gd name="T51" fmla="*/ 2147483646 h 96"/>
                <a:gd name="T52" fmla="*/ 2147483646 w 136"/>
                <a:gd name="T53" fmla="*/ 2147483646 h 96"/>
                <a:gd name="T54" fmla="*/ 2147483646 w 136"/>
                <a:gd name="T55" fmla="*/ 2147483646 h 96"/>
                <a:gd name="T56" fmla="*/ 2147483646 w 136"/>
                <a:gd name="T57" fmla="*/ 2147483646 h 96"/>
                <a:gd name="T58" fmla="*/ 2147483646 w 136"/>
                <a:gd name="T59" fmla="*/ 2147483646 h 96"/>
                <a:gd name="T60" fmla="*/ 2147483646 w 136"/>
                <a:gd name="T61" fmla="*/ 2147483646 h 96"/>
                <a:gd name="T62" fmla="*/ 2147483646 w 136"/>
                <a:gd name="T63" fmla="*/ 2147483646 h 96"/>
                <a:gd name="T64" fmla="*/ 2147483646 w 136"/>
                <a:gd name="T65" fmla="*/ 2147483646 h 96"/>
                <a:gd name="T66" fmla="*/ 2147483646 w 136"/>
                <a:gd name="T67" fmla="*/ 2147483646 h 96"/>
                <a:gd name="T68" fmla="*/ 2147483646 w 136"/>
                <a:gd name="T69" fmla="*/ 2147483646 h 96"/>
                <a:gd name="T70" fmla="*/ 2147483646 w 136"/>
                <a:gd name="T71" fmla="*/ 2147483646 h 96"/>
                <a:gd name="T72" fmla="*/ 2147483646 w 136"/>
                <a:gd name="T73" fmla="*/ 2147483646 h 96"/>
                <a:gd name="T74" fmla="*/ 2147483646 w 136"/>
                <a:gd name="T75" fmla="*/ 2147483646 h 96"/>
                <a:gd name="T76" fmla="*/ 2147483646 w 136"/>
                <a:gd name="T77" fmla="*/ 2147483646 h 96"/>
                <a:gd name="T78" fmla="*/ 2147483646 w 136"/>
                <a:gd name="T79" fmla="*/ 2147483646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6"/>
                <a:gd name="T121" fmla="*/ 0 h 96"/>
                <a:gd name="T122" fmla="*/ 136 w 136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6" h="96">
                  <a:moveTo>
                    <a:pt x="83" y="30"/>
                  </a:moveTo>
                  <a:cubicBezTo>
                    <a:pt x="80" y="29"/>
                    <a:pt x="77" y="27"/>
                    <a:pt x="75" y="25"/>
                  </a:cubicBezTo>
                  <a:cubicBezTo>
                    <a:pt x="72" y="15"/>
                    <a:pt x="63" y="11"/>
                    <a:pt x="53" y="9"/>
                  </a:cubicBezTo>
                  <a:cubicBezTo>
                    <a:pt x="46" y="6"/>
                    <a:pt x="41" y="1"/>
                    <a:pt x="34" y="0"/>
                  </a:cubicBezTo>
                  <a:cubicBezTo>
                    <a:pt x="26" y="1"/>
                    <a:pt x="18" y="3"/>
                    <a:pt x="10" y="4"/>
                  </a:cubicBezTo>
                  <a:cubicBezTo>
                    <a:pt x="5" y="9"/>
                    <a:pt x="3" y="11"/>
                    <a:pt x="1" y="18"/>
                  </a:cubicBezTo>
                  <a:cubicBezTo>
                    <a:pt x="3" y="25"/>
                    <a:pt x="0" y="34"/>
                    <a:pt x="6" y="40"/>
                  </a:cubicBezTo>
                  <a:cubicBezTo>
                    <a:pt x="6" y="42"/>
                    <a:pt x="7" y="47"/>
                    <a:pt x="9" y="48"/>
                  </a:cubicBezTo>
                  <a:cubicBezTo>
                    <a:pt x="12" y="49"/>
                    <a:pt x="17" y="52"/>
                    <a:pt x="17" y="52"/>
                  </a:cubicBezTo>
                  <a:cubicBezTo>
                    <a:pt x="18" y="63"/>
                    <a:pt x="17" y="62"/>
                    <a:pt x="27" y="63"/>
                  </a:cubicBezTo>
                  <a:cubicBezTo>
                    <a:pt x="29" y="65"/>
                    <a:pt x="29" y="67"/>
                    <a:pt x="30" y="69"/>
                  </a:cubicBezTo>
                  <a:cubicBezTo>
                    <a:pt x="32" y="72"/>
                    <a:pt x="36" y="74"/>
                    <a:pt x="39" y="77"/>
                  </a:cubicBezTo>
                  <a:lnTo>
                    <a:pt x="38" y="79"/>
                  </a:lnTo>
                  <a:cubicBezTo>
                    <a:pt x="38" y="79"/>
                    <a:pt x="39" y="80"/>
                    <a:pt x="39" y="80"/>
                  </a:cubicBezTo>
                  <a:cubicBezTo>
                    <a:pt x="38" y="82"/>
                    <a:pt x="34" y="84"/>
                    <a:pt x="33" y="87"/>
                  </a:cubicBezTo>
                  <a:cubicBezTo>
                    <a:pt x="34" y="88"/>
                    <a:pt x="36" y="90"/>
                    <a:pt x="36" y="90"/>
                  </a:cubicBezTo>
                  <a:cubicBezTo>
                    <a:pt x="40" y="89"/>
                    <a:pt x="42" y="87"/>
                    <a:pt x="45" y="90"/>
                  </a:cubicBezTo>
                  <a:cubicBezTo>
                    <a:pt x="46" y="92"/>
                    <a:pt x="46" y="94"/>
                    <a:pt x="48" y="96"/>
                  </a:cubicBezTo>
                  <a:cubicBezTo>
                    <a:pt x="50" y="95"/>
                    <a:pt x="54" y="93"/>
                    <a:pt x="54" y="93"/>
                  </a:cubicBezTo>
                  <a:cubicBezTo>
                    <a:pt x="55" y="87"/>
                    <a:pt x="56" y="82"/>
                    <a:pt x="62" y="79"/>
                  </a:cubicBezTo>
                  <a:cubicBezTo>
                    <a:pt x="71" y="81"/>
                    <a:pt x="77" y="77"/>
                    <a:pt x="86" y="76"/>
                  </a:cubicBezTo>
                  <a:cubicBezTo>
                    <a:pt x="89" y="73"/>
                    <a:pt x="88" y="73"/>
                    <a:pt x="93" y="72"/>
                  </a:cubicBezTo>
                  <a:cubicBezTo>
                    <a:pt x="92" y="69"/>
                    <a:pt x="90" y="69"/>
                    <a:pt x="93" y="66"/>
                  </a:cubicBezTo>
                  <a:cubicBezTo>
                    <a:pt x="97" y="68"/>
                    <a:pt x="105" y="66"/>
                    <a:pt x="105" y="66"/>
                  </a:cubicBezTo>
                  <a:cubicBezTo>
                    <a:pt x="107" y="64"/>
                    <a:pt x="108" y="66"/>
                    <a:pt x="109" y="67"/>
                  </a:cubicBezTo>
                  <a:cubicBezTo>
                    <a:pt x="109" y="68"/>
                    <a:pt x="110" y="71"/>
                    <a:pt x="111" y="71"/>
                  </a:cubicBezTo>
                  <a:cubicBezTo>
                    <a:pt x="113" y="71"/>
                    <a:pt x="119" y="64"/>
                    <a:pt x="123" y="62"/>
                  </a:cubicBezTo>
                  <a:cubicBezTo>
                    <a:pt x="125" y="61"/>
                    <a:pt x="127" y="58"/>
                    <a:pt x="127" y="58"/>
                  </a:cubicBezTo>
                  <a:cubicBezTo>
                    <a:pt x="126" y="54"/>
                    <a:pt x="124" y="54"/>
                    <a:pt x="121" y="51"/>
                  </a:cubicBezTo>
                  <a:cubicBezTo>
                    <a:pt x="124" y="45"/>
                    <a:pt x="127" y="45"/>
                    <a:pt x="134" y="44"/>
                  </a:cubicBezTo>
                  <a:cubicBezTo>
                    <a:pt x="135" y="40"/>
                    <a:pt x="136" y="37"/>
                    <a:pt x="133" y="34"/>
                  </a:cubicBezTo>
                  <a:cubicBezTo>
                    <a:pt x="132" y="32"/>
                    <a:pt x="129" y="30"/>
                    <a:pt x="129" y="30"/>
                  </a:cubicBezTo>
                  <a:cubicBezTo>
                    <a:pt x="127" y="25"/>
                    <a:pt x="126" y="22"/>
                    <a:pt x="125" y="17"/>
                  </a:cubicBezTo>
                  <a:cubicBezTo>
                    <a:pt x="124" y="15"/>
                    <a:pt x="120" y="13"/>
                    <a:pt x="120" y="13"/>
                  </a:cubicBezTo>
                  <a:cubicBezTo>
                    <a:pt x="124" y="9"/>
                    <a:pt x="124" y="8"/>
                    <a:pt x="130" y="7"/>
                  </a:cubicBezTo>
                  <a:cubicBezTo>
                    <a:pt x="131" y="7"/>
                    <a:pt x="132" y="7"/>
                    <a:pt x="132" y="6"/>
                  </a:cubicBezTo>
                  <a:cubicBezTo>
                    <a:pt x="132" y="5"/>
                    <a:pt x="130" y="4"/>
                    <a:pt x="130" y="4"/>
                  </a:cubicBezTo>
                  <a:cubicBezTo>
                    <a:pt x="118" y="6"/>
                    <a:pt x="122" y="6"/>
                    <a:pt x="103" y="7"/>
                  </a:cubicBezTo>
                  <a:cubicBezTo>
                    <a:pt x="100" y="10"/>
                    <a:pt x="97" y="12"/>
                    <a:pt x="95" y="14"/>
                  </a:cubicBezTo>
                  <a:cubicBezTo>
                    <a:pt x="94" y="21"/>
                    <a:pt x="92" y="30"/>
                    <a:pt x="83" y="3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" name="Шахунский"/>
            <p:cNvSpPr>
              <a:spLocks/>
            </p:cNvSpPr>
            <p:nvPr/>
          </p:nvSpPr>
          <p:spPr bwMode="auto">
            <a:xfrm>
              <a:off x="4479657" y="767384"/>
              <a:ext cx="1000125" cy="1085850"/>
            </a:xfrm>
            <a:custGeom>
              <a:avLst/>
              <a:gdLst>
                <a:gd name="T0" fmla="*/ 2147483646 w 105"/>
                <a:gd name="T1" fmla="*/ 2147483646 h 114"/>
                <a:gd name="T2" fmla="*/ 2147483646 w 105"/>
                <a:gd name="T3" fmla="*/ 2147483646 h 114"/>
                <a:gd name="T4" fmla="*/ 2147483646 w 105"/>
                <a:gd name="T5" fmla="*/ 2147483646 h 114"/>
                <a:gd name="T6" fmla="*/ 2147483646 w 105"/>
                <a:gd name="T7" fmla="*/ 2147483646 h 114"/>
                <a:gd name="T8" fmla="*/ 2147483646 w 105"/>
                <a:gd name="T9" fmla="*/ 2147483646 h 114"/>
                <a:gd name="T10" fmla="*/ 2147483646 w 105"/>
                <a:gd name="T11" fmla="*/ 2147483646 h 114"/>
                <a:gd name="T12" fmla="*/ 2147483646 w 105"/>
                <a:gd name="T13" fmla="*/ 2147483646 h 114"/>
                <a:gd name="T14" fmla="*/ 2147483646 w 105"/>
                <a:gd name="T15" fmla="*/ 2147483646 h 114"/>
                <a:gd name="T16" fmla="*/ 2147483646 w 105"/>
                <a:gd name="T17" fmla="*/ 2147483646 h 114"/>
                <a:gd name="T18" fmla="*/ 2147483646 w 105"/>
                <a:gd name="T19" fmla="*/ 2147483646 h 114"/>
                <a:gd name="T20" fmla="*/ 2147483646 w 105"/>
                <a:gd name="T21" fmla="*/ 2147483646 h 114"/>
                <a:gd name="T22" fmla="*/ 2147483646 w 105"/>
                <a:gd name="T23" fmla="*/ 2147483646 h 114"/>
                <a:gd name="T24" fmla="*/ 2147483646 w 105"/>
                <a:gd name="T25" fmla="*/ 2147483646 h 114"/>
                <a:gd name="T26" fmla="*/ 2147483646 w 105"/>
                <a:gd name="T27" fmla="*/ 2147483646 h 114"/>
                <a:gd name="T28" fmla="*/ 2147483646 w 105"/>
                <a:gd name="T29" fmla="*/ 2147483646 h 114"/>
                <a:gd name="T30" fmla="*/ 2147483646 w 105"/>
                <a:gd name="T31" fmla="*/ 2147483646 h 114"/>
                <a:gd name="T32" fmla="*/ 2147483646 w 105"/>
                <a:gd name="T33" fmla="*/ 2147483646 h 114"/>
                <a:gd name="T34" fmla="*/ 2147483646 w 105"/>
                <a:gd name="T35" fmla="*/ 2147483646 h 114"/>
                <a:gd name="T36" fmla="*/ 2147483646 w 105"/>
                <a:gd name="T37" fmla="*/ 2147483646 h 114"/>
                <a:gd name="T38" fmla="*/ 2147483646 w 105"/>
                <a:gd name="T39" fmla="*/ 2147483646 h 114"/>
                <a:gd name="T40" fmla="*/ 2147483646 w 105"/>
                <a:gd name="T41" fmla="*/ 2147483646 h 114"/>
                <a:gd name="T42" fmla="*/ 2147483646 w 105"/>
                <a:gd name="T43" fmla="*/ 2147483646 h 114"/>
                <a:gd name="T44" fmla="*/ 0 w 105"/>
                <a:gd name="T45" fmla="*/ 2147483646 h 114"/>
                <a:gd name="T46" fmla="*/ 2147483646 w 105"/>
                <a:gd name="T47" fmla="*/ 2147483646 h 114"/>
                <a:gd name="T48" fmla="*/ 2147483646 w 105"/>
                <a:gd name="T49" fmla="*/ 2147483646 h 114"/>
                <a:gd name="T50" fmla="*/ 2147483646 w 105"/>
                <a:gd name="T51" fmla="*/ 2147483646 h 114"/>
                <a:gd name="T52" fmla="*/ 2147483646 w 105"/>
                <a:gd name="T53" fmla="*/ 2147483646 h 114"/>
                <a:gd name="T54" fmla="*/ 2147483646 w 105"/>
                <a:gd name="T55" fmla="*/ 2147483646 h 114"/>
                <a:gd name="T56" fmla="*/ 2147483646 w 105"/>
                <a:gd name="T57" fmla="*/ 2147483646 h 114"/>
                <a:gd name="T58" fmla="*/ 2147483646 w 105"/>
                <a:gd name="T59" fmla="*/ 2147483646 h 114"/>
                <a:gd name="T60" fmla="*/ 2147483646 w 105"/>
                <a:gd name="T61" fmla="*/ 2147483646 h 114"/>
                <a:gd name="T62" fmla="*/ 2147483646 w 105"/>
                <a:gd name="T63" fmla="*/ 2147483646 h 114"/>
                <a:gd name="T64" fmla="*/ 2147483646 w 105"/>
                <a:gd name="T65" fmla="*/ 2147483646 h 114"/>
                <a:gd name="T66" fmla="*/ 2147483646 w 105"/>
                <a:gd name="T67" fmla="*/ 2147483646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5"/>
                <a:gd name="T103" fmla="*/ 0 h 114"/>
                <a:gd name="T104" fmla="*/ 105 w 10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5" h="114">
                  <a:moveTo>
                    <a:pt x="17" y="3"/>
                  </a:moveTo>
                  <a:cubicBezTo>
                    <a:pt x="24" y="0"/>
                    <a:pt x="33" y="3"/>
                    <a:pt x="40" y="4"/>
                  </a:cubicBezTo>
                  <a:cubicBezTo>
                    <a:pt x="42" y="6"/>
                    <a:pt x="45" y="9"/>
                    <a:pt x="45" y="9"/>
                  </a:cubicBezTo>
                  <a:cubicBezTo>
                    <a:pt x="50" y="8"/>
                    <a:pt x="49" y="7"/>
                    <a:pt x="53" y="5"/>
                  </a:cubicBezTo>
                  <a:cubicBezTo>
                    <a:pt x="54" y="4"/>
                    <a:pt x="57" y="3"/>
                    <a:pt x="57" y="3"/>
                  </a:cubicBezTo>
                  <a:cubicBezTo>
                    <a:pt x="64" y="6"/>
                    <a:pt x="68" y="8"/>
                    <a:pt x="76" y="9"/>
                  </a:cubicBezTo>
                  <a:cubicBezTo>
                    <a:pt x="83" y="8"/>
                    <a:pt x="90" y="9"/>
                    <a:pt x="97" y="10"/>
                  </a:cubicBezTo>
                  <a:cubicBezTo>
                    <a:pt x="105" y="18"/>
                    <a:pt x="96" y="28"/>
                    <a:pt x="89" y="29"/>
                  </a:cubicBezTo>
                  <a:cubicBezTo>
                    <a:pt x="85" y="36"/>
                    <a:pt x="88" y="36"/>
                    <a:pt x="78" y="37"/>
                  </a:cubicBezTo>
                  <a:cubicBezTo>
                    <a:pt x="77" y="40"/>
                    <a:pt x="76" y="41"/>
                    <a:pt x="75" y="43"/>
                  </a:cubicBezTo>
                  <a:cubicBezTo>
                    <a:pt x="77" y="45"/>
                    <a:pt x="78" y="50"/>
                    <a:pt x="80" y="53"/>
                  </a:cubicBezTo>
                  <a:cubicBezTo>
                    <a:pt x="81" y="54"/>
                    <a:pt x="83" y="56"/>
                    <a:pt x="83" y="56"/>
                  </a:cubicBezTo>
                  <a:cubicBezTo>
                    <a:pt x="82" y="60"/>
                    <a:pt x="80" y="62"/>
                    <a:pt x="79" y="66"/>
                  </a:cubicBezTo>
                  <a:cubicBezTo>
                    <a:pt x="80" y="75"/>
                    <a:pt x="79" y="75"/>
                    <a:pt x="87" y="76"/>
                  </a:cubicBezTo>
                  <a:cubicBezTo>
                    <a:pt x="89" y="78"/>
                    <a:pt x="92" y="83"/>
                    <a:pt x="92" y="83"/>
                  </a:cubicBezTo>
                  <a:cubicBezTo>
                    <a:pt x="93" y="91"/>
                    <a:pt x="92" y="98"/>
                    <a:pt x="91" y="106"/>
                  </a:cubicBezTo>
                  <a:cubicBezTo>
                    <a:pt x="89" y="105"/>
                    <a:pt x="87" y="103"/>
                    <a:pt x="85" y="102"/>
                  </a:cubicBezTo>
                  <a:cubicBezTo>
                    <a:pt x="82" y="104"/>
                    <a:pt x="83" y="104"/>
                    <a:pt x="79" y="103"/>
                  </a:cubicBezTo>
                  <a:cubicBezTo>
                    <a:pt x="63" y="104"/>
                    <a:pt x="55" y="104"/>
                    <a:pt x="45" y="114"/>
                  </a:cubicBezTo>
                  <a:cubicBezTo>
                    <a:pt x="36" y="111"/>
                    <a:pt x="36" y="111"/>
                    <a:pt x="24" y="110"/>
                  </a:cubicBezTo>
                  <a:cubicBezTo>
                    <a:pt x="21" y="107"/>
                    <a:pt x="24" y="111"/>
                    <a:pt x="24" y="100"/>
                  </a:cubicBezTo>
                  <a:cubicBezTo>
                    <a:pt x="24" y="83"/>
                    <a:pt x="21" y="79"/>
                    <a:pt x="6" y="78"/>
                  </a:cubicBezTo>
                  <a:cubicBezTo>
                    <a:pt x="5" y="75"/>
                    <a:pt x="0" y="69"/>
                    <a:pt x="0" y="69"/>
                  </a:cubicBezTo>
                  <a:cubicBezTo>
                    <a:pt x="2" y="65"/>
                    <a:pt x="6" y="63"/>
                    <a:pt x="9" y="60"/>
                  </a:cubicBezTo>
                  <a:cubicBezTo>
                    <a:pt x="11" y="59"/>
                    <a:pt x="13" y="56"/>
                    <a:pt x="13" y="56"/>
                  </a:cubicBezTo>
                  <a:lnTo>
                    <a:pt x="9" y="50"/>
                  </a:lnTo>
                  <a:cubicBezTo>
                    <a:pt x="9" y="50"/>
                    <a:pt x="8" y="49"/>
                    <a:pt x="8" y="49"/>
                  </a:cubicBezTo>
                  <a:cubicBezTo>
                    <a:pt x="11" y="43"/>
                    <a:pt x="10" y="44"/>
                    <a:pt x="17" y="42"/>
                  </a:cubicBezTo>
                  <a:cubicBezTo>
                    <a:pt x="18" y="42"/>
                    <a:pt x="20" y="41"/>
                    <a:pt x="20" y="41"/>
                  </a:cubicBezTo>
                  <a:cubicBezTo>
                    <a:pt x="22" y="39"/>
                    <a:pt x="22" y="39"/>
                    <a:pt x="20" y="33"/>
                  </a:cubicBezTo>
                  <a:cubicBezTo>
                    <a:pt x="19" y="31"/>
                    <a:pt x="15" y="27"/>
                    <a:pt x="14" y="26"/>
                  </a:cubicBezTo>
                  <a:cubicBezTo>
                    <a:pt x="10" y="22"/>
                    <a:pt x="11" y="15"/>
                    <a:pt x="7" y="11"/>
                  </a:cubicBezTo>
                  <a:cubicBezTo>
                    <a:pt x="10" y="6"/>
                    <a:pt x="13" y="6"/>
                    <a:pt x="18" y="4"/>
                  </a:cubicBezTo>
                  <a:cubicBezTo>
                    <a:pt x="20" y="2"/>
                    <a:pt x="21" y="2"/>
                    <a:pt x="19" y="2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8" name="Тоншаевский"/>
            <p:cNvSpPr>
              <a:spLocks/>
            </p:cNvSpPr>
            <p:nvPr/>
          </p:nvSpPr>
          <p:spPr bwMode="auto">
            <a:xfrm>
              <a:off x="5194032" y="853109"/>
              <a:ext cx="1009650" cy="923925"/>
            </a:xfrm>
            <a:custGeom>
              <a:avLst/>
              <a:gdLst>
                <a:gd name="T0" fmla="*/ 2147483646 w 106"/>
                <a:gd name="T1" fmla="*/ 0 h 97"/>
                <a:gd name="T2" fmla="*/ 2147483646 w 106"/>
                <a:gd name="T3" fmla="*/ 0 h 97"/>
                <a:gd name="T4" fmla="*/ 2147483646 w 106"/>
                <a:gd name="T5" fmla="*/ 2147483646 h 97"/>
                <a:gd name="T6" fmla="*/ 2147483646 w 106"/>
                <a:gd name="T7" fmla="*/ 2147483646 h 97"/>
                <a:gd name="T8" fmla="*/ 2147483646 w 106"/>
                <a:gd name="T9" fmla="*/ 2147483646 h 97"/>
                <a:gd name="T10" fmla="*/ 2147483646 w 106"/>
                <a:gd name="T11" fmla="*/ 2147483646 h 97"/>
                <a:gd name="T12" fmla="*/ 2147483646 w 106"/>
                <a:gd name="T13" fmla="*/ 2147483646 h 97"/>
                <a:gd name="T14" fmla="*/ 2147483646 w 106"/>
                <a:gd name="T15" fmla="*/ 2147483646 h 97"/>
                <a:gd name="T16" fmla="*/ 2147483646 w 106"/>
                <a:gd name="T17" fmla="*/ 2147483646 h 97"/>
                <a:gd name="T18" fmla="*/ 2147483646 w 106"/>
                <a:gd name="T19" fmla="*/ 2147483646 h 97"/>
                <a:gd name="T20" fmla="*/ 2147483646 w 106"/>
                <a:gd name="T21" fmla="*/ 2147483646 h 97"/>
                <a:gd name="T22" fmla="*/ 2147483646 w 106"/>
                <a:gd name="T23" fmla="*/ 2147483646 h 97"/>
                <a:gd name="T24" fmla="*/ 2147483646 w 106"/>
                <a:gd name="T25" fmla="*/ 2147483646 h 97"/>
                <a:gd name="T26" fmla="*/ 2147483646 w 106"/>
                <a:gd name="T27" fmla="*/ 2147483646 h 97"/>
                <a:gd name="T28" fmla="*/ 2147483646 w 106"/>
                <a:gd name="T29" fmla="*/ 2147483646 h 97"/>
                <a:gd name="T30" fmla="*/ 2147483646 w 106"/>
                <a:gd name="T31" fmla="*/ 2147483646 h 97"/>
                <a:gd name="T32" fmla="*/ 2147483646 w 106"/>
                <a:gd name="T33" fmla="*/ 2147483646 h 97"/>
                <a:gd name="T34" fmla="*/ 2147483646 w 106"/>
                <a:gd name="T35" fmla="*/ 2147483646 h 97"/>
                <a:gd name="T36" fmla="*/ 2147483646 w 106"/>
                <a:gd name="T37" fmla="*/ 2147483646 h 97"/>
                <a:gd name="T38" fmla="*/ 2147483646 w 106"/>
                <a:gd name="T39" fmla="*/ 2147483646 h 97"/>
                <a:gd name="T40" fmla="*/ 2147483646 w 106"/>
                <a:gd name="T41" fmla="*/ 2147483646 h 97"/>
                <a:gd name="T42" fmla="*/ 2147483646 w 106"/>
                <a:gd name="T43" fmla="*/ 2147483646 h 97"/>
                <a:gd name="T44" fmla="*/ 2147483646 w 106"/>
                <a:gd name="T45" fmla="*/ 2147483646 h 97"/>
                <a:gd name="T46" fmla="*/ 2147483646 w 106"/>
                <a:gd name="T47" fmla="*/ 2147483646 h 97"/>
                <a:gd name="T48" fmla="*/ 2147483646 w 106"/>
                <a:gd name="T49" fmla="*/ 2147483646 h 97"/>
                <a:gd name="T50" fmla="*/ 2147483646 w 106"/>
                <a:gd name="T51" fmla="*/ 2147483646 h 97"/>
                <a:gd name="T52" fmla="*/ 0 w 106"/>
                <a:gd name="T53" fmla="*/ 2147483646 h 97"/>
                <a:gd name="T54" fmla="*/ 2147483646 w 106"/>
                <a:gd name="T55" fmla="*/ 2147483646 h 97"/>
                <a:gd name="T56" fmla="*/ 2147483646 w 106"/>
                <a:gd name="T57" fmla="*/ 2147483646 h 97"/>
                <a:gd name="T58" fmla="*/ 2147483646 w 106"/>
                <a:gd name="T59" fmla="*/ 2147483646 h 97"/>
                <a:gd name="T60" fmla="*/ 2147483646 w 106"/>
                <a:gd name="T61" fmla="*/ 2147483646 h 97"/>
                <a:gd name="T62" fmla="*/ 2147483646 w 106"/>
                <a:gd name="T63" fmla="*/ 0 h 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6"/>
                <a:gd name="T97" fmla="*/ 0 h 97"/>
                <a:gd name="T98" fmla="*/ 106 w 106"/>
                <a:gd name="T99" fmla="*/ 97 h 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6" h="97">
                  <a:moveTo>
                    <a:pt x="22" y="0"/>
                  </a:moveTo>
                  <a:lnTo>
                    <a:pt x="68" y="0"/>
                  </a:lnTo>
                  <a:cubicBezTo>
                    <a:pt x="68" y="0"/>
                    <a:pt x="74" y="3"/>
                    <a:pt x="74" y="3"/>
                  </a:cubicBezTo>
                  <a:cubicBezTo>
                    <a:pt x="75" y="3"/>
                    <a:pt x="76" y="5"/>
                    <a:pt x="77" y="5"/>
                  </a:cubicBezTo>
                  <a:cubicBezTo>
                    <a:pt x="78" y="6"/>
                    <a:pt x="80" y="6"/>
                    <a:pt x="81" y="6"/>
                  </a:cubicBezTo>
                  <a:cubicBezTo>
                    <a:pt x="83" y="7"/>
                    <a:pt x="84" y="8"/>
                    <a:pt x="87" y="9"/>
                  </a:cubicBezTo>
                  <a:cubicBezTo>
                    <a:pt x="92" y="6"/>
                    <a:pt x="88" y="7"/>
                    <a:pt x="97" y="8"/>
                  </a:cubicBezTo>
                  <a:lnTo>
                    <a:pt x="102" y="13"/>
                  </a:lnTo>
                  <a:cubicBezTo>
                    <a:pt x="102" y="13"/>
                    <a:pt x="103" y="14"/>
                    <a:pt x="103" y="14"/>
                  </a:cubicBezTo>
                  <a:cubicBezTo>
                    <a:pt x="104" y="16"/>
                    <a:pt x="106" y="19"/>
                    <a:pt x="106" y="19"/>
                  </a:cubicBezTo>
                  <a:cubicBezTo>
                    <a:pt x="104" y="26"/>
                    <a:pt x="98" y="28"/>
                    <a:pt x="92" y="32"/>
                  </a:cubicBezTo>
                  <a:cubicBezTo>
                    <a:pt x="90" y="33"/>
                    <a:pt x="87" y="37"/>
                    <a:pt x="87" y="37"/>
                  </a:cubicBezTo>
                  <a:cubicBezTo>
                    <a:pt x="86" y="42"/>
                    <a:pt x="88" y="51"/>
                    <a:pt x="84" y="55"/>
                  </a:cubicBezTo>
                  <a:cubicBezTo>
                    <a:pt x="85" y="64"/>
                    <a:pt x="83" y="69"/>
                    <a:pt x="81" y="77"/>
                  </a:cubicBezTo>
                  <a:cubicBezTo>
                    <a:pt x="80" y="81"/>
                    <a:pt x="80" y="84"/>
                    <a:pt x="79" y="88"/>
                  </a:cubicBezTo>
                  <a:cubicBezTo>
                    <a:pt x="79" y="89"/>
                    <a:pt x="77" y="90"/>
                    <a:pt x="77" y="90"/>
                  </a:cubicBezTo>
                  <a:cubicBezTo>
                    <a:pt x="71" y="89"/>
                    <a:pt x="69" y="88"/>
                    <a:pt x="64" y="85"/>
                  </a:cubicBezTo>
                  <a:cubicBezTo>
                    <a:pt x="62" y="84"/>
                    <a:pt x="58" y="82"/>
                    <a:pt x="58" y="82"/>
                  </a:cubicBezTo>
                  <a:cubicBezTo>
                    <a:pt x="51" y="84"/>
                    <a:pt x="48" y="90"/>
                    <a:pt x="42" y="93"/>
                  </a:cubicBezTo>
                  <a:cubicBezTo>
                    <a:pt x="39" y="95"/>
                    <a:pt x="32" y="97"/>
                    <a:pt x="32" y="97"/>
                  </a:cubicBezTo>
                  <a:cubicBezTo>
                    <a:pt x="30" y="95"/>
                    <a:pt x="28" y="94"/>
                    <a:pt x="26" y="93"/>
                  </a:cubicBezTo>
                  <a:cubicBezTo>
                    <a:pt x="24" y="94"/>
                    <a:pt x="19" y="97"/>
                    <a:pt x="19" y="97"/>
                  </a:cubicBezTo>
                  <a:cubicBezTo>
                    <a:pt x="14" y="94"/>
                    <a:pt x="17" y="87"/>
                    <a:pt x="18" y="82"/>
                  </a:cubicBezTo>
                  <a:cubicBezTo>
                    <a:pt x="15" y="67"/>
                    <a:pt x="13" y="72"/>
                    <a:pt x="5" y="64"/>
                  </a:cubicBezTo>
                  <a:cubicBezTo>
                    <a:pt x="4" y="61"/>
                    <a:pt x="3" y="57"/>
                    <a:pt x="6" y="54"/>
                  </a:cubicBezTo>
                  <a:cubicBezTo>
                    <a:pt x="8" y="47"/>
                    <a:pt x="8" y="48"/>
                    <a:pt x="4" y="42"/>
                  </a:cubicBezTo>
                  <a:cubicBezTo>
                    <a:pt x="3" y="40"/>
                    <a:pt x="0" y="35"/>
                    <a:pt x="0" y="35"/>
                  </a:cubicBezTo>
                  <a:cubicBezTo>
                    <a:pt x="3" y="29"/>
                    <a:pt x="4" y="28"/>
                    <a:pt x="11" y="26"/>
                  </a:cubicBezTo>
                  <a:cubicBezTo>
                    <a:pt x="16" y="21"/>
                    <a:pt x="10" y="27"/>
                    <a:pt x="14" y="21"/>
                  </a:cubicBezTo>
                  <a:cubicBezTo>
                    <a:pt x="17" y="16"/>
                    <a:pt x="23" y="15"/>
                    <a:pt x="26" y="10"/>
                  </a:cubicBezTo>
                  <a:cubicBezTo>
                    <a:pt x="25" y="7"/>
                    <a:pt x="22" y="2"/>
                    <a:pt x="22" y="2"/>
                  </a:cubicBezTo>
                  <a:cubicBezTo>
                    <a:pt x="23" y="0"/>
                    <a:pt x="24" y="0"/>
                    <a:pt x="22" y="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" name="Группа 4"/>
            <p:cNvGrpSpPr/>
            <p:nvPr/>
          </p:nvGrpSpPr>
          <p:grpSpPr>
            <a:xfrm>
              <a:off x="283873" y="1150607"/>
              <a:ext cx="5672137" cy="6006134"/>
              <a:chOff x="336282" y="1143000"/>
              <a:chExt cx="5672137" cy="6006134"/>
            </a:xfrm>
          </p:grpSpPr>
          <p:sp>
            <p:nvSpPr>
              <p:cNvPr id="265" name="Починковский"/>
              <p:cNvSpPr>
                <a:spLocks/>
              </p:cNvSpPr>
              <p:nvPr/>
            </p:nvSpPr>
            <p:spPr bwMode="auto">
              <a:xfrm>
                <a:off x="2736582" y="6310934"/>
                <a:ext cx="1066800" cy="838200"/>
              </a:xfrm>
              <a:custGeom>
                <a:avLst/>
                <a:gdLst>
                  <a:gd name="T0" fmla="*/ 0 w 112"/>
                  <a:gd name="T1" fmla="*/ 2147483646 h 88"/>
                  <a:gd name="T2" fmla="*/ 2147483646 w 112"/>
                  <a:gd name="T3" fmla="*/ 2147483646 h 88"/>
                  <a:gd name="T4" fmla="*/ 2147483646 w 112"/>
                  <a:gd name="T5" fmla="*/ 2147483646 h 88"/>
                  <a:gd name="T6" fmla="*/ 2147483646 w 112"/>
                  <a:gd name="T7" fmla="*/ 2147483646 h 88"/>
                  <a:gd name="T8" fmla="*/ 2147483646 w 112"/>
                  <a:gd name="T9" fmla="*/ 2147483646 h 88"/>
                  <a:gd name="T10" fmla="*/ 2147483646 w 112"/>
                  <a:gd name="T11" fmla="*/ 2147483646 h 88"/>
                  <a:gd name="T12" fmla="*/ 2147483646 w 112"/>
                  <a:gd name="T13" fmla="*/ 2147483646 h 88"/>
                  <a:gd name="T14" fmla="*/ 2147483646 w 112"/>
                  <a:gd name="T15" fmla="*/ 2147483646 h 88"/>
                  <a:gd name="T16" fmla="*/ 2147483646 w 112"/>
                  <a:gd name="T17" fmla="*/ 2147483646 h 88"/>
                  <a:gd name="T18" fmla="*/ 2147483646 w 112"/>
                  <a:gd name="T19" fmla="*/ 2147483646 h 88"/>
                  <a:gd name="T20" fmla="*/ 2147483646 w 112"/>
                  <a:gd name="T21" fmla="*/ 2147483646 h 88"/>
                  <a:gd name="T22" fmla="*/ 2147483646 w 112"/>
                  <a:gd name="T23" fmla="*/ 2147483646 h 88"/>
                  <a:gd name="T24" fmla="*/ 2147483646 w 112"/>
                  <a:gd name="T25" fmla="*/ 2147483646 h 88"/>
                  <a:gd name="T26" fmla="*/ 2147483646 w 112"/>
                  <a:gd name="T27" fmla="*/ 2147483646 h 88"/>
                  <a:gd name="T28" fmla="*/ 2147483646 w 112"/>
                  <a:gd name="T29" fmla="*/ 2147483646 h 88"/>
                  <a:gd name="T30" fmla="*/ 2147483646 w 112"/>
                  <a:gd name="T31" fmla="*/ 2147483646 h 88"/>
                  <a:gd name="T32" fmla="*/ 2147483646 w 112"/>
                  <a:gd name="T33" fmla="*/ 2147483646 h 88"/>
                  <a:gd name="T34" fmla="*/ 2147483646 w 112"/>
                  <a:gd name="T35" fmla="*/ 2147483646 h 88"/>
                  <a:gd name="T36" fmla="*/ 2147483646 w 112"/>
                  <a:gd name="T37" fmla="*/ 2147483646 h 88"/>
                  <a:gd name="T38" fmla="*/ 2147483646 w 112"/>
                  <a:gd name="T39" fmla="*/ 2147483646 h 88"/>
                  <a:gd name="T40" fmla="*/ 2147483646 w 112"/>
                  <a:gd name="T41" fmla="*/ 2147483646 h 88"/>
                  <a:gd name="T42" fmla="*/ 2147483646 w 112"/>
                  <a:gd name="T43" fmla="*/ 2147483646 h 88"/>
                  <a:gd name="T44" fmla="*/ 2147483646 w 112"/>
                  <a:gd name="T45" fmla="*/ 2147483646 h 88"/>
                  <a:gd name="T46" fmla="*/ 2147483646 w 112"/>
                  <a:gd name="T47" fmla="*/ 2147483646 h 88"/>
                  <a:gd name="T48" fmla="*/ 2147483646 w 112"/>
                  <a:gd name="T49" fmla="*/ 2147483646 h 88"/>
                  <a:gd name="T50" fmla="*/ 2147483646 w 112"/>
                  <a:gd name="T51" fmla="*/ 2147483646 h 88"/>
                  <a:gd name="T52" fmla="*/ 2147483646 w 112"/>
                  <a:gd name="T53" fmla="*/ 2147483646 h 88"/>
                  <a:gd name="T54" fmla="*/ 2147483646 w 112"/>
                  <a:gd name="T55" fmla="*/ 2147483646 h 88"/>
                  <a:gd name="T56" fmla="*/ 2147483646 w 112"/>
                  <a:gd name="T57" fmla="*/ 0 h 88"/>
                  <a:gd name="T58" fmla="*/ 2147483646 w 112"/>
                  <a:gd name="T59" fmla="*/ 2147483646 h 88"/>
                  <a:gd name="T60" fmla="*/ 2147483646 w 112"/>
                  <a:gd name="T61" fmla="*/ 2147483646 h 88"/>
                  <a:gd name="T62" fmla="*/ 2147483646 w 112"/>
                  <a:gd name="T63" fmla="*/ 2147483646 h 88"/>
                  <a:gd name="T64" fmla="*/ 2147483646 w 112"/>
                  <a:gd name="T65" fmla="*/ 2147483646 h 88"/>
                  <a:gd name="T66" fmla="*/ 2147483646 w 112"/>
                  <a:gd name="T67" fmla="*/ 2147483646 h 88"/>
                  <a:gd name="T68" fmla="*/ 2147483646 w 112"/>
                  <a:gd name="T69" fmla="*/ 2147483646 h 88"/>
                  <a:gd name="T70" fmla="*/ 2147483646 w 112"/>
                  <a:gd name="T71" fmla="*/ 2147483646 h 88"/>
                  <a:gd name="T72" fmla="*/ 2147483646 w 112"/>
                  <a:gd name="T73" fmla="*/ 2147483646 h 88"/>
                  <a:gd name="T74" fmla="*/ 2147483646 w 112"/>
                  <a:gd name="T75" fmla="*/ 2147483646 h 88"/>
                  <a:gd name="T76" fmla="*/ 2147483646 w 112"/>
                  <a:gd name="T77" fmla="*/ 2147483646 h 88"/>
                  <a:gd name="T78" fmla="*/ 2147483646 w 112"/>
                  <a:gd name="T79" fmla="*/ 2147483646 h 88"/>
                  <a:gd name="T80" fmla="*/ 0 w 112"/>
                  <a:gd name="T81" fmla="*/ 2147483646 h 88"/>
                  <a:gd name="T82" fmla="*/ 2147483646 w 112"/>
                  <a:gd name="T83" fmla="*/ 2147483646 h 8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12"/>
                  <a:gd name="T127" fmla="*/ 0 h 88"/>
                  <a:gd name="T128" fmla="*/ 112 w 112"/>
                  <a:gd name="T129" fmla="*/ 88 h 8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12" h="88">
                    <a:moveTo>
                      <a:pt x="0" y="59"/>
                    </a:moveTo>
                    <a:cubicBezTo>
                      <a:pt x="5" y="64"/>
                      <a:pt x="5" y="64"/>
                      <a:pt x="15" y="65"/>
                    </a:cubicBezTo>
                    <a:cubicBezTo>
                      <a:pt x="21" y="67"/>
                      <a:pt x="22" y="73"/>
                      <a:pt x="27" y="76"/>
                    </a:cubicBezTo>
                    <a:cubicBezTo>
                      <a:pt x="31" y="76"/>
                      <a:pt x="34" y="76"/>
                      <a:pt x="38" y="75"/>
                    </a:cubicBezTo>
                    <a:cubicBezTo>
                      <a:pt x="41" y="75"/>
                      <a:pt x="43" y="69"/>
                      <a:pt x="43" y="69"/>
                    </a:cubicBezTo>
                    <a:cubicBezTo>
                      <a:pt x="45" y="70"/>
                      <a:pt x="49" y="73"/>
                      <a:pt x="49" y="73"/>
                    </a:cubicBezTo>
                    <a:cubicBezTo>
                      <a:pt x="48" y="77"/>
                      <a:pt x="49" y="80"/>
                      <a:pt x="46" y="83"/>
                    </a:cubicBezTo>
                    <a:cubicBezTo>
                      <a:pt x="48" y="85"/>
                      <a:pt x="54" y="83"/>
                      <a:pt x="54" y="83"/>
                    </a:cubicBezTo>
                    <a:cubicBezTo>
                      <a:pt x="55" y="82"/>
                      <a:pt x="59" y="80"/>
                      <a:pt x="59" y="80"/>
                    </a:cubicBezTo>
                    <a:cubicBezTo>
                      <a:pt x="65" y="81"/>
                      <a:pt x="66" y="85"/>
                      <a:pt x="71" y="87"/>
                    </a:cubicBezTo>
                    <a:cubicBezTo>
                      <a:pt x="82" y="86"/>
                      <a:pt x="84" y="85"/>
                      <a:pt x="93" y="88"/>
                    </a:cubicBezTo>
                    <a:cubicBezTo>
                      <a:pt x="98" y="87"/>
                      <a:pt x="100" y="87"/>
                      <a:pt x="102" y="83"/>
                    </a:cubicBezTo>
                    <a:cubicBezTo>
                      <a:pt x="99" y="78"/>
                      <a:pt x="97" y="75"/>
                      <a:pt x="93" y="71"/>
                    </a:cubicBezTo>
                    <a:cubicBezTo>
                      <a:pt x="91" y="69"/>
                      <a:pt x="87" y="67"/>
                      <a:pt x="87" y="67"/>
                    </a:cubicBezTo>
                    <a:cubicBezTo>
                      <a:pt x="89" y="65"/>
                      <a:pt x="91" y="64"/>
                      <a:pt x="93" y="62"/>
                    </a:cubicBezTo>
                    <a:cubicBezTo>
                      <a:pt x="92" y="60"/>
                      <a:pt x="95" y="56"/>
                      <a:pt x="95" y="56"/>
                    </a:cubicBezTo>
                    <a:cubicBezTo>
                      <a:pt x="96" y="53"/>
                      <a:pt x="91" y="46"/>
                      <a:pt x="91" y="46"/>
                    </a:cubicBezTo>
                    <a:cubicBezTo>
                      <a:pt x="90" y="39"/>
                      <a:pt x="90" y="33"/>
                      <a:pt x="97" y="30"/>
                    </a:cubicBezTo>
                    <a:cubicBezTo>
                      <a:pt x="101" y="31"/>
                      <a:pt x="107" y="35"/>
                      <a:pt x="107" y="35"/>
                    </a:cubicBezTo>
                    <a:cubicBezTo>
                      <a:pt x="112" y="33"/>
                      <a:pt x="110" y="29"/>
                      <a:pt x="112" y="24"/>
                    </a:cubicBezTo>
                    <a:cubicBezTo>
                      <a:pt x="110" y="22"/>
                      <a:pt x="108" y="24"/>
                      <a:pt x="106" y="22"/>
                    </a:cubicBezTo>
                    <a:cubicBezTo>
                      <a:pt x="107" y="19"/>
                      <a:pt x="107" y="18"/>
                      <a:pt x="105" y="16"/>
                    </a:cubicBezTo>
                    <a:cubicBezTo>
                      <a:pt x="102" y="19"/>
                      <a:pt x="104" y="18"/>
                      <a:pt x="101" y="19"/>
                    </a:cubicBezTo>
                    <a:cubicBezTo>
                      <a:pt x="97" y="17"/>
                      <a:pt x="97" y="16"/>
                      <a:pt x="94" y="19"/>
                    </a:cubicBezTo>
                    <a:cubicBezTo>
                      <a:pt x="92" y="14"/>
                      <a:pt x="91" y="11"/>
                      <a:pt x="86" y="9"/>
                    </a:cubicBezTo>
                    <a:cubicBezTo>
                      <a:pt x="81" y="10"/>
                      <a:pt x="82" y="10"/>
                      <a:pt x="77" y="7"/>
                    </a:cubicBezTo>
                    <a:cubicBezTo>
                      <a:pt x="75" y="6"/>
                      <a:pt x="73" y="3"/>
                      <a:pt x="73" y="3"/>
                    </a:cubicBezTo>
                    <a:cubicBezTo>
                      <a:pt x="71" y="5"/>
                      <a:pt x="70" y="7"/>
                      <a:pt x="67" y="8"/>
                    </a:cubicBezTo>
                    <a:cubicBezTo>
                      <a:pt x="62" y="3"/>
                      <a:pt x="62" y="2"/>
                      <a:pt x="55" y="0"/>
                    </a:cubicBezTo>
                    <a:cubicBezTo>
                      <a:pt x="50" y="5"/>
                      <a:pt x="55" y="11"/>
                      <a:pt x="49" y="14"/>
                    </a:cubicBezTo>
                    <a:cubicBezTo>
                      <a:pt x="48" y="13"/>
                      <a:pt x="45" y="10"/>
                      <a:pt x="45" y="10"/>
                    </a:cubicBezTo>
                    <a:cubicBezTo>
                      <a:pt x="39" y="12"/>
                      <a:pt x="36" y="17"/>
                      <a:pt x="30" y="19"/>
                    </a:cubicBezTo>
                    <a:lnTo>
                      <a:pt x="23" y="23"/>
                    </a:lnTo>
                    <a:cubicBezTo>
                      <a:pt x="23" y="23"/>
                      <a:pt x="22" y="24"/>
                      <a:pt x="22" y="24"/>
                    </a:cubicBezTo>
                    <a:cubicBezTo>
                      <a:pt x="23" y="25"/>
                      <a:pt x="25" y="27"/>
                      <a:pt x="25" y="27"/>
                    </a:cubicBezTo>
                    <a:cubicBezTo>
                      <a:pt x="24" y="28"/>
                      <a:pt x="21" y="31"/>
                      <a:pt x="21" y="31"/>
                    </a:cubicBezTo>
                    <a:cubicBezTo>
                      <a:pt x="22" y="33"/>
                      <a:pt x="25" y="36"/>
                      <a:pt x="25" y="36"/>
                    </a:cubicBezTo>
                    <a:cubicBezTo>
                      <a:pt x="22" y="39"/>
                      <a:pt x="20" y="41"/>
                      <a:pt x="17" y="43"/>
                    </a:cubicBezTo>
                    <a:cubicBezTo>
                      <a:pt x="15" y="44"/>
                      <a:pt x="12" y="46"/>
                      <a:pt x="12" y="46"/>
                    </a:cubicBezTo>
                    <a:cubicBezTo>
                      <a:pt x="3" y="44"/>
                      <a:pt x="9" y="47"/>
                      <a:pt x="1" y="50"/>
                    </a:cubicBezTo>
                    <a:lnTo>
                      <a:pt x="0" y="60"/>
                    </a:lnTo>
                    <a:cubicBezTo>
                      <a:pt x="0" y="60"/>
                      <a:pt x="1" y="61"/>
                      <a:pt x="1" y="61"/>
                    </a:cubicBezTo>
                  </a:path>
                </a:pathLst>
              </a:custGeom>
              <a:solidFill>
                <a:srgbClr val="E28700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" name="Группа 3"/>
              <p:cNvGrpSpPr/>
              <p:nvPr/>
            </p:nvGrpSpPr>
            <p:grpSpPr>
              <a:xfrm>
                <a:off x="336282" y="1143000"/>
                <a:ext cx="5672137" cy="5715000"/>
                <a:chOff x="336282" y="1143000"/>
                <a:chExt cx="5672137" cy="5715000"/>
              </a:xfrm>
            </p:grpSpPr>
            <p:sp>
              <p:nvSpPr>
                <p:cNvPr id="260" name="Выксунский"/>
                <p:cNvSpPr>
                  <a:spLocks/>
                </p:cNvSpPr>
                <p:nvPr/>
              </p:nvSpPr>
              <p:spPr bwMode="auto">
                <a:xfrm>
                  <a:off x="336282" y="5320334"/>
                  <a:ext cx="1000125" cy="876300"/>
                </a:xfrm>
                <a:custGeom>
                  <a:avLst/>
                  <a:gdLst>
                    <a:gd name="T0" fmla="*/ 2147483646 w 105"/>
                    <a:gd name="T1" fmla="*/ 2147483646 h 92"/>
                    <a:gd name="T2" fmla="*/ 2147483646 w 105"/>
                    <a:gd name="T3" fmla="*/ 2147483646 h 92"/>
                    <a:gd name="T4" fmla="*/ 2147483646 w 105"/>
                    <a:gd name="T5" fmla="*/ 2147483646 h 92"/>
                    <a:gd name="T6" fmla="*/ 2147483646 w 105"/>
                    <a:gd name="T7" fmla="*/ 2147483646 h 92"/>
                    <a:gd name="T8" fmla="*/ 2147483646 w 105"/>
                    <a:gd name="T9" fmla="*/ 2147483646 h 92"/>
                    <a:gd name="T10" fmla="*/ 2147483646 w 105"/>
                    <a:gd name="T11" fmla="*/ 2147483646 h 92"/>
                    <a:gd name="T12" fmla="*/ 2147483646 w 105"/>
                    <a:gd name="T13" fmla="*/ 2147483646 h 92"/>
                    <a:gd name="T14" fmla="*/ 0 w 105"/>
                    <a:gd name="T15" fmla="*/ 2147483646 h 92"/>
                    <a:gd name="T16" fmla="*/ 2147483646 w 105"/>
                    <a:gd name="T17" fmla="*/ 2147483646 h 92"/>
                    <a:gd name="T18" fmla="*/ 2147483646 w 105"/>
                    <a:gd name="T19" fmla="*/ 2147483646 h 92"/>
                    <a:gd name="T20" fmla="*/ 2147483646 w 105"/>
                    <a:gd name="T21" fmla="*/ 2147483646 h 92"/>
                    <a:gd name="T22" fmla="*/ 2147483646 w 105"/>
                    <a:gd name="T23" fmla="*/ 2147483646 h 92"/>
                    <a:gd name="T24" fmla="*/ 2147483646 w 105"/>
                    <a:gd name="T25" fmla="*/ 2147483646 h 92"/>
                    <a:gd name="T26" fmla="*/ 2147483646 w 105"/>
                    <a:gd name="T27" fmla="*/ 2147483646 h 92"/>
                    <a:gd name="T28" fmla="*/ 2147483646 w 105"/>
                    <a:gd name="T29" fmla="*/ 2147483646 h 92"/>
                    <a:gd name="T30" fmla="*/ 2147483646 w 105"/>
                    <a:gd name="T31" fmla="*/ 2147483646 h 92"/>
                    <a:gd name="T32" fmla="*/ 2147483646 w 105"/>
                    <a:gd name="T33" fmla="*/ 2147483646 h 92"/>
                    <a:gd name="T34" fmla="*/ 2147483646 w 105"/>
                    <a:gd name="T35" fmla="*/ 2147483646 h 92"/>
                    <a:gd name="T36" fmla="*/ 2147483646 w 105"/>
                    <a:gd name="T37" fmla="*/ 2147483646 h 92"/>
                    <a:gd name="T38" fmla="*/ 2147483646 w 105"/>
                    <a:gd name="T39" fmla="*/ 2147483646 h 92"/>
                    <a:gd name="T40" fmla="*/ 2147483646 w 105"/>
                    <a:gd name="T41" fmla="*/ 2147483646 h 92"/>
                    <a:gd name="T42" fmla="*/ 2147483646 w 105"/>
                    <a:gd name="T43" fmla="*/ 2147483646 h 92"/>
                    <a:gd name="T44" fmla="*/ 2147483646 w 105"/>
                    <a:gd name="T45" fmla="*/ 2147483646 h 92"/>
                    <a:gd name="T46" fmla="*/ 2147483646 w 105"/>
                    <a:gd name="T47" fmla="*/ 2147483646 h 92"/>
                    <a:gd name="T48" fmla="*/ 2147483646 w 105"/>
                    <a:gd name="T49" fmla="*/ 2147483646 h 92"/>
                    <a:gd name="T50" fmla="*/ 2147483646 w 105"/>
                    <a:gd name="T51" fmla="*/ 2147483646 h 92"/>
                    <a:gd name="T52" fmla="*/ 2147483646 w 105"/>
                    <a:gd name="T53" fmla="*/ 2147483646 h 92"/>
                    <a:gd name="T54" fmla="*/ 2147483646 w 105"/>
                    <a:gd name="T55" fmla="*/ 2147483646 h 92"/>
                    <a:gd name="T56" fmla="*/ 2147483646 w 105"/>
                    <a:gd name="T57" fmla="*/ 2147483646 h 92"/>
                    <a:gd name="T58" fmla="*/ 2147483646 w 105"/>
                    <a:gd name="T59" fmla="*/ 2147483646 h 92"/>
                    <a:gd name="T60" fmla="*/ 2147483646 w 105"/>
                    <a:gd name="T61" fmla="*/ 2147483646 h 92"/>
                    <a:gd name="T62" fmla="*/ 2147483646 w 105"/>
                    <a:gd name="T63" fmla="*/ 2147483646 h 92"/>
                    <a:gd name="T64" fmla="*/ 2147483646 w 105"/>
                    <a:gd name="T65" fmla="*/ 2147483646 h 92"/>
                    <a:gd name="T66" fmla="*/ 2147483646 w 105"/>
                    <a:gd name="T67" fmla="*/ 2147483646 h 92"/>
                    <a:gd name="T68" fmla="*/ 2147483646 w 105"/>
                    <a:gd name="T69" fmla="*/ 2147483646 h 92"/>
                    <a:gd name="T70" fmla="*/ 2147483646 w 105"/>
                    <a:gd name="T71" fmla="*/ 2147483646 h 92"/>
                    <a:gd name="T72" fmla="*/ 2147483646 w 105"/>
                    <a:gd name="T73" fmla="*/ 2147483646 h 92"/>
                    <a:gd name="T74" fmla="*/ 2147483646 w 105"/>
                    <a:gd name="T75" fmla="*/ 0 h 92"/>
                    <a:gd name="T76" fmla="*/ 2147483646 w 105"/>
                    <a:gd name="T77" fmla="*/ 2147483646 h 92"/>
                    <a:gd name="T78" fmla="*/ 2147483646 w 105"/>
                    <a:gd name="T79" fmla="*/ 2147483646 h 92"/>
                    <a:gd name="T80" fmla="*/ 2147483646 w 105"/>
                    <a:gd name="T81" fmla="*/ 2147483646 h 92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05"/>
                    <a:gd name="T124" fmla="*/ 0 h 92"/>
                    <a:gd name="T125" fmla="*/ 105 w 105"/>
                    <a:gd name="T126" fmla="*/ 92 h 92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05" h="92">
                      <a:moveTo>
                        <a:pt x="38" y="4"/>
                      </a:moveTo>
                      <a:cubicBezTo>
                        <a:pt x="39" y="5"/>
                        <a:pt x="41" y="5"/>
                        <a:pt x="40" y="6"/>
                      </a:cubicBezTo>
                      <a:cubicBezTo>
                        <a:pt x="36" y="10"/>
                        <a:pt x="34" y="11"/>
                        <a:pt x="29" y="13"/>
                      </a:cubicBezTo>
                      <a:cubicBezTo>
                        <a:pt x="28" y="14"/>
                        <a:pt x="26" y="16"/>
                        <a:pt x="26" y="16"/>
                      </a:cubicBezTo>
                      <a:cubicBezTo>
                        <a:pt x="25" y="23"/>
                        <a:pt x="25" y="22"/>
                        <a:pt x="17" y="23"/>
                      </a:cubicBezTo>
                      <a:cubicBezTo>
                        <a:pt x="15" y="25"/>
                        <a:pt x="17" y="27"/>
                        <a:pt x="19" y="29"/>
                      </a:cubicBezTo>
                      <a:cubicBezTo>
                        <a:pt x="18" y="33"/>
                        <a:pt x="13" y="39"/>
                        <a:pt x="13" y="39"/>
                      </a:cubicBezTo>
                      <a:cubicBezTo>
                        <a:pt x="11" y="50"/>
                        <a:pt x="3" y="54"/>
                        <a:pt x="0" y="64"/>
                      </a:cubicBezTo>
                      <a:cubicBezTo>
                        <a:pt x="1" y="68"/>
                        <a:pt x="2" y="71"/>
                        <a:pt x="6" y="73"/>
                      </a:cubicBezTo>
                      <a:cubicBezTo>
                        <a:pt x="13" y="71"/>
                        <a:pt x="10" y="72"/>
                        <a:pt x="16" y="69"/>
                      </a:cubicBezTo>
                      <a:cubicBezTo>
                        <a:pt x="17" y="69"/>
                        <a:pt x="18" y="67"/>
                        <a:pt x="18" y="67"/>
                      </a:cubicBezTo>
                      <a:cubicBezTo>
                        <a:pt x="19" y="67"/>
                        <a:pt x="21" y="67"/>
                        <a:pt x="21" y="68"/>
                      </a:cubicBezTo>
                      <a:cubicBezTo>
                        <a:pt x="22" y="70"/>
                        <a:pt x="18" y="73"/>
                        <a:pt x="18" y="73"/>
                      </a:cubicBezTo>
                      <a:cubicBezTo>
                        <a:pt x="21" y="76"/>
                        <a:pt x="20" y="74"/>
                        <a:pt x="21" y="77"/>
                      </a:cubicBezTo>
                      <a:cubicBezTo>
                        <a:pt x="20" y="79"/>
                        <a:pt x="18" y="82"/>
                        <a:pt x="18" y="82"/>
                      </a:cubicBezTo>
                      <a:cubicBezTo>
                        <a:pt x="23" y="87"/>
                        <a:pt x="28" y="88"/>
                        <a:pt x="35" y="89"/>
                      </a:cubicBezTo>
                      <a:cubicBezTo>
                        <a:pt x="37" y="90"/>
                        <a:pt x="38" y="91"/>
                        <a:pt x="41" y="92"/>
                      </a:cubicBezTo>
                      <a:cubicBezTo>
                        <a:pt x="51" y="89"/>
                        <a:pt x="60" y="85"/>
                        <a:pt x="71" y="83"/>
                      </a:cubicBezTo>
                      <a:cubicBezTo>
                        <a:pt x="75" y="81"/>
                        <a:pt x="79" y="76"/>
                        <a:pt x="83" y="75"/>
                      </a:cubicBezTo>
                      <a:cubicBezTo>
                        <a:pt x="85" y="74"/>
                        <a:pt x="90" y="72"/>
                        <a:pt x="90" y="72"/>
                      </a:cubicBezTo>
                      <a:cubicBezTo>
                        <a:pt x="94" y="73"/>
                        <a:pt x="95" y="74"/>
                        <a:pt x="99" y="73"/>
                      </a:cubicBezTo>
                      <a:cubicBezTo>
                        <a:pt x="95" y="69"/>
                        <a:pt x="98" y="62"/>
                        <a:pt x="98" y="57"/>
                      </a:cubicBezTo>
                      <a:cubicBezTo>
                        <a:pt x="99" y="54"/>
                        <a:pt x="105" y="51"/>
                        <a:pt x="105" y="51"/>
                      </a:cubicBezTo>
                      <a:cubicBezTo>
                        <a:pt x="104" y="50"/>
                        <a:pt x="104" y="48"/>
                        <a:pt x="103" y="48"/>
                      </a:cubicBezTo>
                      <a:cubicBezTo>
                        <a:pt x="102" y="48"/>
                        <a:pt x="100" y="51"/>
                        <a:pt x="100" y="51"/>
                      </a:cubicBezTo>
                      <a:lnTo>
                        <a:pt x="94" y="54"/>
                      </a:lnTo>
                      <a:cubicBezTo>
                        <a:pt x="94" y="54"/>
                        <a:pt x="93" y="55"/>
                        <a:pt x="93" y="55"/>
                      </a:cubicBezTo>
                      <a:cubicBezTo>
                        <a:pt x="97" y="59"/>
                        <a:pt x="92" y="60"/>
                        <a:pt x="89" y="59"/>
                      </a:cubicBezTo>
                      <a:cubicBezTo>
                        <a:pt x="86" y="56"/>
                        <a:pt x="81" y="51"/>
                        <a:pt x="79" y="48"/>
                      </a:cubicBezTo>
                      <a:cubicBezTo>
                        <a:pt x="80" y="44"/>
                        <a:pt x="79" y="40"/>
                        <a:pt x="75" y="38"/>
                      </a:cubicBezTo>
                      <a:cubicBezTo>
                        <a:pt x="74" y="39"/>
                        <a:pt x="71" y="41"/>
                        <a:pt x="71" y="41"/>
                      </a:cubicBezTo>
                      <a:cubicBezTo>
                        <a:pt x="70" y="40"/>
                        <a:pt x="67" y="37"/>
                        <a:pt x="67" y="37"/>
                      </a:cubicBezTo>
                      <a:cubicBezTo>
                        <a:pt x="66" y="34"/>
                        <a:pt x="65" y="32"/>
                        <a:pt x="64" y="29"/>
                      </a:cubicBezTo>
                      <a:cubicBezTo>
                        <a:pt x="65" y="22"/>
                        <a:pt x="66" y="23"/>
                        <a:pt x="59" y="22"/>
                      </a:cubicBezTo>
                      <a:cubicBezTo>
                        <a:pt x="54" y="19"/>
                        <a:pt x="52" y="16"/>
                        <a:pt x="49" y="12"/>
                      </a:cubicBezTo>
                      <a:cubicBezTo>
                        <a:pt x="47" y="10"/>
                        <a:pt x="43" y="7"/>
                        <a:pt x="43" y="7"/>
                      </a:cubicBezTo>
                      <a:cubicBezTo>
                        <a:pt x="45" y="5"/>
                        <a:pt x="45" y="4"/>
                        <a:pt x="47" y="2"/>
                      </a:cubicBezTo>
                      <a:cubicBezTo>
                        <a:pt x="46" y="1"/>
                        <a:pt x="45" y="0"/>
                        <a:pt x="44" y="0"/>
                      </a:cubicBezTo>
                      <a:lnTo>
                        <a:pt x="38" y="4"/>
                      </a:lnTo>
                      <a:lnTo>
                        <a:pt x="39" y="5"/>
                      </a:lnTo>
                      <a:cubicBezTo>
                        <a:pt x="39" y="5"/>
                        <a:pt x="38" y="4"/>
                        <a:pt x="38" y="4"/>
                      </a:cubicBezTo>
                      <a:close/>
                    </a:path>
                  </a:pathLst>
                </a:custGeom>
                <a:solidFill>
                  <a:srgbClr val="FF4B4B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" name="Группа 2"/>
                <p:cNvGrpSpPr/>
                <p:nvPr/>
              </p:nvGrpSpPr>
              <p:grpSpPr>
                <a:xfrm>
                  <a:off x="531544" y="1143000"/>
                  <a:ext cx="5476875" cy="5715000"/>
                  <a:chOff x="498207" y="1167434"/>
                  <a:chExt cx="5476875" cy="5715000"/>
                </a:xfrm>
              </p:grpSpPr>
              <p:sp>
                <p:nvSpPr>
                  <p:cNvPr id="219" name="Уреньский"/>
                  <p:cNvSpPr>
                    <a:spLocks/>
                  </p:cNvSpPr>
                  <p:nvPr/>
                </p:nvSpPr>
                <p:spPr bwMode="auto">
                  <a:xfrm>
                    <a:off x="3841482" y="1367459"/>
                    <a:ext cx="895350" cy="962025"/>
                  </a:xfrm>
                  <a:custGeom>
                    <a:avLst/>
                    <a:gdLst>
                      <a:gd name="T0" fmla="*/ 2147483646 w 94"/>
                      <a:gd name="T1" fmla="*/ 2147483646 h 101"/>
                      <a:gd name="T2" fmla="*/ 0 w 94"/>
                      <a:gd name="T3" fmla="*/ 2147483646 h 101"/>
                      <a:gd name="T4" fmla="*/ 2147483646 w 94"/>
                      <a:gd name="T5" fmla="*/ 2147483646 h 101"/>
                      <a:gd name="T6" fmla="*/ 2147483646 w 94"/>
                      <a:gd name="T7" fmla="*/ 2147483646 h 101"/>
                      <a:gd name="T8" fmla="*/ 2147483646 w 94"/>
                      <a:gd name="T9" fmla="*/ 2147483646 h 101"/>
                      <a:gd name="T10" fmla="*/ 2147483646 w 94"/>
                      <a:gd name="T11" fmla="*/ 2147483646 h 101"/>
                      <a:gd name="T12" fmla="*/ 2147483646 w 94"/>
                      <a:gd name="T13" fmla="*/ 2147483646 h 101"/>
                      <a:gd name="T14" fmla="*/ 2147483646 w 94"/>
                      <a:gd name="T15" fmla="*/ 2147483646 h 101"/>
                      <a:gd name="T16" fmla="*/ 2147483646 w 94"/>
                      <a:gd name="T17" fmla="*/ 2147483646 h 101"/>
                      <a:gd name="T18" fmla="*/ 2147483646 w 94"/>
                      <a:gd name="T19" fmla="*/ 2147483646 h 101"/>
                      <a:gd name="T20" fmla="*/ 2147483646 w 94"/>
                      <a:gd name="T21" fmla="*/ 2147483646 h 101"/>
                      <a:gd name="T22" fmla="*/ 2147483646 w 94"/>
                      <a:gd name="T23" fmla="*/ 2147483646 h 101"/>
                      <a:gd name="T24" fmla="*/ 2147483646 w 94"/>
                      <a:gd name="T25" fmla="*/ 2147483646 h 101"/>
                      <a:gd name="T26" fmla="*/ 2147483646 w 94"/>
                      <a:gd name="T27" fmla="*/ 2147483646 h 101"/>
                      <a:gd name="T28" fmla="*/ 2147483646 w 94"/>
                      <a:gd name="T29" fmla="*/ 2147483646 h 101"/>
                      <a:gd name="T30" fmla="*/ 2147483646 w 94"/>
                      <a:gd name="T31" fmla="*/ 2147483646 h 101"/>
                      <a:gd name="T32" fmla="*/ 2147483646 w 94"/>
                      <a:gd name="T33" fmla="*/ 2147483646 h 101"/>
                      <a:gd name="T34" fmla="*/ 2147483646 w 94"/>
                      <a:gd name="T35" fmla="*/ 2147483646 h 101"/>
                      <a:gd name="T36" fmla="*/ 2147483646 w 94"/>
                      <a:gd name="T37" fmla="*/ 2147483646 h 101"/>
                      <a:gd name="T38" fmla="*/ 2147483646 w 94"/>
                      <a:gd name="T39" fmla="*/ 2147483646 h 101"/>
                      <a:gd name="T40" fmla="*/ 2147483646 w 94"/>
                      <a:gd name="T41" fmla="*/ 2147483646 h 101"/>
                      <a:gd name="T42" fmla="*/ 2147483646 w 94"/>
                      <a:gd name="T43" fmla="*/ 2147483646 h 101"/>
                      <a:gd name="T44" fmla="*/ 2147483646 w 94"/>
                      <a:gd name="T45" fmla="*/ 2147483646 h 101"/>
                      <a:gd name="T46" fmla="*/ 2147483646 w 94"/>
                      <a:gd name="T47" fmla="*/ 2147483646 h 101"/>
                      <a:gd name="T48" fmla="*/ 2147483646 w 94"/>
                      <a:gd name="T49" fmla="*/ 2147483646 h 101"/>
                      <a:gd name="T50" fmla="*/ 2147483646 w 94"/>
                      <a:gd name="T51" fmla="*/ 2147483646 h 101"/>
                      <a:gd name="T52" fmla="*/ 2147483646 w 94"/>
                      <a:gd name="T53" fmla="*/ 2147483646 h 101"/>
                      <a:gd name="T54" fmla="*/ 2147483646 w 94"/>
                      <a:gd name="T55" fmla="*/ 2147483646 h 101"/>
                      <a:gd name="T56" fmla="*/ 2147483646 w 94"/>
                      <a:gd name="T57" fmla="*/ 2147483646 h 101"/>
                      <a:gd name="T58" fmla="*/ 2147483646 w 94"/>
                      <a:gd name="T59" fmla="*/ 2147483646 h 101"/>
                      <a:gd name="T60" fmla="*/ 2147483646 w 94"/>
                      <a:gd name="T61" fmla="*/ 2147483646 h 101"/>
                      <a:gd name="T62" fmla="*/ 2147483646 w 94"/>
                      <a:gd name="T63" fmla="*/ 2147483646 h 101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94"/>
                      <a:gd name="T97" fmla="*/ 0 h 101"/>
                      <a:gd name="T98" fmla="*/ 94 w 94"/>
                      <a:gd name="T99" fmla="*/ 101 h 101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94" h="101">
                        <a:moveTo>
                          <a:pt x="1" y="31"/>
                        </a:moveTo>
                        <a:cubicBezTo>
                          <a:pt x="3" y="33"/>
                          <a:pt x="1" y="36"/>
                          <a:pt x="0" y="38"/>
                        </a:cubicBezTo>
                        <a:cubicBezTo>
                          <a:pt x="2" y="55"/>
                          <a:pt x="10" y="45"/>
                          <a:pt x="14" y="58"/>
                        </a:cubicBezTo>
                        <a:cubicBezTo>
                          <a:pt x="13" y="61"/>
                          <a:pt x="12" y="64"/>
                          <a:pt x="11" y="67"/>
                        </a:cubicBezTo>
                        <a:lnTo>
                          <a:pt x="14" y="74"/>
                        </a:lnTo>
                        <a:cubicBezTo>
                          <a:pt x="14" y="74"/>
                          <a:pt x="15" y="75"/>
                          <a:pt x="15" y="75"/>
                        </a:cubicBezTo>
                        <a:lnTo>
                          <a:pt x="20" y="71"/>
                        </a:lnTo>
                        <a:cubicBezTo>
                          <a:pt x="20" y="71"/>
                          <a:pt x="21" y="70"/>
                          <a:pt x="21" y="70"/>
                        </a:cubicBezTo>
                        <a:cubicBezTo>
                          <a:pt x="28" y="72"/>
                          <a:pt x="25" y="73"/>
                          <a:pt x="24" y="79"/>
                        </a:cubicBezTo>
                        <a:cubicBezTo>
                          <a:pt x="26" y="85"/>
                          <a:pt x="26" y="83"/>
                          <a:pt x="33" y="84"/>
                        </a:cubicBezTo>
                        <a:cubicBezTo>
                          <a:pt x="35" y="86"/>
                          <a:pt x="39" y="92"/>
                          <a:pt x="42" y="93"/>
                        </a:cubicBezTo>
                        <a:cubicBezTo>
                          <a:pt x="44" y="94"/>
                          <a:pt x="49" y="96"/>
                          <a:pt x="49" y="96"/>
                        </a:cubicBezTo>
                        <a:cubicBezTo>
                          <a:pt x="49" y="97"/>
                          <a:pt x="49" y="99"/>
                          <a:pt x="50" y="100"/>
                        </a:cubicBezTo>
                        <a:cubicBezTo>
                          <a:pt x="51" y="101"/>
                          <a:pt x="53" y="98"/>
                          <a:pt x="54" y="97"/>
                        </a:cubicBezTo>
                        <a:cubicBezTo>
                          <a:pt x="56" y="95"/>
                          <a:pt x="59" y="93"/>
                          <a:pt x="59" y="93"/>
                        </a:cubicBezTo>
                        <a:cubicBezTo>
                          <a:pt x="60" y="90"/>
                          <a:pt x="63" y="85"/>
                          <a:pt x="63" y="85"/>
                        </a:cubicBezTo>
                        <a:cubicBezTo>
                          <a:pt x="65" y="79"/>
                          <a:pt x="66" y="82"/>
                          <a:pt x="70" y="78"/>
                        </a:cubicBezTo>
                        <a:cubicBezTo>
                          <a:pt x="72" y="76"/>
                          <a:pt x="75" y="73"/>
                          <a:pt x="75" y="73"/>
                        </a:cubicBezTo>
                        <a:cubicBezTo>
                          <a:pt x="77" y="66"/>
                          <a:pt x="82" y="68"/>
                          <a:pt x="85" y="63"/>
                        </a:cubicBezTo>
                        <a:cubicBezTo>
                          <a:pt x="86" y="60"/>
                          <a:pt x="91" y="57"/>
                          <a:pt x="91" y="57"/>
                        </a:cubicBezTo>
                        <a:cubicBezTo>
                          <a:pt x="91" y="54"/>
                          <a:pt x="94" y="52"/>
                          <a:pt x="93" y="49"/>
                        </a:cubicBezTo>
                        <a:cubicBezTo>
                          <a:pt x="93" y="48"/>
                          <a:pt x="90" y="46"/>
                          <a:pt x="90" y="46"/>
                        </a:cubicBezTo>
                        <a:cubicBezTo>
                          <a:pt x="93" y="40"/>
                          <a:pt x="92" y="32"/>
                          <a:pt x="89" y="26"/>
                        </a:cubicBezTo>
                        <a:cubicBezTo>
                          <a:pt x="87" y="17"/>
                          <a:pt x="82" y="15"/>
                          <a:pt x="73" y="14"/>
                        </a:cubicBezTo>
                        <a:cubicBezTo>
                          <a:pt x="70" y="11"/>
                          <a:pt x="68" y="7"/>
                          <a:pt x="63" y="5"/>
                        </a:cubicBezTo>
                        <a:cubicBezTo>
                          <a:pt x="62" y="4"/>
                          <a:pt x="60" y="1"/>
                          <a:pt x="60" y="1"/>
                        </a:cubicBezTo>
                        <a:cubicBezTo>
                          <a:pt x="55" y="2"/>
                          <a:pt x="49" y="0"/>
                          <a:pt x="45" y="2"/>
                        </a:cubicBezTo>
                        <a:cubicBezTo>
                          <a:pt x="44" y="10"/>
                          <a:pt x="41" y="11"/>
                          <a:pt x="34" y="12"/>
                        </a:cubicBezTo>
                        <a:cubicBezTo>
                          <a:pt x="32" y="14"/>
                          <a:pt x="25" y="14"/>
                          <a:pt x="22" y="15"/>
                        </a:cubicBezTo>
                        <a:cubicBezTo>
                          <a:pt x="15" y="14"/>
                          <a:pt x="15" y="15"/>
                          <a:pt x="9" y="18"/>
                        </a:cubicBezTo>
                        <a:cubicBezTo>
                          <a:pt x="8" y="22"/>
                          <a:pt x="8" y="26"/>
                          <a:pt x="6" y="29"/>
                        </a:cubicBezTo>
                        <a:cubicBezTo>
                          <a:pt x="6" y="30"/>
                          <a:pt x="1" y="33"/>
                          <a:pt x="1" y="31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0" name="Тонкинский"/>
                  <p:cNvSpPr>
                    <a:spLocks/>
                  </p:cNvSpPr>
                  <p:nvPr/>
                </p:nvSpPr>
                <p:spPr bwMode="auto">
                  <a:xfrm>
                    <a:off x="4393932" y="1748459"/>
                    <a:ext cx="923925" cy="600075"/>
                  </a:xfrm>
                  <a:custGeom>
                    <a:avLst/>
                    <a:gdLst>
                      <a:gd name="T0" fmla="*/ 0 w 97"/>
                      <a:gd name="T1" fmla="*/ 2147483646 h 63"/>
                      <a:gd name="T2" fmla="*/ 2147483646 w 97"/>
                      <a:gd name="T3" fmla="*/ 2147483646 h 63"/>
                      <a:gd name="T4" fmla="*/ 2147483646 w 97"/>
                      <a:gd name="T5" fmla="*/ 2147483646 h 63"/>
                      <a:gd name="T6" fmla="*/ 2147483646 w 97"/>
                      <a:gd name="T7" fmla="*/ 2147483646 h 63"/>
                      <a:gd name="T8" fmla="*/ 2147483646 w 97"/>
                      <a:gd name="T9" fmla="*/ 2147483646 h 63"/>
                      <a:gd name="T10" fmla="*/ 2147483646 w 97"/>
                      <a:gd name="T11" fmla="*/ 2147483646 h 63"/>
                      <a:gd name="T12" fmla="*/ 2147483646 w 97"/>
                      <a:gd name="T13" fmla="*/ 2147483646 h 63"/>
                      <a:gd name="T14" fmla="*/ 2147483646 w 97"/>
                      <a:gd name="T15" fmla="*/ 2147483646 h 63"/>
                      <a:gd name="T16" fmla="*/ 2147483646 w 97"/>
                      <a:gd name="T17" fmla="*/ 2147483646 h 63"/>
                      <a:gd name="T18" fmla="*/ 2147483646 w 97"/>
                      <a:gd name="T19" fmla="*/ 2147483646 h 63"/>
                      <a:gd name="T20" fmla="*/ 2147483646 w 97"/>
                      <a:gd name="T21" fmla="*/ 2147483646 h 63"/>
                      <a:gd name="T22" fmla="*/ 2147483646 w 97"/>
                      <a:gd name="T23" fmla="*/ 2147483646 h 63"/>
                      <a:gd name="T24" fmla="*/ 2147483646 w 97"/>
                      <a:gd name="T25" fmla="*/ 2147483646 h 63"/>
                      <a:gd name="T26" fmla="*/ 2147483646 w 97"/>
                      <a:gd name="T27" fmla="*/ 2147483646 h 63"/>
                      <a:gd name="T28" fmla="*/ 2147483646 w 97"/>
                      <a:gd name="T29" fmla="*/ 2147483646 h 63"/>
                      <a:gd name="T30" fmla="*/ 2147483646 w 97"/>
                      <a:gd name="T31" fmla="*/ 2147483646 h 63"/>
                      <a:gd name="T32" fmla="*/ 2147483646 w 97"/>
                      <a:gd name="T33" fmla="*/ 0 h 63"/>
                      <a:gd name="T34" fmla="*/ 2147483646 w 97"/>
                      <a:gd name="T35" fmla="*/ 2147483646 h 63"/>
                      <a:gd name="T36" fmla="*/ 2147483646 w 97"/>
                      <a:gd name="T37" fmla="*/ 2147483646 h 63"/>
                      <a:gd name="T38" fmla="*/ 2147483646 w 97"/>
                      <a:gd name="T39" fmla="*/ 2147483646 h 63"/>
                      <a:gd name="T40" fmla="*/ 2147483646 w 97"/>
                      <a:gd name="T41" fmla="*/ 2147483646 h 63"/>
                      <a:gd name="T42" fmla="*/ 2147483646 w 97"/>
                      <a:gd name="T43" fmla="*/ 2147483646 h 63"/>
                      <a:gd name="T44" fmla="*/ 2147483646 w 97"/>
                      <a:gd name="T45" fmla="*/ 2147483646 h 63"/>
                      <a:gd name="T46" fmla="*/ 2147483646 w 97"/>
                      <a:gd name="T47" fmla="*/ 2147483646 h 63"/>
                      <a:gd name="T48" fmla="*/ 2147483646 w 97"/>
                      <a:gd name="T49" fmla="*/ 2147483646 h 63"/>
                      <a:gd name="T50" fmla="*/ 0 w 97"/>
                      <a:gd name="T51" fmla="*/ 2147483646 h 63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97"/>
                      <a:gd name="T79" fmla="*/ 0 h 63"/>
                      <a:gd name="T80" fmla="*/ 97 w 97"/>
                      <a:gd name="T81" fmla="*/ 63 h 63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97" h="63">
                        <a:moveTo>
                          <a:pt x="0" y="54"/>
                        </a:moveTo>
                        <a:cubicBezTo>
                          <a:pt x="2" y="57"/>
                          <a:pt x="6" y="63"/>
                          <a:pt x="6" y="63"/>
                        </a:cubicBezTo>
                        <a:cubicBezTo>
                          <a:pt x="9" y="60"/>
                          <a:pt x="12" y="58"/>
                          <a:pt x="16" y="57"/>
                        </a:cubicBezTo>
                        <a:cubicBezTo>
                          <a:pt x="19" y="58"/>
                          <a:pt x="25" y="62"/>
                          <a:pt x="25" y="62"/>
                        </a:cubicBezTo>
                        <a:cubicBezTo>
                          <a:pt x="38" y="61"/>
                          <a:pt x="38" y="60"/>
                          <a:pt x="45" y="53"/>
                        </a:cubicBezTo>
                        <a:cubicBezTo>
                          <a:pt x="46" y="50"/>
                          <a:pt x="51" y="44"/>
                          <a:pt x="51" y="44"/>
                        </a:cubicBezTo>
                        <a:cubicBezTo>
                          <a:pt x="50" y="41"/>
                          <a:pt x="49" y="39"/>
                          <a:pt x="52" y="36"/>
                        </a:cubicBezTo>
                        <a:cubicBezTo>
                          <a:pt x="53" y="37"/>
                          <a:pt x="55" y="38"/>
                          <a:pt x="56" y="39"/>
                        </a:cubicBezTo>
                        <a:cubicBezTo>
                          <a:pt x="61" y="36"/>
                          <a:pt x="64" y="31"/>
                          <a:pt x="69" y="29"/>
                        </a:cubicBezTo>
                        <a:cubicBezTo>
                          <a:pt x="71" y="27"/>
                          <a:pt x="74" y="24"/>
                          <a:pt x="74" y="24"/>
                        </a:cubicBezTo>
                        <a:cubicBezTo>
                          <a:pt x="76" y="26"/>
                          <a:pt x="76" y="27"/>
                          <a:pt x="78" y="29"/>
                        </a:cubicBezTo>
                        <a:cubicBezTo>
                          <a:pt x="81" y="29"/>
                          <a:pt x="85" y="29"/>
                          <a:pt x="88" y="28"/>
                        </a:cubicBezTo>
                        <a:cubicBezTo>
                          <a:pt x="90" y="28"/>
                          <a:pt x="93" y="24"/>
                          <a:pt x="93" y="24"/>
                        </a:cubicBezTo>
                        <a:cubicBezTo>
                          <a:pt x="91" y="20"/>
                          <a:pt x="91" y="21"/>
                          <a:pt x="84" y="20"/>
                        </a:cubicBezTo>
                        <a:cubicBezTo>
                          <a:pt x="88" y="16"/>
                          <a:pt x="92" y="13"/>
                          <a:pt x="97" y="11"/>
                        </a:cubicBezTo>
                        <a:cubicBezTo>
                          <a:pt x="96" y="7"/>
                          <a:pt x="95" y="6"/>
                          <a:pt x="92" y="3"/>
                        </a:cubicBezTo>
                        <a:cubicBezTo>
                          <a:pt x="91" y="2"/>
                          <a:pt x="89" y="0"/>
                          <a:pt x="89" y="0"/>
                        </a:cubicBezTo>
                        <a:cubicBezTo>
                          <a:pt x="82" y="1"/>
                          <a:pt x="74" y="2"/>
                          <a:pt x="67" y="3"/>
                        </a:cubicBezTo>
                        <a:cubicBezTo>
                          <a:pt x="65" y="5"/>
                          <a:pt x="60" y="6"/>
                          <a:pt x="60" y="6"/>
                        </a:cubicBezTo>
                        <a:cubicBezTo>
                          <a:pt x="58" y="8"/>
                          <a:pt x="54" y="11"/>
                          <a:pt x="54" y="11"/>
                        </a:cubicBezTo>
                        <a:cubicBezTo>
                          <a:pt x="46" y="8"/>
                          <a:pt x="50" y="9"/>
                          <a:pt x="41" y="8"/>
                        </a:cubicBezTo>
                        <a:cubicBezTo>
                          <a:pt x="39" y="6"/>
                          <a:pt x="32" y="6"/>
                          <a:pt x="35" y="9"/>
                        </a:cubicBezTo>
                        <a:cubicBezTo>
                          <a:pt x="32" y="15"/>
                          <a:pt x="30" y="19"/>
                          <a:pt x="26" y="24"/>
                        </a:cubicBezTo>
                        <a:cubicBezTo>
                          <a:pt x="24" y="27"/>
                          <a:pt x="18" y="30"/>
                          <a:pt x="18" y="30"/>
                        </a:cubicBezTo>
                        <a:cubicBezTo>
                          <a:pt x="15" y="37"/>
                          <a:pt x="8" y="42"/>
                          <a:pt x="3" y="47"/>
                        </a:cubicBezTo>
                        <a:cubicBezTo>
                          <a:pt x="2" y="49"/>
                          <a:pt x="0" y="54"/>
                          <a:pt x="0" y="54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1" name="Варнавинский"/>
                  <p:cNvSpPr>
                    <a:spLocks/>
                  </p:cNvSpPr>
                  <p:nvPr/>
                </p:nvSpPr>
                <p:spPr bwMode="auto">
                  <a:xfrm>
                    <a:off x="2850882" y="1167434"/>
                    <a:ext cx="1133475" cy="1123950"/>
                  </a:xfrm>
                  <a:custGeom>
                    <a:avLst/>
                    <a:gdLst>
                      <a:gd name="T0" fmla="*/ 2147483646 w 115"/>
                      <a:gd name="T1" fmla="*/ 2147483646 h 117"/>
                      <a:gd name="T2" fmla="*/ 2147483646 w 115"/>
                      <a:gd name="T3" fmla="*/ 2147483646 h 117"/>
                      <a:gd name="T4" fmla="*/ 2147483646 w 115"/>
                      <a:gd name="T5" fmla="*/ 2147483646 h 117"/>
                      <a:gd name="T6" fmla="*/ 2147483646 w 115"/>
                      <a:gd name="T7" fmla="*/ 2147483646 h 117"/>
                      <a:gd name="T8" fmla="*/ 2147483646 w 115"/>
                      <a:gd name="T9" fmla="*/ 2147483646 h 117"/>
                      <a:gd name="T10" fmla="*/ 2147483646 w 115"/>
                      <a:gd name="T11" fmla="*/ 2147483646 h 117"/>
                      <a:gd name="T12" fmla="*/ 2147483646 w 115"/>
                      <a:gd name="T13" fmla="*/ 2147483646 h 117"/>
                      <a:gd name="T14" fmla="*/ 2147483646 w 115"/>
                      <a:gd name="T15" fmla="*/ 2147483646 h 117"/>
                      <a:gd name="T16" fmla="*/ 2147483646 w 115"/>
                      <a:gd name="T17" fmla="*/ 2147483646 h 117"/>
                      <a:gd name="T18" fmla="*/ 2147483646 w 115"/>
                      <a:gd name="T19" fmla="*/ 2147483646 h 117"/>
                      <a:gd name="T20" fmla="*/ 2147483646 w 115"/>
                      <a:gd name="T21" fmla="*/ 2147483646 h 117"/>
                      <a:gd name="T22" fmla="*/ 2147483646 w 115"/>
                      <a:gd name="T23" fmla="*/ 2147483646 h 117"/>
                      <a:gd name="T24" fmla="*/ 2147483646 w 115"/>
                      <a:gd name="T25" fmla="*/ 2147483646 h 117"/>
                      <a:gd name="T26" fmla="*/ 2147483646 w 115"/>
                      <a:gd name="T27" fmla="*/ 2147483646 h 117"/>
                      <a:gd name="T28" fmla="*/ 2147483646 w 115"/>
                      <a:gd name="T29" fmla="*/ 2147483646 h 117"/>
                      <a:gd name="T30" fmla="*/ 2147483646 w 115"/>
                      <a:gd name="T31" fmla="*/ 2147483646 h 117"/>
                      <a:gd name="T32" fmla="*/ 2147483646 w 115"/>
                      <a:gd name="T33" fmla="*/ 2147483646 h 117"/>
                      <a:gd name="T34" fmla="*/ 2147483646 w 115"/>
                      <a:gd name="T35" fmla="*/ 2147483646 h 117"/>
                      <a:gd name="T36" fmla="*/ 2147483646 w 115"/>
                      <a:gd name="T37" fmla="*/ 2147483646 h 117"/>
                      <a:gd name="T38" fmla="*/ 2147483646 w 115"/>
                      <a:gd name="T39" fmla="*/ 2147483646 h 117"/>
                      <a:gd name="T40" fmla="*/ 2147483646 w 115"/>
                      <a:gd name="T41" fmla="*/ 2147483646 h 117"/>
                      <a:gd name="T42" fmla="*/ 2147483646 w 115"/>
                      <a:gd name="T43" fmla="*/ 2147483646 h 117"/>
                      <a:gd name="T44" fmla="*/ 2147483646 w 115"/>
                      <a:gd name="T45" fmla="*/ 2147483646 h 117"/>
                      <a:gd name="T46" fmla="*/ 2147483646 w 115"/>
                      <a:gd name="T47" fmla="*/ 2147483646 h 117"/>
                      <a:gd name="T48" fmla="*/ 2147483646 w 115"/>
                      <a:gd name="T49" fmla="*/ 2147483646 h 117"/>
                      <a:gd name="T50" fmla="*/ 2147483646 w 115"/>
                      <a:gd name="T51" fmla="*/ 2147483646 h 117"/>
                      <a:gd name="T52" fmla="*/ 2147483646 w 115"/>
                      <a:gd name="T53" fmla="*/ 2147483646 h 117"/>
                      <a:gd name="T54" fmla="*/ 2147483646 w 115"/>
                      <a:gd name="T55" fmla="*/ 2147483646 h 117"/>
                      <a:gd name="T56" fmla="*/ 2147483646 w 115"/>
                      <a:gd name="T57" fmla="*/ 2147483646 h 117"/>
                      <a:gd name="T58" fmla="*/ 2147483646 w 115"/>
                      <a:gd name="T59" fmla="*/ 2147483646 h 117"/>
                      <a:gd name="T60" fmla="*/ 2147483646 w 115"/>
                      <a:gd name="T61" fmla="*/ 2147483646 h 117"/>
                      <a:gd name="T62" fmla="*/ 2147483646 w 115"/>
                      <a:gd name="T63" fmla="*/ 2147483646 h 117"/>
                      <a:gd name="T64" fmla="*/ 2147483646 w 115"/>
                      <a:gd name="T65" fmla="*/ 2147483646 h 117"/>
                      <a:gd name="T66" fmla="*/ 2147483646 w 115"/>
                      <a:gd name="T67" fmla="*/ 2147483646 h 117"/>
                      <a:gd name="T68" fmla="*/ 2147483646 w 115"/>
                      <a:gd name="T69" fmla="*/ 2147483646 h 117"/>
                      <a:gd name="T70" fmla="*/ 2147483646 w 115"/>
                      <a:gd name="T71" fmla="*/ 0 h 117"/>
                      <a:gd name="T72" fmla="*/ 2147483646 w 115"/>
                      <a:gd name="T73" fmla="*/ 2147483646 h 117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115"/>
                      <a:gd name="T112" fmla="*/ 0 h 117"/>
                      <a:gd name="T113" fmla="*/ 115 w 115"/>
                      <a:gd name="T114" fmla="*/ 117 h 117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115" h="117">
                        <a:moveTo>
                          <a:pt x="59" y="1"/>
                        </a:moveTo>
                        <a:cubicBezTo>
                          <a:pt x="58" y="11"/>
                          <a:pt x="53" y="20"/>
                          <a:pt x="46" y="27"/>
                        </a:cubicBezTo>
                        <a:cubicBezTo>
                          <a:pt x="45" y="28"/>
                          <a:pt x="34" y="29"/>
                          <a:pt x="31" y="30"/>
                        </a:cubicBezTo>
                        <a:cubicBezTo>
                          <a:pt x="29" y="32"/>
                          <a:pt x="25" y="33"/>
                          <a:pt x="24" y="36"/>
                        </a:cubicBezTo>
                        <a:cubicBezTo>
                          <a:pt x="20" y="45"/>
                          <a:pt x="13" y="55"/>
                          <a:pt x="4" y="58"/>
                        </a:cubicBezTo>
                        <a:cubicBezTo>
                          <a:pt x="0" y="62"/>
                          <a:pt x="9" y="66"/>
                          <a:pt x="12" y="67"/>
                        </a:cubicBezTo>
                        <a:cubicBezTo>
                          <a:pt x="14" y="69"/>
                          <a:pt x="14" y="71"/>
                          <a:pt x="15" y="74"/>
                        </a:cubicBezTo>
                        <a:cubicBezTo>
                          <a:pt x="17" y="78"/>
                          <a:pt x="22" y="80"/>
                          <a:pt x="25" y="83"/>
                        </a:cubicBezTo>
                        <a:cubicBezTo>
                          <a:pt x="26" y="91"/>
                          <a:pt x="25" y="93"/>
                          <a:pt x="31" y="95"/>
                        </a:cubicBezTo>
                        <a:cubicBezTo>
                          <a:pt x="39" y="103"/>
                          <a:pt x="28" y="108"/>
                          <a:pt x="38" y="111"/>
                        </a:cubicBezTo>
                        <a:cubicBezTo>
                          <a:pt x="40" y="113"/>
                          <a:pt x="40" y="115"/>
                          <a:pt x="41" y="117"/>
                        </a:cubicBezTo>
                        <a:cubicBezTo>
                          <a:pt x="51" y="116"/>
                          <a:pt x="47" y="117"/>
                          <a:pt x="52" y="114"/>
                        </a:cubicBezTo>
                        <a:cubicBezTo>
                          <a:pt x="55" y="115"/>
                          <a:pt x="60" y="113"/>
                          <a:pt x="60" y="113"/>
                        </a:cubicBezTo>
                        <a:cubicBezTo>
                          <a:pt x="59" y="111"/>
                          <a:pt x="61" y="108"/>
                          <a:pt x="61" y="108"/>
                        </a:cubicBezTo>
                        <a:cubicBezTo>
                          <a:pt x="63" y="109"/>
                          <a:pt x="67" y="111"/>
                          <a:pt x="67" y="111"/>
                        </a:cubicBezTo>
                        <a:cubicBezTo>
                          <a:pt x="69" y="110"/>
                          <a:pt x="71" y="110"/>
                          <a:pt x="73" y="112"/>
                        </a:cubicBezTo>
                        <a:cubicBezTo>
                          <a:pt x="77" y="110"/>
                          <a:pt x="73" y="104"/>
                          <a:pt x="77" y="102"/>
                        </a:cubicBezTo>
                        <a:cubicBezTo>
                          <a:pt x="80" y="100"/>
                          <a:pt x="84" y="99"/>
                          <a:pt x="87" y="97"/>
                        </a:cubicBezTo>
                        <a:cubicBezTo>
                          <a:pt x="88" y="96"/>
                          <a:pt x="89" y="95"/>
                          <a:pt x="89" y="95"/>
                        </a:cubicBezTo>
                        <a:cubicBezTo>
                          <a:pt x="92" y="98"/>
                          <a:pt x="90" y="97"/>
                          <a:pt x="94" y="96"/>
                        </a:cubicBezTo>
                        <a:cubicBezTo>
                          <a:pt x="97" y="93"/>
                          <a:pt x="95" y="94"/>
                          <a:pt x="92" y="91"/>
                        </a:cubicBezTo>
                        <a:cubicBezTo>
                          <a:pt x="93" y="90"/>
                          <a:pt x="95" y="88"/>
                          <a:pt x="95" y="88"/>
                        </a:cubicBezTo>
                        <a:cubicBezTo>
                          <a:pt x="97" y="80"/>
                          <a:pt x="99" y="84"/>
                          <a:pt x="106" y="85"/>
                        </a:cubicBezTo>
                        <a:cubicBezTo>
                          <a:pt x="107" y="86"/>
                          <a:pt x="110" y="88"/>
                          <a:pt x="110" y="88"/>
                        </a:cubicBezTo>
                        <a:cubicBezTo>
                          <a:pt x="114" y="86"/>
                          <a:pt x="109" y="88"/>
                          <a:pt x="112" y="85"/>
                        </a:cubicBezTo>
                        <a:cubicBezTo>
                          <a:pt x="115" y="77"/>
                          <a:pt x="112" y="70"/>
                          <a:pt x="104" y="67"/>
                        </a:cubicBezTo>
                        <a:cubicBezTo>
                          <a:pt x="103" y="66"/>
                          <a:pt x="101" y="64"/>
                          <a:pt x="101" y="64"/>
                        </a:cubicBezTo>
                        <a:cubicBezTo>
                          <a:pt x="99" y="59"/>
                          <a:pt x="101" y="54"/>
                          <a:pt x="100" y="48"/>
                        </a:cubicBezTo>
                        <a:cubicBezTo>
                          <a:pt x="100" y="46"/>
                          <a:pt x="96" y="43"/>
                          <a:pt x="96" y="43"/>
                        </a:cubicBezTo>
                        <a:cubicBezTo>
                          <a:pt x="93" y="44"/>
                          <a:pt x="86" y="41"/>
                          <a:pt x="86" y="41"/>
                        </a:cubicBezTo>
                        <a:cubicBezTo>
                          <a:pt x="89" y="38"/>
                          <a:pt x="91" y="36"/>
                          <a:pt x="92" y="32"/>
                        </a:cubicBezTo>
                        <a:cubicBezTo>
                          <a:pt x="90" y="30"/>
                          <a:pt x="85" y="26"/>
                          <a:pt x="83" y="23"/>
                        </a:cubicBezTo>
                        <a:cubicBezTo>
                          <a:pt x="82" y="21"/>
                          <a:pt x="82" y="18"/>
                          <a:pt x="80" y="17"/>
                        </a:cubicBezTo>
                        <a:cubicBezTo>
                          <a:pt x="80" y="17"/>
                          <a:pt x="74" y="15"/>
                          <a:pt x="72" y="14"/>
                        </a:cubicBezTo>
                        <a:cubicBezTo>
                          <a:pt x="71" y="13"/>
                          <a:pt x="70" y="12"/>
                          <a:pt x="70" y="12"/>
                        </a:cubicBezTo>
                        <a:cubicBezTo>
                          <a:pt x="68" y="3"/>
                          <a:pt x="66" y="5"/>
                          <a:pt x="61" y="0"/>
                        </a:cubicBezTo>
                        <a:cubicBezTo>
                          <a:pt x="60" y="0"/>
                          <a:pt x="59" y="1"/>
                          <a:pt x="59" y="1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2" name="Краснобаковский"/>
                  <p:cNvSpPr>
                    <a:spLocks/>
                  </p:cNvSpPr>
                  <p:nvPr/>
                </p:nvSpPr>
                <p:spPr bwMode="auto">
                  <a:xfrm>
                    <a:off x="3193782" y="1977059"/>
                    <a:ext cx="1247775" cy="828675"/>
                  </a:xfrm>
                  <a:custGeom>
                    <a:avLst/>
                    <a:gdLst>
                      <a:gd name="T0" fmla="*/ 2147483646 w 131"/>
                      <a:gd name="T1" fmla="*/ 2147483646 h 87"/>
                      <a:gd name="T2" fmla="*/ 0 w 131"/>
                      <a:gd name="T3" fmla="*/ 2147483646 h 87"/>
                      <a:gd name="T4" fmla="*/ 2147483646 w 131"/>
                      <a:gd name="T5" fmla="*/ 2147483646 h 87"/>
                      <a:gd name="T6" fmla="*/ 2147483646 w 131"/>
                      <a:gd name="T7" fmla="*/ 2147483646 h 87"/>
                      <a:gd name="T8" fmla="*/ 2147483646 w 131"/>
                      <a:gd name="T9" fmla="*/ 2147483646 h 87"/>
                      <a:gd name="T10" fmla="*/ 2147483646 w 131"/>
                      <a:gd name="T11" fmla="*/ 2147483646 h 87"/>
                      <a:gd name="T12" fmla="*/ 2147483646 w 131"/>
                      <a:gd name="T13" fmla="*/ 2147483646 h 87"/>
                      <a:gd name="T14" fmla="*/ 2147483646 w 131"/>
                      <a:gd name="T15" fmla="*/ 2147483646 h 87"/>
                      <a:gd name="T16" fmla="*/ 2147483646 w 131"/>
                      <a:gd name="T17" fmla="*/ 2147483646 h 87"/>
                      <a:gd name="T18" fmla="*/ 2147483646 w 131"/>
                      <a:gd name="T19" fmla="*/ 2147483646 h 87"/>
                      <a:gd name="T20" fmla="*/ 2147483646 w 131"/>
                      <a:gd name="T21" fmla="*/ 2147483646 h 87"/>
                      <a:gd name="T22" fmla="*/ 2147483646 w 131"/>
                      <a:gd name="T23" fmla="*/ 2147483646 h 87"/>
                      <a:gd name="T24" fmla="*/ 2147483646 w 131"/>
                      <a:gd name="T25" fmla="*/ 2147483646 h 87"/>
                      <a:gd name="T26" fmla="*/ 2147483646 w 131"/>
                      <a:gd name="T27" fmla="*/ 2147483646 h 87"/>
                      <a:gd name="T28" fmla="*/ 2147483646 w 131"/>
                      <a:gd name="T29" fmla="*/ 2147483646 h 87"/>
                      <a:gd name="T30" fmla="*/ 2147483646 w 131"/>
                      <a:gd name="T31" fmla="*/ 2147483646 h 87"/>
                      <a:gd name="T32" fmla="*/ 2147483646 w 131"/>
                      <a:gd name="T33" fmla="*/ 2147483646 h 87"/>
                      <a:gd name="T34" fmla="*/ 2147483646 w 131"/>
                      <a:gd name="T35" fmla="*/ 2147483646 h 87"/>
                      <a:gd name="T36" fmla="*/ 2147483646 w 131"/>
                      <a:gd name="T37" fmla="*/ 2147483646 h 87"/>
                      <a:gd name="T38" fmla="*/ 2147483646 w 131"/>
                      <a:gd name="T39" fmla="*/ 2147483646 h 87"/>
                      <a:gd name="T40" fmla="*/ 2147483646 w 131"/>
                      <a:gd name="T41" fmla="*/ 2147483646 h 87"/>
                      <a:gd name="T42" fmla="*/ 2147483646 w 131"/>
                      <a:gd name="T43" fmla="*/ 2147483646 h 87"/>
                      <a:gd name="T44" fmla="*/ 2147483646 w 131"/>
                      <a:gd name="T45" fmla="*/ 2147483646 h 87"/>
                      <a:gd name="T46" fmla="*/ 2147483646 w 131"/>
                      <a:gd name="T47" fmla="*/ 2147483646 h 87"/>
                      <a:gd name="T48" fmla="*/ 2147483646 w 131"/>
                      <a:gd name="T49" fmla="*/ 2147483646 h 87"/>
                      <a:gd name="T50" fmla="*/ 2147483646 w 131"/>
                      <a:gd name="T51" fmla="*/ 2147483646 h 87"/>
                      <a:gd name="T52" fmla="*/ 2147483646 w 131"/>
                      <a:gd name="T53" fmla="*/ 2147483646 h 87"/>
                      <a:gd name="T54" fmla="*/ 2147483646 w 131"/>
                      <a:gd name="T55" fmla="*/ 2147483646 h 87"/>
                      <a:gd name="T56" fmla="*/ 2147483646 w 131"/>
                      <a:gd name="T57" fmla="*/ 2147483646 h 87"/>
                      <a:gd name="T58" fmla="*/ 2147483646 w 131"/>
                      <a:gd name="T59" fmla="*/ 2147483646 h 87"/>
                      <a:gd name="T60" fmla="*/ 2147483646 w 131"/>
                      <a:gd name="T61" fmla="*/ 0 h 87"/>
                      <a:gd name="T62" fmla="*/ 2147483646 w 131"/>
                      <a:gd name="T63" fmla="*/ 2147483646 h 87"/>
                      <a:gd name="T64" fmla="*/ 2147483646 w 131"/>
                      <a:gd name="T65" fmla="*/ 2147483646 h 87"/>
                      <a:gd name="T66" fmla="*/ 2147483646 w 131"/>
                      <a:gd name="T67" fmla="*/ 2147483646 h 87"/>
                      <a:gd name="T68" fmla="*/ 2147483646 w 131"/>
                      <a:gd name="T69" fmla="*/ 2147483646 h 87"/>
                      <a:gd name="T70" fmla="*/ 2147483646 w 131"/>
                      <a:gd name="T71" fmla="*/ 2147483646 h 87"/>
                      <a:gd name="T72" fmla="*/ 2147483646 w 131"/>
                      <a:gd name="T73" fmla="*/ 2147483646 h 87"/>
                      <a:gd name="T74" fmla="*/ 2147483646 w 131"/>
                      <a:gd name="T75" fmla="*/ 2147483646 h 87"/>
                      <a:gd name="T76" fmla="*/ 2147483646 w 131"/>
                      <a:gd name="T77" fmla="*/ 2147483646 h 87"/>
                      <a:gd name="T78" fmla="*/ 2147483646 w 131"/>
                      <a:gd name="T79" fmla="*/ 2147483646 h 87"/>
                      <a:gd name="T80" fmla="*/ 2147483646 w 131"/>
                      <a:gd name="T81" fmla="*/ 2147483646 h 87"/>
                      <a:gd name="T82" fmla="*/ 2147483646 w 131"/>
                      <a:gd name="T83" fmla="*/ 2147483646 h 8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131"/>
                      <a:gd name="T127" fmla="*/ 0 h 87"/>
                      <a:gd name="T128" fmla="*/ 131 w 131"/>
                      <a:gd name="T129" fmla="*/ 87 h 87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131" h="87">
                        <a:moveTo>
                          <a:pt x="8" y="34"/>
                        </a:moveTo>
                        <a:cubicBezTo>
                          <a:pt x="3" y="37"/>
                          <a:pt x="5" y="36"/>
                          <a:pt x="0" y="37"/>
                        </a:cubicBezTo>
                        <a:cubicBezTo>
                          <a:pt x="2" y="41"/>
                          <a:pt x="3" y="41"/>
                          <a:pt x="7" y="42"/>
                        </a:cubicBezTo>
                        <a:cubicBezTo>
                          <a:pt x="10" y="45"/>
                          <a:pt x="9" y="45"/>
                          <a:pt x="13" y="46"/>
                        </a:cubicBezTo>
                        <a:cubicBezTo>
                          <a:pt x="17" y="50"/>
                          <a:pt x="14" y="48"/>
                          <a:pt x="22" y="49"/>
                        </a:cubicBezTo>
                        <a:cubicBezTo>
                          <a:pt x="23" y="50"/>
                          <a:pt x="26" y="52"/>
                          <a:pt x="26" y="52"/>
                        </a:cubicBezTo>
                        <a:cubicBezTo>
                          <a:pt x="28" y="57"/>
                          <a:pt x="28" y="63"/>
                          <a:pt x="25" y="68"/>
                        </a:cubicBezTo>
                        <a:cubicBezTo>
                          <a:pt x="28" y="71"/>
                          <a:pt x="27" y="69"/>
                          <a:pt x="26" y="76"/>
                        </a:cubicBezTo>
                        <a:cubicBezTo>
                          <a:pt x="27" y="77"/>
                          <a:pt x="29" y="80"/>
                          <a:pt x="29" y="80"/>
                        </a:cubicBezTo>
                        <a:cubicBezTo>
                          <a:pt x="31" y="79"/>
                          <a:pt x="33" y="78"/>
                          <a:pt x="35" y="76"/>
                        </a:cubicBezTo>
                        <a:cubicBezTo>
                          <a:pt x="36" y="79"/>
                          <a:pt x="39" y="82"/>
                          <a:pt x="41" y="84"/>
                        </a:cubicBezTo>
                        <a:cubicBezTo>
                          <a:pt x="42" y="85"/>
                          <a:pt x="44" y="87"/>
                          <a:pt x="44" y="87"/>
                        </a:cubicBezTo>
                        <a:cubicBezTo>
                          <a:pt x="49" y="86"/>
                          <a:pt x="51" y="84"/>
                          <a:pt x="54" y="81"/>
                        </a:cubicBezTo>
                        <a:cubicBezTo>
                          <a:pt x="55" y="80"/>
                          <a:pt x="58" y="77"/>
                          <a:pt x="58" y="77"/>
                        </a:cubicBezTo>
                        <a:cubicBezTo>
                          <a:pt x="60" y="71"/>
                          <a:pt x="62" y="71"/>
                          <a:pt x="67" y="70"/>
                        </a:cubicBezTo>
                        <a:cubicBezTo>
                          <a:pt x="70" y="65"/>
                          <a:pt x="74" y="62"/>
                          <a:pt x="80" y="60"/>
                        </a:cubicBezTo>
                        <a:cubicBezTo>
                          <a:pt x="85" y="55"/>
                          <a:pt x="86" y="54"/>
                          <a:pt x="94" y="53"/>
                        </a:cubicBezTo>
                        <a:cubicBezTo>
                          <a:pt x="92" y="41"/>
                          <a:pt x="105" y="44"/>
                          <a:pt x="114" y="43"/>
                        </a:cubicBezTo>
                        <a:cubicBezTo>
                          <a:pt x="117" y="41"/>
                          <a:pt x="116" y="43"/>
                          <a:pt x="118" y="45"/>
                        </a:cubicBezTo>
                        <a:cubicBezTo>
                          <a:pt x="125" y="43"/>
                          <a:pt x="122" y="44"/>
                          <a:pt x="128" y="41"/>
                        </a:cubicBezTo>
                        <a:cubicBezTo>
                          <a:pt x="129" y="40"/>
                          <a:pt x="131" y="38"/>
                          <a:pt x="131" y="38"/>
                        </a:cubicBezTo>
                        <a:lnTo>
                          <a:pt x="126" y="31"/>
                        </a:lnTo>
                        <a:cubicBezTo>
                          <a:pt x="126" y="31"/>
                          <a:pt x="125" y="30"/>
                          <a:pt x="125" y="30"/>
                        </a:cubicBezTo>
                        <a:cubicBezTo>
                          <a:pt x="123" y="32"/>
                          <a:pt x="120" y="36"/>
                          <a:pt x="120" y="36"/>
                        </a:cubicBezTo>
                        <a:cubicBezTo>
                          <a:pt x="116" y="34"/>
                          <a:pt x="115" y="31"/>
                          <a:pt x="111" y="30"/>
                        </a:cubicBezTo>
                        <a:cubicBezTo>
                          <a:pt x="110" y="29"/>
                          <a:pt x="101" y="20"/>
                          <a:pt x="101" y="20"/>
                        </a:cubicBezTo>
                        <a:cubicBezTo>
                          <a:pt x="98" y="19"/>
                          <a:pt x="93" y="18"/>
                          <a:pt x="93" y="18"/>
                        </a:cubicBezTo>
                        <a:cubicBezTo>
                          <a:pt x="91" y="13"/>
                          <a:pt x="93" y="19"/>
                          <a:pt x="93" y="11"/>
                        </a:cubicBezTo>
                        <a:cubicBezTo>
                          <a:pt x="93" y="9"/>
                          <a:pt x="90" y="6"/>
                          <a:pt x="90" y="6"/>
                        </a:cubicBezTo>
                        <a:cubicBezTo>
                          <a:pt x="87" y="8"/>
                          <a:pt x="86" y="10"/>
                          <a:pt x="82" y="11"/>
                        </a:cubicBezTo>
                        <a:cubicBezTo>
                          <a:pt x="79" y="4"/>
                          <a:pt x="75" y="2"/>
                          <a:pt x="68" y="0"/>
                        </a:cubicBezTo>
                        <a:cubicBezTo>
                          <a:pt x="64" y="1"/>
                          <a:pt x="64" y="4"/>
                          <a:pt x="61" y="7"/>
                        </a:cubicBezTo>
                        <a:cubicBezTo>
                          <a:pt x="62" y="8"/>
                          <a:pt x="63" y="9"/>
                          <a:pt x="63" y="10"/>
                        </a:cubicBezTo>
                        <a:cubicBezTo>
                          <a:pt x="63" y="12"/>
                          <a:pt x="60" y="15"/>
                          <a:pt x="60" y="15"/>
                        </a:cubicBezTo>
                        <a:cubicBezTo>
                          <a:pt x="57" y="12"/>
                          <a:pt x="51" y="17"/>
                          <a:pt x="47" y="19"/>
                        </a:cubicBezTo>
                        <a:cubicBezTo>
                          <a:pt x="46" y="20"/>
                          <a:pt x="43" y="22"/>
                          <a:pt x="43" y="22"/>
                        </a:cubicBezTo>
                        <a:cubicBezTo>
                          <a:pt x="42" y="25"/>
                          <a:pt x="43" y="30"/>
                          <a:pt x="39" y="28"/>
                        </a:cubicBezTo>
                        <a:lnTo>
                          <a:pt x="31" y="26"/>
                        </a:lnTo>
                        <a:cubicBezTo>
                          <a:pt x="31" y="26"/>
                          <a:pt x="29" y="26"/>
                          <a:pt x="29" y="26"/>
                        </a:cubicBezTo>
                        <a:cubicBezTo>
                          <a:pt x="27" y="28"/>
                          <a:pt x="25" y="32"/>
                          <a:pt x="25" y="32"/>
                        </a:cubicBezTo>
                        <a:cubicBezTo>
                          <a:pt x="19" y="31"/>
                          <a:pt x="17" y="34"/>
                          <a:pt x="11" y="35"/>
                        </a:cubicBezTo>
                        <a:cubicBezTo>
                          <a:pt x="8" y="34"/>
                          <a:pt x="7" y="35"/>
                          <a:pt x="8" y="34"/>
                        </a:cubicBezTo>
                        <a:close/>
                      </a:path>
                    </a:pathLst>
                  </a:custGeom>
                  <a:solidFill>
                    <a:srgbClr val="FF4B4B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3" name="Шарангский"/>
                  <p:cNvSpPr>
                    <a:spLocks/>
                  </p:cNvSpPr>
                  <p:nvPr/>
                </p:nvSpPr>
                <p:spPr bwMode="auto">
                  <a:xfrm>
                    <a:off x="4536807" y="1977059"/>
                    <a:ext cx="819150" cy="923925"/>
                  </a:xfrm>
                  <a:custGeom>
                    <a:avLst/>
                    <a:gdLst>
                      <a:gd name="T0" fmla="*/ 2147483646 w 86"/>
                      <a:gd name="T1" fmla="*/ 2147483646 h 97"/>
                      <a:gd name="T2" fmla="*/ 2147483646 w 86"/>
                      <a:gd name="T3" fmla="*/ 2147483646 h 97"/>
                      <a:gd name="T4" fmla="*/ 2147483646 w 86"/>
                      <a:gd name="T5" fmla="*/ 2147483646 h 97"/>
                      <a:gd name="T6" fmla="*/ 2147483646 w 86"/>
                      <a:gd name="T7" fmla="*/ 2147483646 h 97"/>
                      <a:gd name="T8" fmla="*/ 2147483646 w 86"/>
                      <a:gd name="T9" fmla="*/ 2147483646 h 97"/>
                      <a:gd name="T10" fmla="*/ 2147483646 w 86"/>
                      <a:gd name="T11" fmla="*/ 2147483646 h 97"/>
                      <a:gd name="T12" fmla="*/ 2147483646 w 86"/>
                      <a:gd name="T13" fmla="*/ 2147483646 h 97"/>
                      <a:gd name="T14" fmla="*/ 2147483646 w 86"/>
                      <a:gd name="T15" fmla="*/ 2147483646 h 97"/>
                      <a:gd name="T16" fmla="*/ 2147483646 w 86"/>
                      <a:gd name="T17" fmla="*/ 2147483646 h 97"/>
                      <a:gd name="T18" fmla="*/ 2147483646 w 86"/>
                      <a:gd name="T19" fmla="*/ 2147483646 h 97"/>
                      <a:gd name="T20" fmla="*/ 2147483646 w 86"/>
                      <a:gd name="T21" fmla="*/ 2147483646 h 97"/>
                      <a:gd name="T22" fmla="*/ 2147483646 w 86"/>
                      <a:gd name="T23" fmla="*/ 2147483646 h 97"/>
                      <a:gd name="T24" fmla="*/ 2147483646 w 86"/>
                      <a:gd name="T25" fmla="*/ 2147483646 h 97"/>
                      <a:gd name="T26" fmla="*/ 2147483646 w 86"/>
                      <a:gd name="T27" fmla="*/ 2147483646 h 97"/>
                      <a:gd name="T28" fmla="*/ 2147483646 w 86"/>
                      <a:gd name="T29" fmla="*/ 2147483646 h 97"/>
                      <a:gd name="T30" fmla="*/ 2147483646 w 86"/>
                      <a:gd name="T31" fmla="*/ 2147483646 h 97"/>
                      <a:gd name="T32" fmla="*/ 2147483646 w 86"/>
                      <a:gd name="T33" fmla="*/ 2147483646 h 97"/>
                      <a:gd name="T34" fmla="*/ 2147483646 w 86"/>
                      <a:gd name="T35" fmla="*/ 2147483646 h 97"/>
                      <a:gd name="T36" fmla="*/ 2147483646 w 86"/>
                      <a:gd name="T37" fmla="*/ 2147483646 h 97"/>
                      <a:gd name="T38" fmla="*/ 2147483646 w 86"/>
                      <a:gd name="T39" fmla="*/ 2147483646 h 97"/>
                      <a:gd name="T40" fmla="*/ 2147483646 w 86"/>
                      <a:gd name="T41" fmla="*/ 2147483646 h 97"/>
                      <a:gd name="T42" fmla="*/ 2147483646 w 86"/>
                      <a:gd name="T43" fmla="*/ 2147483646 h 97"/>
                      <a:gd name="T44" fmla="*/ 2147483646 w 86"/>
                      <a:gd name="T45" fmla="*/ 2147483646 h 97"/>
                      <a:gd name="T46" fmla="*/ 2147483646 w 86"/>
                      <a:gd name="T47" fmla="*/ 2147483646 h 97"/>
                      <a:gd name="T48" fmla="*/ 2147483646 w 86"/>
                      <a:gd name="T49" fmla="*/ 2147483646 h 97"/>
                      <a:gd name="T50" fmla="*/ 2147483646 w 86"/>
                      <a:gd name="T51" fmla="*/ 2147483646 h 97"/>
                      <a:gd name="T52" fmla="*/ 2147483646 w 86"/>
                      <a:gd name="T53" fmla="*/ 2147483646 h 97"/>
                      <a:gd name="T54" fmla="*/ 2147483646 w 86"/>
                      <a:gd name="T55" fmla="*/ 2147483646 h 97"/>
                      <a:gd name="T56" fmla="*/ 2147483646 w 86"/>
                      <a:gd name="T57" fmla="*/ 2147483646 h 97"/>
                      <a:gd name="T58" fmla="*/ 2147483646 w 86"/>
                      <a:gd name="T59" fmla="*/ 0 h 97"/>
                      <a:gd name="T60" fmla="*/ 2147483646 w 86"/>
                      <a:gd name="T61" fmla="*/ 2147483646 h 97"/>
                      <a:gd name="T62" fmla="*/ 2147483646 w 86"/>
                      <a:gd name="T63" fmla="*/ 2147483646 h 97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86"/>
                      <a:gd name="T97" fmla="*/ 0 h 97"/>
                      <a:gd name="T98" fmla="*/ 86 w 86"/>
                      <a:gd name="T99" fmla="*/ 97 h 97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86" h="97">
                        <a:moveTo>
                          <a:pt x="74" y="5"/>
                        </a:moveTo>
                        <a:cubicBezTo>
                          <a:pt x="72" y="7"/>
                          <a:pt x="71" y="8"/>
                          <a:pt x="70" y="10"/>
                        </a:cubicBezTo>
                        <a:cubicBezTo>
                          <a:pt x="71" y="19"/>
                          <a:pt x="70" y="19"/>
                          <a:pt x="78" y="20"/>
                        </a:cubicBezTo>
                        <a:cubicBezTo>
                          <a:pt x="83" y="23"/>
                          <a:pt x="82" y="29"/>
                          <a:pt x="86" y="33"/>
                        </a:cubicBezTo>
                        <a:cubicBezTo>
                          <a:pt x="84" y="41"/>
                          <a:pt x="84" y="40"/>
                          <a:pt x="75" y="41"/>
                        </a:cubicBezTo>
                        <a:cubicBezTo>
                          <a:pt x="77" y="44"/>
                          <a:pt x="79" y="46"/>
                          <a:pt x="81" y="49"/>
                        </a:cubicBezTo>
                        <a:cubicBezTo>
                          <a:pt x="78" y="56"/>
                          <a:pt x="82" y="59"/>
                          <a:pt x="75" y="66"/>
                        </a:cubicBezTo>
                        <a:cubicBezTo>
                          <a:pt x="76" y="69"/>
                          <a:pt x="77" y="71"/>
                          <a:pt x="79" y="73"/>
                        </a:cubicBezTo>
                        <a:cubicBezTo>
                          <a:pt x="77" y="77"/>
                          <a:pt x="71" y="79"/>
                          <a:pt x="68" y="82"/>
                        </a:cubicBezTo>
                        <a:cubicBezTo>
                          <a:pt x="66" y="84"/>
                          <a:pt x="62" y="87"/>
                          <a:pt x="62" y="87"/>
                        </a:cubicBezTo>
                        <a:cubicBezTo>
                          <a:pt x="59" y="86"/>
                          <a:pt x="58" y="84"/>
                          <a:pt x="55" y="83"/>
                        </a:cubicBezTo>
                        <a:cubicBezTo>
                          <a:pt x="53" y="85"/>
                          <a:pt x="49" y="82"/>
                          <a:pt x="47" y="81"/>
                        </a:cubicBezTo>
                        <a:cubicBezTo>
                          <a:pt x="41" y="82"/>
                          <a:pt x="37" y="80"/>
                          <a:pt x="33" y="84"/>
                        </a:cubicBezTo>
                        <a:cubicBezTo>
                          <a:pt x="32" y="87"/>
                          <a:pt x="33" y="94"/>
                          <a:pt x="31" y="92"/>
                        </a:cubicBezTo>
                        <a:cubicBezTo>
                          <a:pt x="30" y="91"/>
                          <a:pt x="29" y="90"/>
                          <a:pt x="29" y="90"/>
                        </a:cubicBezTo>
                        <a:cubicBezTo>
                          <a:pt x="26" y="92"/>
                          <a:pt x="22" y="94"/>
                          <a:pt x="18" y="95"/>
                        </a:cubicBezTo>
                        <a:cubicBezTo>
                          <a:pt x="14" y="96"/>
                          <a:pt x="6" y="97"/>
                          <a:pt x="6" y="97"/>
                        </a:cubicBezTo>
                        <a:cubicBezTo>
                          <a:pt x="0" y="96"/>
                          <a:pt x="1" y="87"/>
                          <a:pt x="6" y="82"/>
                        </a:cubicBezTo>
                        <a:cubicBezTo>
                          <a:pt x="8" y="77"/>
                          <a:pt x="10" y="72"/>
                          <a:pt x="6" y="68"/>
                        </a:cubicBezTo>
                        <a:cubicBezTo>
                          <a:pt x="7" y="63"/>
                          <a:pt x="8" y="63"/>
                          <a:pt x="9" y="59"/>
                        </a:cubicBezTo>
                        <a:cubicBezTo>
                          <a:pt x="7" y="57"/>
                          <a:pt x="6" y="55"/>
                          <a:pt x="4" y="53"/>
                        </a:cubicBezTo>
                        <a:cubicBezTo>
                          <a:pt x="6" y="47"/>
                          <a:pt x="6" y="48"/>
                          <a:pt x="2" y="44"/>
                        </a:cubicBezTo>
                        <a:cubicBezTo>
                          <a:pt x="5" y="41"/>
                          <a:pt x="3" y="39"/>
                          <a:pt x="2" y="35"/>
                        </a:cubicBezTo>
                        <a:cubicBezTo>
                          <a:pt x="3" y="34"/>
                          <a:pt x="7" y="36"/>
                          <a:pt x="9" y="37"/>
                        </a:cubicBezTo>
                        <a:cubicBezTo>
                          <a:pt x="11" y="39"/>
                          <a:pt x="18" y="36"/>
                          <a:pt x="20" y="36"/>
                        </a:cubicBezTo>
                        <a:cubicBezTo>
                          <a:pt x="28" y="32"/>
                          <a:pt x="32" y="28"/>
                          <a:pt x="36" y="20"/>
                        </a:cubicBezTo>
                        <a:cubicBezTo>
                          <a:pt x="36" y="17"/>
                          <a:pt x="36" y="14"/>
                          <a:pt x="37" y="12"/>
                        </a:cubicBezTo>
                        <a:cubicBezTo>
                          <a:pt x="38" y="11"/>
                          <a:pt x="40" y="15"/>
                          <a:pt x="40" y="15"/>
                        </a:cubicBezTo>
                        <a:cubicBezTo>
                          <a:pt x="45" y="12"/>
                          <a:pt x="49" y="8"/>
                          <a:pt x="54" y="5"/>
                        </a:cubicBezTo>
                        <a:cubicBezTo>
                          <a:pt x="56" y="4"/>
                          <a:pt x="59" y="0"/>
                          <a:pt x="59" y="0"/>
                        </a:cubicBezTo>
                        <a:cubicBezTo>
                          <a:pt x="61" y="2"/>
                          <a:pt x="62" y="4"/>
                          <a:pt x="65" y="5"/>
                        </a:cubicBezTo>
                        <a:cubicBezTo>
                          <a:pt x="68" y="4"/>
                          <a:pt x="74" y="5"/>
                          <a:pt x="74" y="5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4" name="Ковернинский"/>
                  <p:cNvSpPr>
                    <a:spLocks/>
                  </p:cNvSpPr>
                  <p:nvPr/>
                </p:nvSpPr>
                <p:spPr bwMode="auto">
                  <a:xfrm>
                    <a:off x="2117457" y="1729409"/>
                    <a:ext cx="971550" cy="1152525"/>
                  </a:xfrm>
                  <a:custGeom>
                    <a:avLst/>
                    <a:gdLst>
                      <a:gd name="T0" fmla="*/ 2147483646 w 102"/>
                      <a:gd name="T1" fmla="*/ 2147483646 h 121"/>
                      <a:gd name="T2" fmla="*/ 2147483646 w 102"/>
                      <a:gd name="T3" fmla="*/ 2147483646 h 121"/>
                      <a:gd name="T4" fmla="*/ 2147483646 w 102"/>
                      <a:gd name="T5" fmla="*/ 2147483646 h 121"/>
                      <a:gd name="T6" fmla="*/ 2147483646 w 102"/>
                      <a:gd name="T7" fmla="*/ 2147483646 h 121"/>
                      <a:gd name="T8" fmla="*/ 2147483646 w 102"/>
                      <a:gd name="T9" fmla="*/ 2147483646 h 121"/>
                      <a:gd name="T10" fmla="*/ 2147483646 w 102"/>
                      <a:gd name="T11" fmla="*/ 2147483646 h 121"/>
                      <a:gd name="T12" fmla="*/ 2147483646 w 102"/>
                      <a:gd name="T13" fmla="*/ 2147483646 h 121"/>
                      <a:gd name="T14" fmla="*/ 2147483646 w 102"/>
                      <a:gd name="T15" fmla="*/ 2147483646 h 121"/>
                      <a:gd name="T16" fmla="*/ 2147483646 w 102"/>
                      <a:gd name="T17" fmla="*/ 2147483646 h 121"/>
                      <a:gd name="T18" fmla="*/ 2147483646 w 102"/>
                      <a:gd name="T19" fmla="*/ 2147483646 h 121"/>
                      <a:gd name="T20" fmla="*/ 2147483646 w 102"/>
                      <a:gd name="T21" fmla="*/ 2147483646 h 121"/>
                      <a:gd name="T22" fmla="*/ 2147483646 w 102"/>
                      <a:gd name="T23" fmla="*/ 2147483646 h 121"/>
                      <a:gd name="T24" fmla="*/ 2147483646 w 102"/>
                      <a:gd name="T25" fmla="*/ 2147483646 h 121"/>
                      <a:gd name="T26" fmla="*/ 2147483646 w 102"/>
                      <a:gd name="T27" fmla="*/ 2147483646 h 121"/>
                      <a:gd name="T28" fmla="*/ 2147483646 w 102"/>
                      <a:gd name="T29" fmla="*/ 2147483646 h 121"/>
                      <a:gd name="T30" fmla="*/ 2147483646 w 102"/>
                      <a:gd name="T31" fmla="*/ 2147483646 h 121"/>
                      <a:gd name="T32" fmla="*/ 2147483646 w 102"/>
                      <a:gd name="T33" fmla="*/ 2147483646 h 121"/>
                      <a:gd name="T34" fmla="*/ 2147483646 w 102"/>
                      <a:gd name="T35" fmla="*/ 2147483646 h 121"/>
                      <a:gd name="T36" fmla="*/ 2147483646 w 102"/>
                      <a:gd name="T37" fmla="*/ 2147483646 h 121"/>
                      <a:gd name="T38" fmla="*/ 2147483646 w 102"/>
                      <a:gd name="T39" fmla="*/ 2147483646 h 121"/>
                      <a:gd name="T40" fmla="*/ 2147483646 w 102"/>
                      <a:gd name="T41" fmla="*/ 2147483646 h 121"/>
                      <a:gd name="T42" fmla="*/ 2147483646 w 102"/>
                      <a:gd name="T43" fmla="*/ 2147483646 h 121"/>
                      <a:gd name="T44" fmla="*/ 2147483646 w 102"/>
                      <a:gd name="T45" fmla="*/ 2147483646 h 121"/>
                      <a:gd name="T46" fmla="*/ 2147483646 w 102"/>
                      <a:gd name="T47" fmla="*/ 2147483646 h 121"/>
                      <a:gd name="T48" fmla="*/ 2147483646 w 102"/>
                      <a:gd name="T49" fmla="*/ 2147483646 h 121"/>
                      <a:gd name="T50" fmla="*/ 2147483646 w 102"/>
                      <a:gd name="T51" fmla="*/ 2147483646 h 121"/>
                      <a:gd name="T52" fmla="*/ 2147483646 w 102"/>
                      <a:gd name="T53" fmla="*/ 2147483646 h 121"/>
                      <a:gd name="T54" fmla="*/ 2147483646 w 102"/>
                      <a:gd name="T55" fmla="*/ 2147483646 h 121"/>
                      <a:gd name="T56" fmla="*/ 2147483646 w 102"/>
                      <a:gd name="T57" fmla="*/ 2147483646 h 121"/>
                      <a:gd name="T58" fmla="*/ 2147483646 w 102"/>
                      <a:gd name="T59" fmla="*/ 2147483646 h 121"/>
                      <a:gd name="T60" fmla="*/ 2147483646 w 102"/>
                      <a:gd name="T61" fmla="*/ 2147483646 h 121"/>
                      <a:gd name="T62" fmla="*/ 2147483646 w 102"/>
                      <a:gd name="T63" fmla="*/ 2147483646 h 121"/>
                      <a:gd name="T64" fmla="*/ 2147483646 w 102"/>
                      <a:gd name="T65" fmla="*/ 2147483646 h 121"/>
                      <a:gd name="T66" fmla="*/ 2147483646 w 102"/>
                      <a:gd name="T67" fmla="*/ 2147483646 h 121"/>
                      <a:gd name="T68" fmla="*/ 2147483646 w 102"/>
                      <a:gd name="T69" fmla="*/ 2147483646 h 121"/>
                      <a:gd name="T70" fmla="*/ 2147483646 w 102"/>
                      <a:gd name="T71" fmla="*/ 2147483646 h 121"/>
                      <a:gd name="T72" fmla="*/ 2147483646 w 102"/>
                      <a:gd name="T73" fmla="*/ 2147483646 h 121"/>
                      <a:gd name="T74" fmla="*/ 2147483646 w 102"/>
                      <a:gd name="T75" fmla="*/ 2147483646 h 121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w 102"/>
                      <a:gd name="T115" fmla="*/ 0 h 121"/>
                      <a:gd name="T116" fmla="*/ 102 w 102"/>
                      <a:gd name="T117" fmla="*/ 121 h 121"/>
                    </a:gdLst>
                    <a:ahLst/>
                    <a:cxnLst>
                      <a:cxn ang="T76">
                        <a:pos x="T0" y="T1"/>
                      </a:cxn>
                      <a:cxn ang="T77">
                        <a:pos x="T2" y="T3"/>
                      </a:cxn>
                      <a:cxn ang="T78">
                        <a:pos x="T4" y="T5"/>
                      </a:cxn>
                      <a:cxn ang="T79">
                        <a:pos x="T6" y="T7"/>
                      </a:cxn>
                      <a:cxn ang="T80">
                        <a:pos x="T8" y="T9"/>
                      </a:cxn>
                      <a:cxn ang="T81">
                        <a:pos x="T10" y="T11"/>
                      </a:cxn>
                      <a:cxn ang="T82">
                        <a:pos x="T12" y="T13"/>
                      </a:cxn>
                      <a:cxn ang="T83">
                        <a:pos x="T14" y="T15"/>
                      </a:cxn>
                      <a:cxn ang="T84">
                        <a:pos x="T16" y="T17"/>
                      </a:cxn>
                      <a:cxn ang="T85">
                        <a:pos x="T18" y="T19"/>
                      </a:cxn>
                      <a:cxn ang="T86">
                        <a:pos x="T20" y="T21"/>
                      </a:cxn>
                      <a:cxn ang="T87">
                        <a:pos x="T22" y="T23"/>
                      </a:cxn>
                      <a:cxn ang="T88">
                        <a:pos x="T24" y="T25"/>
                      </a:cxn>
                      <a:cxn ang="T89">
                        <a:pos x="T26" y="T27"/>
                      </a:cxn>
                      <a:cxn ang="T90">
                        <a:pos x="T28" y="T29"/>
                      </a:cxn>
                      <a:cxn ang="T91">
                        <a:pos x="T30" y="T31"/>
                      </a:cxn>
                      <a:cxn ang="T92">
                        <a:pos x="T32" y="T33"/>
                      </a:cxn>
                      <a:cxn ang="T93">
                        <a:pos x="T34" y="T35"/>
                      </a:cxn>
                      <a:cxn ang="T94">
                        <a:pos x="T36" y="T37"/>
                      </a:cxn>
                      <a:cxn ang="T95">
                        <a:pos x="T38" y="T39"/>
                      </a:cxn>
                      <a:cxn ang="T96">
                        <a:pos x="T40" y="T41"/>
                      </a:cxn>
                      <a:cxn ang="T97">
                        <a:pos x="T42" y="T43"/>
                      </a:cxn>
                      <a:cxn ang="T98">
                        <a:pos x="T44" y="T45"/>
                      </a:cxn>
                      <a:cxn ang="T99">
                        <a:pos x="T46" y="T47"/>
                      </a:cxn>
                      <a:cxn ang="T100">
                        <a:pos x="T48" y="T49"/>
                      </a:cxn>
                      <a:cxn ang="T101">
                        <a:pos x="T50" y="T51"/>
                      </a:cxn>
                      <a:cxn ang="T102">
                        <a:pos x="T52" y="T53"/>
                      </a:cxn>
                      <a:cxn ang="T103">
                        <a:pos x="T54" y="T55"/>
                      </a:cxn>
                      <a:cxn ang="T104">
                        <a:pos x="T56" y="T57"/>
                      </a:cxn>
                      <a:cxn ang="T105">
                        <a:pos x="T58" y="T59"/>
                      </a:cxn>
                      <a:cxn ang="T106">
                        <a:pos x="T60" y="T61"/>
                      </a:cxn>
                      <a:cxn ang="T107">
                        <a:pos x="T62" y="T63"/>
                      </a:cxn>
                      <a:cxn ang="T108">
                        <a:pos x="T64" y="T65"/>
                      </a:cxn>
                      <a:cxn ang="T109">
                        <a:pos x="T66" y="T67"/>
                      </a:cxn>
                      <a:cxn ang="T110">
                        <a:pos x="T68" y="T69"/>
                      </a:cxn>
                      <a:cxn ang="T111">
                        <a:pos x="T70" y="T71"/>
                      </a:cxn>
                      <a:cxn ang="T112">
                        <a:pos x="T72" y="T73"/>
                      </a:cxn>
                      <a:cxn ang="T113">
                        <a:pos x="T74" y="T75"/>
                      </a:cxn>
                    </a:cxnLst>
                    <a:rect l="T114" t="T115" r="T116" b="T117"/>
                    <a:pathLst>
                      <a:path w="102" h="121">
                        <a:moveTo>
                          <a:pt x="85" y="1"/>
                        </a:moveTo>
                        <a:cubicBezTo>
                          <a:pt x="82" y="4"/>
                          <a:pt x="87" y="0"/>
                          <a:pt x="80" y="3"/>
                        </a:cubicBezTo>
                        <a:cubicBezTo>
                          <a:pt x="70" y="8"/>
                          <a:pt x="73" y="14"/>
                          <a:pt x="58" y="16"/>
                        </a:cubicBezTo>
                        <a:cubicBezTo>
                          <a:pt x="56" y="18"/>
                          <a:pt x="51" y="18"/>
                          <a:pt x="48" y="19"/>
                        </a:cubicBezTo>
                        <a:cubicBezTo>
                          <a:pt x="41" y="18"/>
                          <a:pt x="37" y="18"/>
                          <a:pt x="32" y="13"/>
                        </a:cubicBezTo>
                        <a:cubicBezTo>
                          <a:pt x="30" y="14"/>
                          <a:pt x="26" y="16"/>
                          <a:pt x="26" y="16"/>
                        </a:cubicBezTo>
                        <a:cubicBezTo>
                          <a:pt x="28" y="20"/>
                          <a:pt x="33" y="22"/>
                          <a:pt x="37" y="24"/>
                        </a:cubicBezTo>
                        <a:cubicBezTo>
                          <a:pt x="39" y="25"/>
                          <a:pt x="42" y="28"/>
                          <a:pt x="42" y="28"/>
                        </a:cubicBezTo>
                        <a:cubicBezTo>
                          <a:pt x="40" y="30"/>
                          <a:pt x="37" y="31"/>
                          <a:pt x="35" y="33"/>
                        </a:cubicBezTo>
                        <a:cubicBezTo>
                          <a:pt x="34" y="35"/>
                          <a:pt x="32" y="38"/>
                          <a:pt x="32" y="38"/>
                        </a:cubicBezTo>
                        <a:cubicBezTo>
                          <a:pt x="28" y="37"/>
                          <a:pt x="29" y="36"/>
                          <a:pt x="25" y="37"/>
                        </a:cubicBezTo>
                        <a:cubicBezTo>
                          <a:pt x="16" y="46"/>
                          <a:pt x="29" y="46"/>
                          <a:pt x="11" y="48"/>
                        </a:cubicBezTo>
                        <a:cubicBezTo>
                          <a:pt x="8" y="51"/>
                          <a:pt x="10" y="52"/>
                          <a:pt x="8" y="56"/>
                        </a:cubicBezTo>
                        <a:cubicBezTo>
                          <a:pt x="7" y="57"/>
                          <a:pt x="5" y="59"/>
                          <a:pt x="5" y="59"/>
                        </a:cubicBezTo>
                        <a:cubicBezTo>
                          <a:pt x="4" y="63"/>
                          <a:pt x="0" y="75"/>
                          <a:pt x="7" y="72"/>
                        </a:cubicBezTo>
                        <a:cubicBezTo>
                          <a:pt x="11" y="74"/>
                          <a:pt x="10" y="74"/>
                          <a:pt x="15" y="75"/>
                        </a:cubicBezTo>
                        <a:cubicBezTo>
                          <a:pt x="17" y="77"/>
                          <a:pt x="19" y="81"/>
                          <a:pt x="21" y="83"/>
                        </a:cubicBezTo>
                        <a:cubicBezTo>
                          <a:pt x="22" y="84"/>
                          <a:pt x="23" y="85"/>
                          <a:pt x="23" y="85"/>
                        </a:cubicBezTo>
                        <a:cubicBezTo>
                          <a:pt x="21" y="92"/>
                          <a:pt x="20" y="96"/>
                          <a:pt x="22" y="104"/>
                        </a:cubicBezTo>
                        <a:cubicBezTo>
                          <a:pt x="23" y="107"/>
                          <a:pt x="27" y="111"/>
                          <a:pt x="27" y="111"/>
                        </a:cubicBezTo>
                        <a:cubicBezTo>
                          <a:pt x="28" y="119"/>
                          <a:pt x="27" y="119"/>
                          <a:pt x="34" y="121"/>
                        </a:cubicBezTo>
                        <a:cubicBezTo>
                          <a:pt x="40" y="120"/>
                          <a:pt x="39" y="120"/>
                          <a:pt x="44" y="118"/>
                        </a:cubicBezTo>
                        <a:cubicBezTo>
                          <a:pt x="46" y="116"/>
                          <a:pt x="50" y="113"/>
                          <a:pt x="51" y="111"/>
                        </a:cubicBezTo>
                        <a:cubicBezTo>
                          <a:pt x="56" y="104"/>
                          <a:pt x="52" y="102"/>
                          <a:pt x="61" y="100"/>
                        </a:cubicBezTo>
                        <a:cubicBezTo>
                          <a:pt x="64" y="97"/>
                          <a:pt x="65" y="90"/>
                          <a:pt x="69" y="88"/>
                        </a:cubicBezTo>
                        <a:cubicBezTo>
                          <a:pt x="72" y="86"/>
                          <a:pt x="76" y="85"/>
                          <a:pt x="78" y="83"/>
                        </a:cubicBezTo>
                        <a:cubicBezTo>
                          <a:pt x="76" y="80"/>
                          <a:pt x="74" y="80"/>
                          <a:pt x="71" y="78"/>
                        </a:cubicBezTo>
                        <a:cubicBezTo>
                          <a:pt x="73" y="74"/>
                          <a:pt x="75" y="74"/>
                          <a:pt x="78" y="71"/>
                        </a:cubicBezTo>
                        <a:cubicBezTo>
                          <a:pt x="75" y="68"/>
                          <a:pt x="72" y="66"/>
                          <a:pt x="70" y="64"/>
                        </a:cubicBezTo>
                        <a:cubicBezTo>
                          <a:pt x="73" y="61"/>
                          <a:pt x="76" y="62"/>
                          <a:pt x="80" y="61"/>
                        </a:cubicBezTo>
                        <a:cubicBezTo>
                          <a:pt x="82" y="56"/>
                          <a:pt x="80" y="52"/>
                          <a:pt x="86" y="50"/>
                        </a:cubicBezTo>
                        <a:cubicBezTo>
                          <a:pt x="87" y="49"/>
                          <a:pt x="89" y="47"/>
                          <a:pt x="89" y="47"/>
                        </a:cubicBezTo>
                        <a:cubicBezTo>
                          <a:pt x="86" y="44"/>
                          <a:pt x="86" y="38"/>
                          <a:pt x="89" y="35"/>
                        </a:cubicBezTo>
                        <a:cubicBezTo>
                          <a:pt x="87" y="22"/>
                          <a:pt x="89" y="23"/>
                          <a:pt x="102" y="22"/>
                        </a:cubicBezTo>
                        <a:cubicBezTo>
                          <a:pt x="100" y="20"/>
                          <a:pt x="97" y="17"/>
                          <a:pt x="97" y="17"/>
                        </a:cubicBezTo>
                        <a:cubicBezTo>
                          <a:pt x="96" y="13"/>
                          <a:pt x="94" y="11"/>
                          <a:pt x="91" y="8"/>
                        </a:cubicBezTo>
                        <a:cubicBezTo>
                          <a:pt x="89" y="6"/>
                          <a:pt x="85" y="4"/>
                          <a:pt x="85" y="4"/>
                        </a:cubicBezTo>
                        <a:cubicBezTo>
                          <a:pt x="85" y="3"/>
                          <a:pt x="85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5" name="Сокольский"/>
                  <p:cNvSpPr>
                    <a:spLocks/>
                  </p:cNvSpPr>
                  <p:nvPr/>
                </p:nvSpPr>
                <p:spPr bwMode="auto">
                  <a:xfrm>
                    <a:off x="1812657" y="1643684"/>
                    <a:ext cx="685800" cy="1228725"/>
                  </a:xfrm>
                  <a:custGeom>
                    <a:avLst/>
                    <a:gdLst>
                      <a:gd name="T0" fmla="*/ 2147483646 w 72"/>
                      <a:gd name="T1" fmla="*/ 0 h 129"/>
                      <a:gd name="T2" fmla="*/ 2147483646 w 72"/>
                      <a:gd name="T3" fmla="*/ 2147483646 h 129"/>
                      <a:gd name="T4" fmla="*/ 2147483646 w 72"/>
                      <a:gd name="T5" fmla="*/ 2147483646 h 129"/>
                      <a:gd name="T6" fmla="*/ 2147483646 w 72"/>
                      <a:gd name="T7" fmla="*/ 2147483646 h 129"/>
                      <a:gd name="T8" fmla="*/ 2147483646 w 72"/>
                      <a:gd name="T9" fmla="*/ 2147483646 h 129"/>
                      <a:gd name="T10" fmla="*/ 2147483646 w 72"/>
                      <a:gd name="T11" fmla="*/ 2147483646 h 129"/>
                      <a:gd name="T12" fmla="*/ 2147483646 w 72"/>
                      <a:gd name="T13" fmla="*/ 2147483646 h 129"/>
                      <a:gd name="T14" fmla="*/ 2147483646 w 72"/>
                      <a:gd name="T15" fmla="*/ 2147483646 h 129"/>
                      <a:gd name="T16" fmla="*/ 2147483646 w 72"/>
                      <a:gd name="T17" fmla="*/ 2147483646 h 129"/>
                      <a:gd name="T18" fmla="*/ 2147483646 w 72"/>
                      <a:gd name="T19" fmla="*/ 2147483646 h 129"/>
                      <a:gd name="T20" fmla="*/ 2147483646 w 72"/>
                      <a:gd name="T21" fmla="*/ 2147483646 h 129"/>
                      <a:gd name="T22" fmla="*/ 2147483646 w 72"/>
                      <a:gd name="T23" fmla="*/ 2147483646 h 129"/>
                      <a:gd name="T24" fmla="*/ 2147483646 w 72"/>
                      <a:gd name="T25" fmla="*/ 2147483646 h 129"/>
                      <a:gd name="T26" fmla="*/ 2147483646 w 72"/>
                      <a:gd name="T27" fmla="*/ 2147483646 h 129"/>
                      <a:gd name="T28" fmla="*/ 2147483646 w 72"/>
                      <a:gd name="T29" fmla="*/ 2147483646 h 129"/>
                      <a:gd name="T30" fmla="*/ 2147483646 w 72"/>
                      <a:gd name="T31" fmla="*/ 2147483646 h 129"/>
                      <a:gd name="T32" fmla="*/ 2147483646 w 72"/>
                      <a:gd name="T33" fmla="*/ 2147483646 h 129"/>
                      <a:gd name="T34" fmla="*/ 2147483646 w 72"/>
                      <a:gd name="T35" fmla="*/ 2147483646 h 129"/>
                      <a:gd name="T36" fmla="*/ 0 w 72"/>
                      <a:gd name="T37" fmla="*/ 2147483646 h 129"/>
                      <a:gd name="T38" fmla="*/ 2147483646 w 72"/>
                      <a:gd name="T39" fmla="*/ 2147483646 h 129"/>
                      <a:gd name="T40" fmla="*/ 2147483646 w 72"/>
                      <a:gd name="T41" fmla="*/ 2147483646 h 129"/>
                      <a:gd name="T42" fmla="*/ 2147483646 w 72"/>
                      <a:gd name="T43" fmla="*/ 2147483646 h 129"/>
                      <a:gd name="T44" fmla="*/ 2147483646 w 72"/>
                      <a:gd name="T45" fmla="*/ 2147483646 h 129"/>
                      <a:gd name="T46" fmla="*/ 2147483646 w 72"/>
                      <a:gd name="T47" fmla="*/ 2147483646 h 129"/>
                      <a:gd name="T48" fmla="*/ 2147483646 w 72"/>
                      <a:gd name="T49" fmla="*/ 0 h 129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72"/>
                      <a:gd name="T76" fmla="*/ 0 h 129"/>
                      <a:gd name="T77" fmla="*/ 72 w 72"/>
                      <a:gd name="T78" fmla="*/ 129 h 129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72" h="129">
                        <a:moveTo>
                          <a:pt x="38" y="0"/>
                        </a:moveTo>
                        <a:cubicBezTo>
                          <a:pt x="39" y="4"/>
                          <a:pt x="39" y="4"/>
                          <a:pt x="43" y="3"/>
                        </a:cubicBezTo>
                        <a:cubicBezTo>
                          <a:pt x="57" y="5"/>
                          <a:pt x="47" y="7"/>
                          <a:pt x="55" y="15"/>
                        </a:cubicBezTo>
                        <a:cubicBezTo>
                          <a:pt x="57" y="17"/>
                          <a:pt x="60" y="20"/>
                          <a:pt x="60" y="20"/>
                        </a:cubicBezTo>
                        <a:cubicBezTo>
                          <a:pt x="59" y="24"/>
                          <a:pt x="57" y="28"/>
                          <a:pt x="62" y="31"/>
                        </a:cubicBezTo>
                        <a:cubicBezTo>
                          <a:pt x="64" y="32"/>
                          <a:pt x="68" y="33"/>
                          <a:pt x="70" y="35"/>
                        </a:cubicBezTo>
                        <a:cubicBezTo>
                          <a:pt x="71" y="36"/>
                          <a:pt x="72" y="37"/>
                          <a:pt x="72" y="37"/>
                        </a:cubicBezTo>
                        <a:cubicBezTo>
                          <a:pt x="70" y="39"/>
                          <a:pt x="67" y="42"/>
                          <a:pt x="65" y="44"/>
                        </a:cubicBezTo>
                        <a:cubicBezTo>
                          <a:pt x="64" y="45"/>
                          <a:pt x="62" y="47"/>
                          <a:pt x="62" y="47"/>
                        </a:cubicBezTo>
                        <a:cubicBezTo>
                          <a:pt x="53" y="42"/>
                          <a:pt x="54" y="53"/>
                          <a:pt x="50" y="56"/>
                        </a:cubicBezTo>
                        <a:cubicBezTo>
                          <a:pt x="49" y="57"/>
                          <a:pt x="42" y="58"/>
                          <a:pt x="42" y="58"/>
                        </a:cubicBezTo>
                        <a:cubicBezTo>
                          <a:pt x="39" y="61"/>
                          <a:pt x="36" y="67"/>
                          <a:pt x="36" y="67"/>
                        </a:cubicBezTo>
                        <a:cubicBezTo>
                          <a:pt x="33" y="75"/>
                          <a:pt x="32" y="81"/>
                          <a:pt x="41" y="83"/>
                        </a:cubicBezTo>
                        <a:cubicBezTo>
                          <a:pt x="46" y="88"/>
                          <a:pt x="50" y="88"/>
                          <a:pt x="54" y="95"/>
                        </a:cubicBezTo>
                        <a:cubicBezTo>
                          <a:pt x="50" y="99"/>
                          <a:pt x="48" y="107"/>
                          <a:pt x="46" y="112"/>
                        </a:cubicBezTo>
                        <a:cubicBezTo>
                          <a:pt x="43" y="118"/>
                          <a:pt x="26" y="126"/>
                          <a:pt x="20" y="129"/>
                        </a:cubicBezTo>
                        <a:cubicBezTo>
                          <a:pt x="14" y="127"/>
                          <a:pt x="16" y="124"/>
                          <a:pt x="12" y="120"/>
                        </a:cubicBezTo>
                        <a:cubicBezTo>
                          <a:pt x="10" y="114"/>
                          <a:pt x="8" y="107"/>
                          <a:pt x="4" y="103"/>
                        </a:cubicBezTo>
                        <a:cubicBezTo>
                          <a:pt x="3" y="100"/>
                          <a:pt x="1" y="96"/>
                          <a:pt x="0" y="93"/>
                        </a:cubicBezTo>
                        <a:cubicBezTo>
                          <a:pt x="1" y="80"/>
                          <a:pt x="5" y="73"/>
                          <a:pt x="8" y="61"/>
                        </a:cubicBezTo>
                        <a:cubicBezTo>
                          <a:pt x="8" y="55"/>
                          <a:pt x="8" y="49"/>
                          <a:pt x="9" y="43"/>
                        </a:cubicBezTo>
                        <a:cubicBezTo>
                          <a:pt x="10" y="39"/>
                          <a:pt x="18" y="36"/>
                          <a:pt x="18" y="36"/>
                        </a:cubicBezTo>
                        <a:cubicBezTo>
                          <a:pt x="19" y="32"/>
                          <a:pt x="23" y="25"/>
                          <a:pt x="26" y="22"/>
                        </a:cubicBezTo>
                        <a:cubicBezTo>
                          <a:pt x="27" y="13"/>
                          <a:pt x="27" y="12"/>
                          <a:pt x="32" y="7"/>
                        </a:cubicBezTo>
                        <a:cubicBezTo>
                          <a:pt x="34" y="5"/>
                          <a:pt x="38" y="0"/>
                          <a:pt x="38" y="0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6" name="Воскресенский"/>
                  <p:cNvSpPr>
                    <a:spLocks/>
                  </p:cNvSpPr>
                  <p:nvPr/>
                </p:nvSpPr>
                <p:spPr bwMode="auto">
                  <a:xfrm>
                    <a:off x="3422382" y="2253284"/>
                    <a:ext cx="1200150" cy="1333500"/>
                  </a:xfrm>
                  <a:custGeom>
                    <a:avLst/>
                    <a:gdLst>
                      <a:gd name="T0" fmla="*/ 2147483646 w 126"/>
                      <a:gd name="T1" fmla="*/ 2147483646 h 140"/>
                      <a:gd name="T2" fmla="*/ 0 w 126"/>
                      <a:gd name="T3" fmla="*/ 2147483646 h 140"/>
                      <a:gd name="T4" fmla="*/ 2147483646 w 126"/>
                      <a:gd name="T5" fmla="*/ 2147483646 h 140"/>
                      <a:gd name="T6" fmla="*/ 2147483646 w 126"/>
                      <a:gd name="T7" fmla="*/ 2147483646 h 140"/>
                      <a:gd name="T8" fmla="*/ 2147483646 w 126"/>
                      <a:gd name="T9" fmla="*/ 2147483646 h 140"/>
                      <a:gd name="T10" fmla="*/ 2147483646 w 126"/>
                      <a:gd name="T11" fmla="*/ 2147483646 h 140"/>
                      <a:gd name="T12" fmla="*/ 2147483646 w 126"/>
                      <a:gd name="T13" fmla="*/ 2147483646 h 140"/>
                      <a:gd name="T14" fmla="*/ 2147483646 w 126"/>
                      <a:gd name="T15" fmla="*/ 2147483646 h 140"/>
                      <a:gd name="T16" fmla="*/ 2147483646 w 126"/>
                      <a:gd name="T17" fmla="*/ 2147483646 h 140"/>
                      <a:gd name="T18" fmla="*/ 2147483646 w 126"/>
                      <a:gd name="T19" fmla="*/ 2147483646 h 140"/>
                      <a:gd name="T20" fmla="*/ 2147483646 w 126"/>
                      <a:gd name="T21" fmla="*/ 2147483646 h 140"/>
                      <a:gd name="T22" fmla="*/ 2147483646 w 126"/>
                      <a:gd name="T23" fmla="*/ 2147483646 h 140"/>
                      <a:gd name="T24" fmla="*/ 2147483646 w 126"/>
                      <a:gd name="T25" fmla="*/ 2147483646 h 140"/>
                      <a:gd name="T26" fmla="*/ 2147483646 w 126"/>
                      <a:gd name="T27" fmla="*/ 2147483646 h 140"/>
                      <a:gd name="T28" fmla="*/ 2147483646 w 126"/>
                      <a:gd name="T29" fmla="*/ 2147483646 h 140"/>
                      <a:gd name="T30" fmla="*/ 2147483646 w 126"/>
                      <a:gd name="T31" fmla="*/ 2147483646 h 140"/>
                      <a:gd name="T32" fmla="*/ 2147483646 w 126"/>
                      <a:gd name="T33" fmla="*/ 2147483646 h 140"/>
                      <a:gd name="T34" fmla="*/ 2147483646 w 126"/>
                      <a:gd name="T35" fmla="*/ 2147483646 h 140"/>
                      <a:gd name="T36" fmla="*/ 2147483646 w 126"/>
                      <a:gd name="T37" fmla="*/ 2147483646 h 140"/>
                      <a:gd name="T38" fmla="*/ 2147483646 w 126"/>
                      <a:gd name="T39" fmla="*/ 2147483646 h 140"/>
                      <a:gd name="T40" fmla="*/ 2147483646 w 126"/>
                      <a:gd name="T41" fmla="*/ 2147483646 h 140"/>
                      <a:gd name="T42" fmla="*/ 2147483646 w 126"/>
                      <a:gd name="T43" fmla="*/ 2147483646 h 140"/>
                      <a:gd name="T44" fmla="*/ 2147483646 w 126"/>
                      <a:gd name="T45" fmla="*/ 2147483646 h 140"/>
                      <a:gd name="T46" fmla="*/ 2147483646 w 126"/>
                      <a:gd name="T47" fmla="*/ 2147483646 h 140"/>
                      <a:gd name="T48" fmla="*/ 2147483646 w 126"/>
                      <a:gd name="T49" fmla="*/ 2147483646 h 140"/>
                      <a:gd name="T50" fmla="*/ 2147483646 w 126"/>
                      <a:gd name="T51" fmla="*/ 2147483646 h 140"/>
                      <a:gd name="T52" fmla="*/ 2147483646 w 126"/>
                      <a:gd name="T53" fmla="*/ 2147483646 h 140"/>
                      <a:gd name="T54" fmla="*/ 2147483646 w 126"/>
                      <a:gd name="T55" fmla="*/ 2147483646 h 140"/>
                      <a:gd name="T56" fmla="*/ 2147483646 w 126"/>
                      <a:gd name="T57" fmla="*/ 2147483646 h 140"/>
                      <a:gd name="T58" fmla="*/ 2147483646 w 126"/>
                      <a:gd name="T59" fmla="*/ 2147483646 h 140"/>
                      <a:gd name="T60" fmla="*/ 2147483646 w 126"/>
                      <a:gd name="T61" fmla="*/ 2147483646 h 140"/>
                      <a:gd name="T62" fmla="*/ 2147483646 w 126"/>
                      <a:gd name="T63" fmla="*/ 2147483646 h 140"/>
                      <a:gd name="T64" fmla="*/ 2147483646 w 126"/>
                      <a:gd name="T65" fmla="*/ 2147483646 h 140"/>
                      <a:gd name="T66" fmla="*/ 2147483646 w 126"/>
                      <a:gd name="T67" fmla="*/ 2147483646 h 140"/>
                      <a:gd name="T68" fmla="*/ 2147483646 w 126"/>
                      <a:gd name="T69" fmla="*/ 2147483646 h 140"/>
                      <a:gd name="T70" fmla="*/ 2147483646 w 126"/>
                      <a:gd name="T71" fmla="*/ 2147483646 h 140"/>
                      <a:gd name="T72" fmla="*/ 2147483646 w 126"/>
                      <a:gd name="T73" fmla="*/ 2147483646 h 140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126"/>
                      <a:gd name="T112" fmla="*/ 0 h 140"/>
                      <a:gd name="T113" fmla="*/ 126 w 126"/>
                      <a:gd name="T114" fmla="*/ 140 h 140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126" h="140">
                        <a:moveTo>
                          <a:pt x="21" y="58"/>
                        </a:moveTo>
                        <a:cubicBezTo>
                          <a:pt x="19" y="72"/>
                          <a:pt x="4" y="67"/>
                          <a:pt x="0" y="79"/>
                        </a:cubicBezTo>
                        <a:cubicBezTo>
                          <a:pt x="2" y="86"/>
                          <a:pt x="4" y="82"/>
                          <a:pt x="11" y="81"/>
                        </a:cubicBezTo>
                        <a:cubicBezTo>
                          <a:pt x="15" y="82"/>
                          <a:pt x="17" y="84"/>
                          <a:pt x="13" y="88"/>
                        </a:cubicBezTo>
                        <a:cubicBezTo>
                          <a:pt x="13" y="91"/>
                          <a:pt x="13" y="94"/>
                          <a:pt x="12" y="97"/>
                        </a:cubicBezTo>
                        <a:cubicBezTo>
                          <a:pt x="12" y="99"/>
                          <a:pt x="8" y="101"/>
                          <a:pt x="8" y="101"/>
                        </a:cubicBezTo>
                        <a:cubicBezTo>
                          <a:pt x="11" y="107"/>
                          <a:pt x="16" y="108"/>
                          <a:pt x="21" y="112"/>
                        </a:cubicBezTo>
                        <a:cubicBezTo>
                          <a:pt x="25" y="115"/>
                          <a:pt x="27" y="120"/>
                          <a:pt x="30" y="123"/>
                        </a:cubicBezTo>
                        <a:cubicBezTo>
                          <a:pt x="33" y="126"/>
                          <a:pt x="36" y="125"/>
                          <a:pt x="39" y="127"/>
                        </a:cubicBezTo>
                        <a:cubicBezTo>
                          <a:pt x="40" y="128"/>
                          <a:pt x="42" y="130"/>
                          <a:pt x="42" y="130"/>
                        </a:cubicBezTo>
                        <a:cubicBezTo>
                          <a:pt x="41" y="134"/>
                          <a:pt x="39" y="137"/>
                          <a:pt x="42" y="140"/>
                        </a:cubicBezTo>
                        <a:cubicBezTo>
                          <a:pt x="47" y="138"/>
                          <a:pt x="50" y="134"/>
                          <a:pt x="54" y="132"/>
                        </a:cubicBezTo>
                        <a:cubicBezTo>
                          <a:pt x="60" y="133"/>
                          <a:pt x="61" y="134"/>
                          <a:pt x="66" y="133"/>
                        </a:cubicBezTo>
                        <a:cubicBezTo>
                          <a:pt x="69" y="130"/>
                          <a:pt x="78" y="139"/>
                          <a:pt x="78" y="139"/>
                        </a:cubicBezTo>
                        <a:cubicBezTo>
                          <a:pt x="83" y="137"/>
                          <a:pt x="83" y="128"/>
                          <a:pt x="84" y="123"/>
                        </a:cubicBezTo>
                        <a:cubicBezTo>
                          <a:pt x="86" y="117"/>
                          <a:pt x="93" y="115"/>
                          <a:pt x="98" y="114"/>
                        </a:cubicBezTo>
                        <a:cubicBezTo>
                          <a:pt x="101" y="112"/>
                          <a:pt x="105" y="111"/>
                          <a:pt x="108" y="109"/>
                        </a:cubicBezTo>
                        <a:cubicBezTo>
                          <a:pt x="109" y="108"/>
                          <a:pt x="111" y="106"/>
                          <a:pt x="111" y="106"/>
                        </a:cubicBezTo>
                        <a:cubicBezTo>
                          <a:pt x="110" y="102"/>
                          <a:pt x="108" y="99"/>
                          <a:pt x="107" y="94"/>
                        </a:cubicBezTo>
                        <a:cubicBezTo>
                          <a:pt x="108" y="91"/>
                          <a:pt x="113" y="86"/>
                          <a:pt x="113" y="86"/>
                        </a:cubicBezTo>
                        <a:cubicBezTo>
                          <a:pt x="115" y="74"/>
                          <a:pt x="112" y="72"/>
                          <a:pt x="122" y="67"/>
                        </a:cubicBezTo>
                        <a:cubicBezTo>
                          <a:pt x="121" y="66"/>
                          <a:pt x="119" y="64"/>
                          <a:pt x="119" y="64"/>
                        </a:cubicBezTo>
                        <a:cubicBezTo>
                          <a:pt x="120" y="58"/>
                          <a:pt x="123" y="55"/>
                          <a:pt x="125" y="50"/>
                        </a:cubicBezTo>
                        <a:cubicBezTo>
                          <a:pt x="124" y="41"/>
                          <a:pt x="123" y="39"/>
                          <a:pt x="126" y="31"/>
                        </a:cubicBezTo>
                        <a:lnTo>
                          <a:pt x="122" y="25"/>
                        </a:lnTo>
                        <a:cubicBezTo>
                          <a:pt x="122" y="25"/>
                          <a:pt x="121" y="24"/>
                          <a:pt x="121" y="24"/>
                        </a:cubicBezTo>
                        <a:cubicBezTo>
                          <a:pt x="122" y="21"/>
                          <a:pt x="119" y="15"/>
                          <a:pt x="119" y="15"/>
                        </a:cubicBezTo>
                        <a:cubicBezTo>
                          <a:pt x="121" y="13"/>
                          <a:pt x="118" y="10"/>
                          <a:pt x="120" y="7"/>
                        </a:cubicBezTo>
                        <a:cubicBezTo>
                          <a:pt x="118" y="0"/>
                          <a:pt x="112" y="8"/>
                          <a:pt x="108" y="10"/>
                        </a:cubicBezTo>
                        <a:cubicBezTo>
                          <a:pt x="106" y="8"/>
                          <a:pt x="105" y="12"/>
                          <a:pt x="103" y="13"/>
                        </a:cubicBezTo>
                        <a:cubicBezTo>
                          <a:pt x="100" y="14"/>
                          <a:pt x="95" y="16"/>
                          <a:pt x="95" y="16"/>
                        </a:cubicBezTo>
                        <a:cubicBezTo>
                          <a:pt x="93" y="15"/>
                          <a:pt x="92" y="14"/>
                          <a:pt x="90" y="13"/>
                        </a:cubicBezTo>
                        <a:cubicBezTo>
                          <a:pt x="87" y="16"/>
                          <a:pt x="79" y="15"/>
                          <a:pt x="74" y="16"/>
                        </a:cubicBezTo>
                        <a:cubicBezTo>
                          <a:pt x="73" y="17"/>
                          <a:pt x="70" y="20"/>
                          <a:pt x="70" y="20"/>
                        </a:cubicBezTo>
                        <a:cubicBezTo>
                          <a:pt x="67" y="28"/>
                          <a:pt x="57" y="28"/>
                          <a:pt x="51" y="33"/>
                        </a:cubicBezTo>
                        <a:cubicBezTo>
                          <a:pt x="44" y="38"/>
                          <a:pt x="37" y="44"/>
                          <a:pt x="31" y="50"/>
                        </a:cubicBezTo>
                        <a:cubicBezTo>
                          <a:pt x="29" y="52"/>
                          <a:pt x="21" y="57"/>
                          <a:pt x="21" y="60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7" name="Семеновский"/>
                  <p:cNvSpPr>
                    <a:spLocks/>
                  </p:cNvSpPr>
                  <p:nvPr/>
                </p:nvSpPr>
                <p:spPr bwMode="auto">
                  <a:xfrm>
                    <a:off x="2593707" y="1929434"/>
                    <a:ext cx="1095375" cy="1533525"/>
                  </a:xfrm>
                  <a:custGeom>
                    <a:avLst/>
                    <a:gdLst>
                      <a:gd name="T0" fmla="*/ 2147483646 w 115"/>
                      <a:gd name="T1" fmla="*/ 2147483646 h 161"/>
                      <a:gd name="T2" fmla="*/ 2147483646 w 115"/>
                      <a:gd name="T3" fmla="*/ 2147483646 h 161"/>
                      <a:gd name="T4" fmla="*/ 2147483646 w 115"/>
                      <a:gd name="T5" fmla="*/ 2147483646 h 161"/>
                      <a:gd name="T6" fmla="*/ 2147483646 w 115"/>
                      <a:gd name="T7" fmla="*/ 2147483646 h 161"/>
                      <a:gd name="T8" fmla="*/ 2147483646 w 115"/>
                      <a:gd name="T9" fmla="*/ 2147483646 h 161"/>
                      <a:gd name="T10" fmla="*/ 2147483646 w 115"/>
                      <a:gd name="T11" fmla="*/ 2147483646 h 161"/>
                      <a:gd name="T12" fmla="*/ 2147483646 w 115"/>
                      <a:gd name="T13" fmla="*/ 2147483646 h 161"/>
                      <a:gd name="T14" fmla="*/ 2147483646 w 115"/>
                      <a:gd name="T15" fmla="*/ 2147483646 h 161"/>
                      <a:gd name="T16" fmla="*/ 2147483646 w 115"/>
                      <a:gd name="T17" fmla="*/ 2147483646 h 161"/>
                      <a:gd name="T18" fmla="*/ 2147483646 w 115"/>
                      <a:gd name="T19" fmla="*/ 2147483646 h 161"/>
                      <a:gd name="T20" fmla="*/ 2147483646 w 115"/>
                      <a:gd name="T21" fmla="*/ 2147483646 h 161"/>
                      <a:gd name="T22" fmla="*/ 2147483646 w 115"/>
                      <a:gd name="T23" fmla="*/ 2147483646 h 161"/>
                      <a:gd name="T24" fmla="*/ 2147483646 w 115"/>
                      <a:gd name="T25" fmla="*/ 2147483646 h 161"/>
                      <a:gd name="T26" fmla="*/ 2147483646 w 115"/>
                      <a:gd name="T27" fmla="*/ 2147483646 h 161"/>
                      <a:gd name="T28" fmla="*/ 2147483646 w 115"/>
                      <a:gd name="T29" fmla="*/ 2147483646 h 161"/>
                      <a:gd name="T30" fmla="*/ 2147483646 w 115"/>
                      <a:gd name="T31" fmla="*/ 2147483646 h 161"/>
                      <a:gd name="T32" fmla="*/ 2147483646 w 115"/>
                      <a:gd name="T33" fmla="*/ 2147483646 h 161"/>
                      <a:gd name="T34" fmla="*/ 2147483646 w 115"/>
                      <a:gd name="T35" fmla="*/ 2147483646 h 161"/>
                      <a:gd name="T36" fmla="*/ 2147483646 w 115"/>
                      <a:gd name="T37" fmla="*/ 2147483646 h 161"/>
                      <a:gd name="T38" fmla="*/ 2147483646 w 115"/>
                      <a:gd name="T39" fmla="*/ 2147483646 h 161"/>
                      <a:gd name="T40" fmla="*/ 2147483646 w 115"/>
                      <a:gd name="T41" fmla="*/ 2147483646 h 161"/>
                      <a:gd name="T42" fmla="*/ 2147483646 w 115"/>
                      <a:gd name="T43" fmla="*/ 2147483646 h 161"/>
                      <a:gd name="T44" fmla="*/ 2147483646 w 115"/>
                      <a:gd name="T45" fmla="*/ 2147483646 h 161"/>
                      <a:gd name="T46" fmla="*/ 2147483646 w 115"/>
                      <a:gd name="T47" fmla="*/ 2147483646 h 161"/>
                      <a:gd name="T48" fmla="*/ 2147483646 w 115"/>
                      <a:gd name="T49" fmla="*/ 2147483646 h 161"/>
                      <a:gd name="T50" fmla="*/ 2147483646 w 115"/>
                      <a:gd name="T51" fmla="*/ 2147483646 h 161"/>
                      <a:gd name="T52" fmla="*/ 2147483646 w 115"/>
                      <a:gd name="T53" fmla="*/ 2147483646 h 161"/>
                      <a:gd name="T54" fmla="*/ 2147483646 w 115"/>
                      <a:gd name="T55" fmla="*/ 2147483646 h 161"/>
                      <a:gd name="T56" fmla="*/ 2147483646 w 115"/>
                      <a:gd name="T57" fmla="*/ 2147483646 h 161"/>
                      <a:gd name="T58" fmla="*/ 2147483646 w 115"/>
                      <a:gd name="T59" fmla="*/ 2147483646 h 161"/>
                      <a:gd name="T60" fmla="*/ 2147483646 w 115"/>
                      <a:gd name="T61" fmla="*/ 2147483646 h 161"/>
                      <a:gd name="T62" fmla="*/ 2147483646 w 115"/>
                      <a:gd name="T63" fmla="*/ 2147483646 h 161"/>
                      <a:gd name="T64" fmla="*/ 2147483646 w 115"/>
                      <a:gd name="T65" fmla="*/ 2147483646 h 161"/>
                      <a:gd name="T66" fmla="*/ 2147483646 w 115"/>
                      <a:gd name="T67" fmla="*/ 2147483646 h 161"/>
                      <a:gd name="T68" fmla="*/ 2147483646 w 115"/>
                      <a:gd name="T69" fmla="*/ 2147483646 h 161"/>
                      <a:gd name="T70" fmla="*/ 2147483646 w 115"/>
                      <a:gd name="T71" fmla="*/ 2147483646 h 161"/>
                      <a:gd name="T72" fmla="*/ 2147483646 w 115"/>
                      <a:gd name="T73" fmla="*/ 2147483646 h 161"/>
                      <a:gd name="T74" fmla="*/ 2147483646 w 115"/>
                      <a:gd name="T75" fmla="*/ 2147483646 h 161"/>
                      <a:gd name="T76" fmla="*/ 2147483646 w 115"/>
                      <a:gd name="T77" fmla="*/ 2147483646 h 161"/>
                      <a:gd name="T78" fmla="*/ 2147483646 w 115"/>
                      <a:gd name="T79" fmla="*/ 2147483646 h 161"/>
                      <a:gd name="T80" fmla="*/ 2147483646 w 115"/>
                      <a:gd name="T81" fmla="*/ 2147483646 h 161"/>
                      <a:gd name="T82" fmla="*/ 2147483646 w 115"/>
                      <a:gd name="T83" fmla="*/ 2147483646 h 161"/>
                      <a:gd name="T84" fmla="*/ 2147483646 w 115"/>
                      <a:gd name="T85" fmla="*/ 2147483646 h 161"/>
                      <a:gd name="T86" fmla="*/ 2147483646 w 115"/>
                      <a:gd name="T87" fmla="*/ 2147483646 h 161"/>
                      <a:gd name="T88" fmla="*/ 2147483646 w 115"/>
                      <a:gd name="T89" fmla="*/ 2147483646 h 161"/>
                      <a:gd name="T90" fmla="*/ 2147483646 w 115"/>
                      <a:gd name="T91" fmla="*/ 2147483646 h 161"/>
                      <a:gd name="T92" fmla="*/ 2147483646 w 115"/>
                      <a:gd name="T93" fmla="*/ 2147483646 h 161"/>
                      <a:gd name="T94" fmla="*/ 2147483646 w 115"/>
                      <a:gd name="T95" fmla="*/ 2147483646 h 161"/>
                      <a:gd name="T96" fmla="*/ 2147483646 w 115"/>
                      <a:gd name="T97" fmla="*/ 2147483646 h 161"/>
                      <a:gd name="T98" fmla="*/ 2147483646 w 115"/>
                      <a:gd name="T99" fmla="*/ 2147483646 h 161"/>
                      <a:gd name="T100" fmla="*/ 2147483646 w 115"/>
                      <a:gd name="T101" fmla="*/ 2147483646 h 161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w 115"/>
                      <a:gd name="T154" fmla="*/ 0 h 161"/>
                      <a:gd name="T155" fmla="*/ 115 w 115"/>
                      <a:gd name="T156" fmla="*/ 161 h 161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T153" t="T154" r="T155" b="T156"/>
                    <a:pathLst>
                      <a:path w="115" h="161">
                        <a:moveTo>
                          <a:pt x="1" y="90"/>
                        </a:moveTo>
                        <a:cubicBezTo>
                          <a:pt x="4" y="91"/>
                          <a:pt x="5" y="92"/>
                          <a:pt x="2" y="94"/>
                        </a:cubicBezTo>
                        <a:cubicBezTo>
                          <a:pt x="0" y="98"/>
                          <a:pt x="1" y="99"/>
                          <a:pt x="5" y="100"/>
                        </a:cubicBezTo>
                        <a:cubicBezTo>
                          <a:pt x="6" y="102"/>
                          <a:pt x="10" y="104"/>
                          <a:pt x="10" y="104"/>
                        </a:cubicBezTo>
                        <a:cubicBezTo>
                          <a:pt x="12" y="107"/>
                          <a:pt x="13" y="111"/>
                          <a:pt x="16" y="113"/>
                        </a:cubicBezTo>
                        <a:cubicBezTo>
                          <a:pt x="19" y="119"/>
                          <a:pt x="16" y="121"/>
                          <a:pt x="23" y="123"/>
                        </a:cubicBezTo>
                        <a:cubicBezTo>
                          <a:pt x="22" y="127"/>
                          <a:pt x="20" y="133"/>
                          <a:pt x="16" y="135"/>
                        </a:cubicBezTo>
                        <a:cubicBezTo>
                          <a:pt x="19" y="145"/>
                          <a:pt x="22" y="151"/>
                          <a:pt x="31" y="156"/>
                        </a:cubicBezTo>
                        <a:cubicBezTo>
                          <a:pt x="37" y="153"/>
                          <a:pt x="34" y="154"/>
                          <a:pt x="40" y="155"/>
                        </a:cubicBezTo>
                        <a:cubicBezTo>
                          <a:pt x="43" y="157"/>
                          <a:pt x="43" y="158"/>
                          <a:pt x="47" y="160"/>
                        </a:cubicBezTo>
                        <a:cubicBezTo>
                          <a:pt x="48" y="160"/>
                          <a:pt x="49" y="161"/>
                          <a:pt x="49" y="161"/>
                        </a:cubicBezTo>
                        <a:cubicBezTo>
                          <a:pt x="53" y="159"/>
                          <a:pt x="56" y="159"/>
                          <a:pt x="61" y="160"/>
                        </a:cubicBezTo>
                        <a:cubicBezTo>
                          <a:pt x="69" y="157"/>
                          <a:pt x="86" y="159"/>
                          <a:pt x="94" y="159"/>
                        </a:cubicBezTo>
                        <a:cubicBezTo>
                          <a:pt x="102" y="155"/>
                          <a:pt x="100" y="156"/>
                          <a:pt x="111" y="155"/>
                        </a:cubicBezTo>
                        <a:cubicBezTo>
                          <a:pt x="115" y="153"/>
                          <a:pt x="112" y="150"/>
                          <a:pt x="109" y="149"/>
                        </a:cubicBezTo>
                        <a:cubicBezTo>
                          <a:pt x="108" y="147"/>
                          <a:pt x="104" y="145"/>
                          <a:pt x="104" y="145"/>
                        </a:cubicBezTo>
                        <a:cubicBezTo>
                          <a:pt x="103" y="143"/>
                          <a:pt x="99" y="141"/>
                          <a:pt x="99" y="141"/>
                        </a:cubicBezTo>
                        <a:cubicBezTo>
                          <a:pt x="98" y="139"/>
                          <a:pt x="96" y="138"/>
                          <a:pt x="95" y="136"/>
                        </a:cubicBezTo>
                        <a:cubicBezTo>
                          <a:pt x="98" y="134"/>
                          <a:pt x="99" y="131"/>
                          <a:pt x="100" y="128"/>
                        </a:cubicBezTo>
                        <a:cubicBezTo>
                          <a:pt x="99" y="125"/>
                          <a:pt x="102" y="119"/>
                          <a:pt x="102" y="119"/>
                        </a:cubicBezTo>
                        <a:cubicBezTo>
                          <a:pt x="100" y="115"/>
                          <a:pt x="98" y="116"/>
                          <a:pt x="94" y="117"/>
                        </a:cubicBezTo>
                        <a:cubicBezTo>
                          <a:pt x="89" y="116"/>
                          <a:pt x="82" y="114"/>
                          <a:pt x="89" y="109"/>
                        </a:cubicBezTo>
                        <a:cubicBezTo>
                          <a:pt x="92" y="107"/>
                          <a:pt x="98" y="104"/>
                          <a:pt x="101" y="102"/>
                        </a:cubicBezTo>
                        <a:cubicBezTo>
                          <a:pt x="102" y="101"/>
                          <a:pt x="105" y="100"/>
                          <a:pt x="105" y="100"/>
                        </a:cubicBezTo>
                        <a:cubicBezTo>
                          <a:pt x="107" y="96"/>
                          <a:pt x="109" y="93"/>
                          <a:pt x="104" y="91"/>
                        </a:cubicBezTo>
                        <a:cubicBezTo>
                          <a:pt x="102" y="86"/>
                          <a:pt x="103" y="88"/>
                          <a:pt x="100" y="86"/>
                        </a:cubicBezTo>
                        <a:cubicBezTo>
                          <a:pt x="99" y="85"/>
                          <a:pt x="99" y="83"/>
                          <a:pt x="97" y="83"/>
                        </a:cubicBezTo>
                        <a:cubicBezTo>
                          <a:pt x="96" y="83"/>
                          <a:pt x="93" y="85"/>
                          <a:pt x="93" y="85"/>
                        </a:cubicBezTo>
                        <a:cubicBezTo>
                          <a:pt x="88" y="83"/>
                          <a:pt x="88" y="84"/>
                          <a:pt x="90" y="81"/>
                        </a:cubicBezTo>
                        <a:cubicBezTo>
                          <a:pt x="89" y="76"/>
                          <a:pt x="88" y="74"/>
                          <a:pt x="90" y="69"/>
                        </a:cubicBezTo>
                        <a:cubicBezTo>
                          <a:pt x="92" y="56"/>
                          <a:pt x="83" y="54"/>
                          <a:pt x="72" y="51"/>
                        </a:cubicBezTo>
                        <a:cubicBezTo>
                          <a:pt x="71" y="48"/>
                          <a:pt x="64" y="46"/>
                          <a:pt x="64" y="46"/>
                        </a:cubicBezTo>
                        <a:cubicBezTo>
                          <a:pt x="63" y="43"/>
                          <a:pt x="71" y="40"/>
                          <a:pt x="71" y="40"/>
                        </a:cubicBezTo>
                        <a:cubicBezTo>
                          <a:pt x="71" y="40"/>
                          <a:pt x="70" y="35"/>
                          <a:pt x="69" y="34"/>
                        </a:cubicBezTo>
                        <a:cubicBezTo>
                          <a:pt x="68" y="33"/>
                          <a:pt x="65" y="32"/>
                          <a:pt x="65" y="32"/>
                        </a:cubicBezTo>
                        <a:cubicBezTo>
                          <a:pt x="64" y="25"/>
                          <a:pt x="65" y="20"/>
                          <a:pt x="59" y="17"/>
                        </a:cubicBezTo>
                        <a:cubicBezTo>
                          <a:pt x="57" y="13"/>
                          <a:pt x="57" y="7"/>
                          <a:pt x="53" y="5"/>
                        </a:cubicBezTo>
                        <a:cubicBezTo>
                          <a:pt x="50" y="0"/>
                          <a:pt x="51" y="0"/>
                          <a:pt x="39" y="4"/>
                        </a:cubicBezTo>
                        <a:cubicBezTo>
                          <a:pt x="38" y="4"/>
                          <a:pt x="37" y="8"/>
                          <a:pt x="37" y="8"/>
                        </a:cubicBezTo>
                        <a:cubicBezTo>
                          <a:pt x="38" y="13"/>
                          <a:pt x="38" y="15"/>
                          <a:pt x="36" y="19"/>
                        </a:cubicBezTo>
                        <a:cubicBezTo>
                          <a:pt x="37" y="25"/>
                          <a:pt x="38" y="31"/>
                          <a:pt x="32" y="33"/>
                        </a:cubicBezTo>
                        <a:cubicBezTo>
                          <a:pt x="28" y="40"/>
                          <a:pt x="28" y="41"/>
                          <a:pt x="20" y="44"/>
                        </a:cubicBezTo>
                        <a:cubicBezTo>
                          <a:pt x="21" y="47"/>
                          <a:pt x="25" y="51"/>
                          <a:pt x="25" y="51"/>
                        </a:cubicBezTo>
                        <a:cubicBezTo>
                          <a:pt x="24" y="53"/>
                          <a:pt x="20" y="56"/>
                          <a:pt x="20" y="56"/>
                        </a:cubicBezTo>
                        <a:cubicBezTo>
                          <a:pt x="21" y="59"/>
                          <a:pt x="23" y="62"/>
                          <a:pt x="26" y="63"/>
                        </a:cubicBezTo>
                        <a:cubicBezTo>
                          <a:pt x="24" y="66"/>
                          <a:pt x="22" y="67"/>
                          <a:pt x="19" y="68"/>
                        </a:cubicBezTo>
                        <a:cubicBezTo>
                          <a:pt x="18" y="68"/>
                          <a:pt x="17" y="69"/>
                          <a:pt x="17" y="69"/>
                        </a:cubicBezTo>
                        <a:cubicBezTo>
                          <a:pt x="15" y="74"/>
                          <a:pt x="16" y="72"/>
                          <a:pt x="13" y="74"/>
                        </a:cubicBezTo>
                        <a:cubicBezTo>
                          <a:pt x="11" y="79"/>
                          <a:pt x="12" y="77"/>
                          <a:pt x="9" y="79"/>
                        </a:cubicBezTo>
                        <a:cubicBezTo>
                          <a:pt x="8" y="81"/>
                          <a:pt x="4" y="83"/>
                          <a:pt x="4" y="83"/>
                        </a:cubicBezTo>
                        <a:cubicBezTo>
                          <a:pt x="3" y="85"/>
                          <a:pt x="1" y="88"/>
                          <a:pt x="1" y="90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8" name="Городецкий"/>
                  <p:cNvSpPr>
                    <a:spLocks/>
                  </p:cNvSpPr>
                  <p:nvPr/>
                </p:nvSpPr>
                <p:spPr bwMode="auto">
                  <a:xfrm>
                    <a:off x="1974582" y="2577134"/>
                    <a:ext cx="571500" cy="1095375"/>
                  </a:xfrm>
                  <a:custGeom>
                    <a:avLst/>
                    <a:gdLst>
                      <a:gd name="T0" fmla="*/ 0 w 60"/>
                      <a:gd name="T1" fmla="*/ 2147483646 h 115"/>
                      <a:gd name="T2" fmla="*/ 2147483646 w 60"/>
                      <a:gd name="T3" fmla="*/ 2147483646 h 115"/>
                      <a:gd name="T4" fmla="*/ 2147483646 w 60"/>
                      <a:gd name="T5" fmla="*/ 2147483646 h 115"/>
                      <a:gd name="T6" fmla="*/ 2147483646 w 60"/>
                      <a:gd name="T7" fmla="*/ 2147483646 h 115"/>
                      <a:gd name="T8" fmla="*/ 2147483646 w 60"/>
                      <a:gd name="T9" fmla="*/ 2147483646 h 115"/>
                      <a:gd name="T10" fmla="*/ 2147483646 w 60"/>
                      <a:gd name="T11" fmla="*/ 2147483646 h 115"/>
                      <a:gd name="T12" fmla="*/ 2147483646 w 60"/>
                      <a:gd name="T13" fmla="*/ 2147483646 h 115"/>
                      <a:gd name="T14" fmla="*/ 2147483646 w 60"/>
                      <a:gd name="T15" fmla="*/ 2147483646 h 115"/>
                      <a:gd name="T16" fmla="*/ 2147483646 w 60"/>
                      <a:gd name="T17" fmla="*/ 2147483646 h 115"/>
                      <a:gd name="T18" fmla="*/ 2147483646 w 60"/>
                      <a:gd name="T19" fmla="*/ 2147483646 h 115"/>
                      <a:gd name="T20" fmla="*/ 2147483646 w 60"/>
                      <a:gd name="T21" fmla="*/ 2147483646 h 115"/>
                      <a:gd name="T22" fmla="*/ 2147483646 w 60"/>
                      <a:gd name="T23" fmla="*/ 2147483646 h 115"/>
                      <a:gd name="T24" fmla="*/ 2147483646 w 60"/>
                      <a:gd name="T25" fmla="*/ 2147483646 h 115"/>
                      <a:gd name="T26" fmla="*/ 2147483646 w 60"/>
                      <a:gd name="T27" fmla="*/ 2147483646 h 115"/>
                      <a:gd name="T28" fmla="*/ 2147483646 w 60"/>
                      <a:gd name="T29" fmla="*/ 2147483646 h 115"/>
                      <a:gd name="T30" fmla="*/ 2147483646 w 60"/>
                      <a:gd name="T31" fmla="*/ 2147483646 h 115"/>
                      <a:gd name="T32" fmla="*/ 2147483646 w 60"/>
                      <a:gd name="T33" fmla="*/ 2147483646 h 115"/>
                      <a:gd name="T34" fmla="*/ 2147483646 w 60"/>
                      <a:gd name="T35" fmla="*/ 2147483646 h 115"/>
                      <a:gd name="T36" fmla="*/ 2147483646 w 60"/>
                      <a:gd name="T37" fmla="*/ 2147483646 h 115"/>
                      <a:gd name="T38" fmla="*/ 2147483646 w 60"/>
                      <a:gd name="T39" fmla="*/ 2147483646 h 115"/>
                      <a:gd name="T40" fmla="*/ 2147483646 w 60"/>
                      <a:gd name="T41" fmla="*/ 2147483646 h 115"/>
                      <a:gd name="T42" fmla="*/ 2147483646 w 60"/>
                      <a:gd name="T43" fmla="*/ 2147483646 h 115"/>
                      <a:gd name="T44" fmla="*/ 2147483646 w 60"/>
                      <a:gd name="T45" fmla="*/ 2147483646 h 115"/>
                      <a:gd name="T46" fmla="*/ 2147483646 w 60"/>
                      <a:gd name="T47" fmla="*/ 2147483646 h 115"/>
                      <a:gd name="T48" fmla="*/ 2147483646 w 60"/>
                      <a:gd name="T49" fmla="*/ 2147483646 h 115"/>
                      <a:gd name="T50" fmla="*/ 2147483646 w 60"/>
                      <a:gd name="T51" fmla="*/ 2147483646 h 115"/>
                      <a:gd name="T52" fmla="*/ 2147483646 w 60"/>
                      <a:gd name="T53" fmla="*/ 2147483646 h 115"/>
                      <a:gd name="T54" fmla="*/ 2147483646 w 60"/>
                      <a:gd name="T55" fmla="*/ 2147483646 h 115"/>
                      <a:gd name="T56" fmla="*/ 2147483646 w 60"/>
                      <a:gd name="T57" fmla="*/ 2147483646 h 115"/>
                      <a:gd name="T58" fmla="*/ 2147483646 w 60"/>
                      <a:gd name="T59" fmla="*/ 2147483646 h 115"/>
                      <a:gd name="T60" fmla="*/ 2147483646 w 60"/>
                      <a:gd name="T61" fmla="*/ 2147483646 h 115"/>
                      <a:gd name="T62" fmla="*/ 2147483646 w 60"/>
                      <a:gd name="T63" fmla="*/ 2147483646 h 115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60"/>
                      <a:gd name="T97" fmla="*/ 0 h 115"/>
                      <a:gd name="T98" fmla="*/ 60 w 60"/>
                      <a:gd name="T99" fmla="*/ 115 h 115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60" h="115">
                        <a:moveTo>
                          <a:pt x="0" y="29"/>
                        </a:moveTo>
                        <a:cubicBezTo>
                          <a:pt x="1" y="31"/>
                          <a:pt x="3" y="35"/>
                          <a:pt x="3" y="35"/>
                        </a:cubicBezTo>
                        <a:cubicBezTo>
                          <a:pt x="4" y="39"/>
                          <a:pt x="4" y="42"/>
                          <a:pt x="6" y="45"/>
                        </a:cubicBezTo>
                        <a:cubicBezTo>
                          <a:pt x="3" y="53"/>
                          <a:pt x="2" y="66"/>
                          <a:pt x="10" y="70"/>
                        </a:cubicBezTo>
                        <a:cubicBezTo>
                          <a:pt x="12" y="74"/>
                          <a:pt x="14" y="81"/>
                          <a:pt x="18" y="83"/>
                        </a:cubicBezTo>
                        <a:cubicBezTo>
                          <a:pt x="20" y="88"/>
                          <a:pt x="19" y="86"/>
                          <a:pt x="22" y="88"/>
                        </a:cubicBezTo>
                        <a:cubicBezTo>
                          <a:pt x="24" y="93"/>
                          <a:pt x="23" y="91"/>
                          <a:pt x="26" y="93"/>
                        </a:cubicBezTo>
                        <a:cubicBezTo>
                          <a:pt x="28" y="98"/>
                          <a:pt x="27" y="96"/>
                          <a:pt x="30" y="98"/>
                        </a:cubicBezTo>
                        <a:cubicBezTo>
                          <a:pt x="32" y="102"/>
                          <a:pt x="34" y="107"/>
                          <a:pt x="38" y="109"/>
                        </a:cubicBezTo>
                        <a:cubicBezTo>
                          <a:pt x="40" y="114"/>
                          <a:pt x="39" y="112"/>
                          <a:pt x="42" y="114"/>
                        </a:cubicBezTo>
                        <a:cubicBezTo>
                          <a:pt x="46" y="113"/>
                          <a:pt x="48" y="113"/>
                          <a:pt x="51" y="115"/>
                        </a:cubicBezTo>
                        <a:cubicBezTo>
                          <a:pt x="52" y="113"/>
                          <a:pt x="56" y="110"/>
                          <a:pt x="56" y="110"/>
                        </a:cubicBezTo>
                        <a:cubicBezTo>
                          <a:pt x="57" y="107"/>
                          <a:pt x="57" y="105"/>
                          <a:pt x="60" y="104"/>
                        </a:cubicBezTo>
                        <a:cubicBezTo>
                          <a:pt x="59" y="100"/>
                          <a:pt x="60" y="96"/>
                          <a:pt x="56" y="94"/>
                        </a:cubicBezTo>
                        <a:cubicBezTo>
                          <a:pt x="54" y="93"/>
                          <a:pt x="50" y="91"/>
                          <a:pt x="50" y="91"/>
                        </a:cubicBezTo>
                        <a:cubicBezTo>
                          <a:pt x="48" y="88"/>
                          <a:pt x="46" y="83"/>
                          <a:pt x="44" y="80"/>
                        </a:cubicBezTo>
                        <a:cubicBezTo>
                          <a:pt x="43" y="78"/>
                          <a:pt x="40" y="74"/>
                          <a:pt x="40" y="74"/>
                        </a:cubicBezTo>
                        <a:cubicBezTo>
                          <a:pt x="42" y="69"/>
                          <a:pt x="41" y="71"/>
                          <a:pt x="44" y="69"/>
                        </a:cubicBezTo>
                        <a:cubicBezTo>
                          <a:pt x="46" y="66"/>
                          <a:pt x="47" y="61"/>
                          <a:pt x="50" y="59"/>
                        </a:cubicBezTo>
                        <a:cubicBezTo>
                          <a:pt x="52" y="55"/>
                          <a:pt x="51" y="47"/>
                          <a:pt x="46" y="45"/>
                        </a:cubicBezTo>
                        <a:cubicBezTo>
                          <a:pt x="47" y="40"/>
                          <a:pt x="46" y="37"/>
                          <a:pt x="50" y="35"/>
                        </a:cubicBezTo>
                        <a:cubicBezTo>
                          <a:pt x="49" y="33"/>
                          <a:pt x="45" y="31"/>
                          <a:pt x="45" y="31"/>
                        </a:cubicBezTo>
                        <a:cubicBezTo>
                          <a:pt x="45" y="30"/>
                          <a:pt x="45" y="29"/>
                          <a:pt x="44" y="29"/>
                        </a:cubicBezTo>
                        <a:cubicBezTo>
                          <a:pt x="43" y="28"/>
                          <a:pt x="42" y="29"/>
                          <a:pt x="41" y="28"/>
                        </a:cubicBezTo>
                        <a:cubicBezTo>
                          <a:pt x="39" y="25"/>
                          <a:pt x="40" y="21"/>
                          <a:pt x="38" y="18"/>
                        </a:cubicBezTo>
                        <a:cubicBezTo>
                          <a:pt x="37" y="16"/>
                          <a:pt x="35" y="12"/>
                          <a:pt x="35" y="12"/>
                        </a:cubicBezTo>
                        <a:cubicBezTo>
                          <a:pt x="35" y="8"/>
                          <a:pt x="35" y="5"/>
                          <a:pt x="34" y="1"/>
                        </a:cubicBezTo>
                        <a:cubicBezTo>
                          <a:pt x="34" y="0"/>
                          <a:pt x="33" y="3"/>
                          <a:pt x="33" y="4"/>
                        </a:cubicBezTo>
                        <a:cubicBezTo>
                          <a:pt x="32" y="6"/>
                          <a:pt x="31" y="9"/>
                          <a:pt x="30" y="11"/>
                        </a:cubicBezTo>
                        <a:cubicBezTo>
                          <a:pt x="28" y="16"/>
                          <a:pt x="28" y="17"/>
                          <a:pt x="23" y="20"/>
                        </a:cubicBezTo>
                        <a:cubicBezTo>
                          <a:pt x="21" y="21"/>
                          <a:pt x="17" y="23"/>
                          <a:pt x="17" y="23"/>
                        </a:cubicBezTo>
                        <a:cubicBezTo>
                          <a:pt x="15" y="27"/>
                          <a:pt x="1" y="31"/>
                          <a:pt x="1" y="32"/>
                        </a:cubicBezTo>
                      </a:path>
                    </a:pathLst>
                  </a:custGeom>
                  <a:solidFill>
                    <a:srgbClr val="FF4B4B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9" name="Чкаловский"/>
                  <p:cNvSpPr>
                    <a:spLocks/>
                  </p:cNvSpPr>
                  <p:nvPr/>
                </p:nvSpPr>
                <p:spPr bwMode="auto">
                  <a:xfrm>
                    <a:off x="1450707" y="2853359"/>
                    <a:ext cx="466725" cy="657225"/>
                  </a:xfrm>
                  <a:custGeom>
                    <a:avLst/>
                    <a:gdLst>
                      <a:gd name="T0" fmla="*/ 2147483646 w 49"/>
                      <a:gd name="T1" fmla="*/ 0 h 69"/>
                      <a:gd name="T2" fmla="*/ 2147483646 w 49"/>
                      <a:gd name="T3" fmla="*/ 2147483646 h 69"/>
                      <a:gd name="T4" fmla="*/ 2147483646 w 49"/>
                      <a:gd name="T5" fmla="*/ 2147483646 h 69"/>
                      <a:gd name="T6" fmla="*/ 2147483646 w 49"/>
                      <a:gd name="T7" fmla="*/ 2147483646 h 69"/>
                      <a:gd name="T8" fmla="*/ 2147483646 w 49"/>
                      <a:gd name="T9" fmla="*/ 2147483646 h 69"/>
                      <a:gd name="T10" fmla="*/ 0 w 49"/>
                      <a:gd name="T11" fmla="*/ 2147483646 h 69"/>
                      <a:gd name="T12" fmla="*/ 2147483646 w 49"/>
                      <a:gd name="T13" fmla="*/ 2147483646 h 69"/>
                      <a:gd name="T14" fmla="*/ 2147483646 w 49"/>
                      <a:gd name="T15" fmla="*/ 2147483646 h 69"/>
                      <a:gd name="T16" fmla="*/ 2147483646 w 49"/>
                      <a:gd name="T17" fmla="*/ 2147483646 h 69"/>
                      <a:gd name="T18" fmla="*/ 2147483646 w 49"/>
                      <a:gd name="T19" fmla="*/ 2147483646 h 69"/>
                      <a:gd name="T20" fmla="*/ 2147483646 w 49"/>
                      <a:gd name="T21" fmla="*/ 2147483646 h 69"/>
                      <a:gd name="T22" fmla="*/ 2147483646 w 49"/>
                      <a:gd name="T23" fmla="*/ 2147483646 h 69"/>
                      <a:gd name="T24" fmla="*/ 2147483646 w 49"/>
                      <a:gd name="T25" fmla="*/ 2147483646 h 69"/>
                      <a:gd name="T26" fmla="*/ 2147483646 w 49"/>
                      <a:gd name="T27" fmla="*/ 2147483646 h 69"/>
                      <a:gd name="T28" fmla="*/ 2147483646 w 49"/>
                      <a:gd name="T29" fmla="*/ 2147483646 h 69"/>
                      <a:gd name="T30" fmla="*/ 2147483646 w 49"/>
                      <a:gd name="T31" fmla="*/ 2147483646 h 69"/>
                      <a:gd name="T32" fmla="*/ 2147483646 w 49"/>
                      <a:gd name="T33" fmla="*/ 2147483646 h 69"/>
                      <a:gd name="T34" fmla="*/ 2147483646 w 49"/>
                      <a:gd name="T35" fmla="*/ 0 h 69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49"/>
                      <a:gd name="T55" fmla="*/ 0 h 69"/>
                      <a:gd name="T56" fmla="*/ 49 w 49"/>
                      <a:gd name="T57" fmla="*/ 69 h 69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49" h="69">
                        <a:moveTo>
                          <a:pt x="42" y="0"/>
                        </a:moveTo>
                        <a:cubicBezTo>
                          <a:pt x="38" y="2"/>
                          <a:pt x="38" y="3"/>
                          <a:pt x="35" y="5"/>
                        </a:cubicBezTo>
                        <a:cubicBezTo>
                          <a:pt x="32" y="10"/>
                          <a:pt x="28" y="8"/>
                          <a:pt x="23" y="6"/>
                        </a:cubicBezTo>
                        <a:cubicBezTo>
                          <a:pt x="16" y="10"/>
                          <a:pt x="15" y="11"/>
                          <a:pt x="6" y="12"/>
                        </a:cubicBezTo>
                        <a:cubicBezTo>
                          <a:pt x="1" y="14"/>
                          <a:pt x="0" y="14"/>
                          <a:pt x="3" y="20"/>
                        </a:cubicBezTo>
                        <a:cubicBezTo>
                          <a:pt x="2" y="23"/>
                          <a:pt x="0" y="30"/>
                          <a:pt x="0" y="30"/>
                        </a:cubicBezTo>
                        <a:cubicBezTo>
                          <a:pt x="2" y="40"/>
                          <a:pt x="4" y="38"/>
                          <a:pt x="13" y="41"/>
                        </a:cubicBezTo>
                        <a:cubicBezTo>
                          <a:pt x="14" y="43"/>
                          <a:pt x="11" y="49"/>
                          <a:pt x="11" y="49"/>
                        </a:cubicBezTo>
                        <a:cubicBezTo>
                          <a:pt x="10" y="54"/>
                          <a:pt x="8" y="57"/>
                          <a:pt x="10" y="62"/>
                        </a:cubicBezTo>
                        <a:cubicBezTo>
                          <a:pt x="11" y="64"/>
                          <a:pt x="15" y="66"/>
                          <a:pt x="15" y="66"/>
                        </a:cubicBezTo>
                        <a:cubicBezTo>
                          <a:pt x="16" y="67"/>
                          <a:pt x="16" y="69"/>
                          <a:pt x="18" y="69"/>
                        </a:cubicBezTo>
                        <a:cubicBezTo>
                          <a:pt x="19" y="69"/>
                          <a:pt x="22" y="67"/>
                          <a:pt x="22" y="67"/>
                        </a:cubicBezTo>
                        <a:cubicBezTo>
                          <a:pt x="24" y="63"/>
                          <a:pt x="26" y="64"/>
                          <a:pt x="31" y="63"/>
                        </a:cubicBezTo>
                        <a:cubicBezTo>
                          <a:pt x="34" y="57"/>
                          <a:pt x="36" y="58"/>
                          <a:pt x="43" y="56"/>
                        </a:cubicBezTo>
                        <a:cubicBezTo>
                          <a:pt x="46" y="53"/>
                          <a:pt x="48" y="48"/>
                          <a:pt x="49" y="44"/>
                        </a:cubicBezTo>
                        <a:cubicBezTo>
                          <a:pt x="48" y="36"/>
                          <a:pt x="47" y="28"/>
                          <a:pt x="45" y="21"/>
                        </a:cubicBezTo>
                        <a:cubicBezTo>
                          <a:pt x="45" y="15"/>
                          <a:pt x="45" y="9"/>
                          <a:pt x="44" y="3"/>
                        </a:cubicBezTo>
                        <a:cubicBezTo>
                          <a:pt x="44" y="1"/>
                          <a:pt x="40" y="0"/>
                          <a:pt x="42" y="0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0" name="Борский"/>
                  <p:cNvSpPr>
                    <a:spLocks/>
                  </p:cNvSpPr>
                  <p:nvPr/>
                </p:nvSpPr>
                <p:spPr bwMode="auto">
                  <a:xfrm>
                    <a:off x="2355582" y="2796209"/>
                    <a:ext cx="1466850" cy="1533525"/>
                  </a:xfrm>
                  <a:custGeom>
                    <a:avLst/>
                    <a:gdLst>
                      <a:gd name="T0" fmla="*/ 2147483646 w 154"/>
                      <a:gd name="T1" fmla="*/ 2147483646 h 161"/>
                      <a:gd name="T2" fmla="*/ 2147483646 w 154"/>
                      <a:gd name="T3" fmla="*/ 2147483646 h 161"/>
                      <a:gd name="T4" fmla="*/ 2147483646 w 154"/>
                      <a:gd name="T5" fmla="*/ 2147483646 h 161"/>
                      <a:gd name="T6" fmla="*/ 2147483646 w 154"/>
                      <a:gd name="T7" fmla="*/ 2147483646 h 161"/>
                      <a:gd name="T8" fmla="*/ 2147483646 w 154"/>
                      <a:gd name="T9" fmla="*/ 2147483646 h 161"/>
                      <a:gd name="T10" fmla="*/ 2147483646 w 154"/>
                      <a:gd name="T11" fmla="*/ 2147483646 h 161"/>
                      <a:gd name="T12" fmla="*/ 2147483646 w 154"/>
                      <a:gd name="T13" fmla="*/ 2147483646 h 161"/>
                      <a:gd name="T14" fmla="*/ 2147483646 w 154"/>
                      <a:gd name="T15" fmla="*/ 2147483646 h 161"/>
                      <a:gd name="T16" fmla="*/ 2147483646 w 154"/>
                      <a:gd name="T17" fmla="*/ 2147483646 h 161"/>
                      <a:gd name="T18" fmla="*/ 2147483646 w 154"/>
                      <a:gd name="T19" fmla="*/ 2147483646 h 161"/>
                      <a:gd name="T20" fmla="*/ 2147483646 w 154"/>
                      <a:gd name="T21" fmla="*/ 2147483646 h 161"/>
                      <a:gd name="T22" fmla="*/ 2147483646 w 154"/>
                      <a:gd name="T23" fmla="*/ 2147483646 h 161"/>
                      <a:gd name="T24" fmla="*/ 2147483646 w 154"/>
                      <a:gd name="T25" fmla="*/ 2147483646 h 161"/>
                      <a:gd name="T26" fmla="*/ 2147483646 w 154"/>
                      <a:gd name="T27" fmla="*/ 2147483646 h 161"/>
                      <a:gd name="T28" fmla="*/ 2147483646 w 154"/>
                      <a:gd name="T29" fmla="*/ 2147483646 h 161"/>
                      <a:gd name="T30" fmla="*/ 2147483646 w 154"/>
                      <a:gd name="T31" fmla="*/ 2147483646 h 161"/>
                      <a:gd name="T32" fmla="*/ 2147483646 w 154"/>
                      <a:gd name="T33" fmla="*/ 2147483646 h 161"/>
                      <a:gd name="T34" fmla="*/ 2147483646 w 154"/>
                      <a:gd name="T35" fmla="*/ 2147483646 h 161"/>
                      <a:gd name="T36" fmla="*/ 2147483646 w 154"/>
                      <a:gd name="T37" fmla="*/ 2147483646 h 161"/>
                      <a:gd name="T38" fmla="*/ 2147483646 w 154"/>
                      <a:gd name="T39" fmla="*/ 2147483646 h 161"/>
                      <a:gd name="T40" fmla="*/ 2147483646 w 154"/>
                      <a:gd name="T41" fmla="*/ 2147483646 h 161"/>
                      <a:gd name="T42" fmla="*/ 2147483646 w 154"/>
                      <a:gd name="T43" fmla="*/ 2147483646 h 161"/>
                      <a:gd name="T44" fmla="*/ 2147483646 w 154"/>
                      <a:gd name="T45" fmla="*/ 2147483646 h 161"/>
                      <a:gd name="T46" fmla="*/ 2147483646 w 154"/>
                      <a:gd name="T47" fmla="*/ 2147483646 h 161"/>
                      <a:gd name="T48" fmla="*/ 2147483646 w 154"/>
                      <a:gd name="T49" fmla="*/ 2147483646 h 161"/>
                      <a:gd name="T50" fmla="*/ 2147483646 w 154"/>
                      <a:gd name="T51" fmla="*/ 2147483646 h 161"/>
                      <a:gd name="T52" fmla="*/ 2147483646 w 154"/>
                      <a:gd name="T53" fmla="*/ 2147483646 h 161"/>
                      <a:gd name="T54" fmla="*/ 2147483646 w 154"/>
                      <a:gd name="T55" fmla="*/ 2147483646 h 161"/>
                      <a:gd name="T56" fmla="*/ 2147483646 w 154"/>
                      <a:gd name="T57" fmla="*/ 2147483646 h 161"/>
                      <a:gd name="T58" fmla="*/ 2147483646 w 154"/>
                      <a:gd name="T59" fmla="*/ 2147483646 h 161"/>
                      <a:gd name="T60" fmla="*/ 2147483646 w 154"/>
                      <a:gd name="T61" fmla="*/ 0 h 161"/>
                      <a:gd name="T62" fmla="*/ 2147483646 w 154"/>
                      <a:gd name="T63" fmla="*/ 2147483646 h 161"/>
                      <a:gd name="T64" fmla="*/ 2147483646 w 154"/>
                      <a:gd name="T65" fmla="*/ 2147483646 h 161"/>
                      <a:gd name="T66" fmla="*/ 2147483646 w 154"/>
                      <a:gd name="T67" fmla="*/ 2147483646 h 161"/>
                      <a:gd name="T68" fmla="*/ 2147483646 w 154"/>
                      <a:gd name="T69" fmla="*/ 2147483646 h 161"/>
                      <a:gd name="T70" fmla="*/ 2147483646 w 154"/>
                      <a:gd name="T71" fmla="*/ 2147483646 h 161"/>
                      <a:gd name="T72" fmla="*/ 2147483646 w 154"/>
                      <a:gd name="T73" fmla="*/ 2147483646 h 161"/>
                      <a:gd name="T74" fmla="*/ 0 w 154"/>
                      <a:gd name="T75" fmla="*/ 2147483646 h 161"/>
                      <a:gd name="T76" fmla="*/ 2147483646 w 154"/>
                      <a:gd name="T77" fmla="*/ 2147483646 h 161"/>
                      <a:gd name="T78" fmla="*/ 2147483646 w 154"/>
                      <a:gd name="T79" fmla="*/ 2147483646 h 161"/>
                      <a:gd name="T80" fmla="*/ 2147483646 w 154"/>
                      <a:gd name="T81" fmla="*/ 2147483646 h 161"/>
                      <a:gd name="T82" fmla="*/ 2147483646 w 154"/>
                      <a:gd name="T83" fmla="*/ 2147483646 h 161"/>
                      <a:gd name="T84" fmla="*/ 2147483646 w 154"/>
                      <a:gd name="T85" fmla="*/ 2147483646 h 161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w 154"/>
                      <a:gd name="T130" fmla="*/ 0 h 161"/>
                      <a:gd name="T131" fmla="*/ 154 w 154"/>
                      <a:gd name="T132" fmla="*/ 161 h 161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T129" t="T130" r="T131" b="T132"/>
                    <a:pathLst>
                      <a:path w="154" h="161">
                        <a:moveTo>
                          <a:pt x="9" y="92"/>
                        </a:moveTo>
                        <a:cubicBezTo>
                          <a:pt x="11" y="95"/>
                          <a:pt x="15" y="100"/>
                          <a:pt x="18" y="103"/>
                        </a:cubicBezTo>
                        <a:cubicBezTo>
                          <a:pt x="19" y="104"/>
                          <a:pt x="20" y="109"/>
                          <a:pt x="22" y="109"/>
                        </a:cubicBezTo>
                        <a:cubicBezTo>
                          <a:pt x="26" y="110"/>
                          <a:pt x="31" y="110"/>
                          <a:pt x="35" y="110"/>
                        </a:cubicBezTo>
                        <a:cubicBezTo>
                          <a:pt x="40" y="115"/>
                          <a:pt x="43" y="122"/>
                          <a:pt x="48" y="127"/>
                        </a:cubicBezTo>
                        <a:cubicBezTo>
                          <a:pt x="51" y="137"/>
                          <a:pt x="52" y="138"/>
                          <a:pt x="63" y="140"/>
                        </a:cubicBezTo>
                        <a:cubicBezTo>
                          <a:pt x="73" y="150"/>
                          <a:pt x="83" y="158"/>
                          <a:pt x="97" y="161"/>
                        </a:cubicBezTo>
                        <a:cubicBezTo>
                          <a:pt x="103" y="160"/>
                          <a:pt x="108" y="157"/>
                          <a:pt x="114" y="155"/>
                        </a:cubicBezTo>
                        <a:cubicBezTo>
                          <a:pt x="116" y="153"/>
                          <a:pt x="119" y="152"/>
                          <a:pt x="120" y="149"/>
                        </a:cubicBezTo>
                        <a:cubicBezTo>
                          <a:pt x="119" y="146"/>
                          <a:pt x="122" y="139"/>
                          <a:pt x="122" y="139"/>
                        </a:cubicBezTo>
                        <a:cubicBezTo>
                          <a:pt x="121" y="130"/>
                          <a:pt x="123" y="131"/>
                          <a:pt x="116" y="129"/>
                        </a:cubicBezTo>
                        <a:cubicBezTo>
                          <a:pt x="113" y="126"/>
                          <a:pt x="114" y="128"/>
                          <a:pt x="115" y="125"/>
                        </a:cubicBezTo>
                        <a:cubicBezTo>
                          <a:pt x="113" y="116"/>
                          <a:pt x="113" y="115"/>
                          <a:pt x="119" y="109"/>
                        </a:cubicBezTo>
                        <a:cubicBezTo>
                          <a:pt x="118" y="106"/>
                          <a:pt x="113" y="102"/>
                          <a:pt x="113" y="102"/>
                        </a:cubicBezTo>
                        <a:cubicBezTo>
                          <a:pt x="115" y="93"/>
                          <a:pt x="126" y="93"/>
                          <a:pt x="134" y="90"/>
                        </a:cubicBezTo>
                        <a:cubicBezTo>
                          <a:pt x="136" y="88"/>
                          <a:pt x="138" y="88"/>
                          <a:pt x="140" y="87"/>
                        </a:cubicBezTo>
                        <a:cubicBezTo>
                          <a:pt x="144" y="83"/>
                          <a:pt x="151" y="84"/>
                          <a:pt x="154" y="78"/>
                        </a:cubicBezTo>
                        <a:cubicBezTo>
                          <a:pt x="151" y="75"/>
                          <a:pt x="153" y="71"/>
                          <a:pt x="146" y="69"/>
                        </a:cubicBezTo>
                        <a:cubicBezTo>
                          <a:pt x="144" y="67"/>
                          <a:pt x="141" y="65"/>
                          <a:pt x="139" y="62"/>
                        </a:cubicBezTo>
                        <a:cubicBezTo>
                          <a:pt x="135" y="66"/>
                          <a:pt x="131" y="65"/>
                          <a:pt x="125" y="66"/>
                        </a:cubicBezTo>
                        <a:cubicBezTo>
                          <a:pt x="109" y="71"/>
                          <a:pt x="125" y="68"/>
                          <a:pt x="85" y="69"/>
                        </a:cubicBezTo>
                        <a:cubicBezTo>
                          <a:pt x="72" y="70"/>
                          <a:pt x="67" y="64"/>
                          <a:pt x="54" y="63"/>
                        </a:cubicBezTo>
                        <a:cubicBezTo>
                          <a:pt x="50" y="61"/>
                          <a:pt x="47" y="58"/>
                          <a:pt x="45" y="55"/>
                        </a:cubicBezTo>
                        <a:cubicBezTo>
                          <a:pt x="44" y="53"/>
                          <a:pt x="41" y="49"/>
                          <a:pt x="41" y="49"/>
                        </a:cubicBezTo>
                        <a:cubicBezTo>
                          <a:pt x="42" y="45"/>
                          <a:pt x="47" y="38"/>
                          <a:pt x="47" y="38"/>
                        </a:cubicBezTo>
                        <a:lnTo>
                          <a:pt x="45" y="31"/>
                        </a:lnTo>
                        <a:cubicBezTo>
                          <a:pt x="45" y="31"/>
                          <a:pt x="46" y="32"/>
                          <a:pt x="46" y="32"/>
                        </a:cubicBezTo>
                        <a:cubicBezTo>
                          <a:pt x="46" y="32"/>
                          <a:pt x="44" y="29"/>
                          <a:pt x="43" y="28"/>
                        </a:cubicBezTo>
                        <a:cubicBezTo>
                          <a:pt x="37" y="18"/>
                          <a:pt x="44" y="29"/>
                          <a:pt x="40" y="21"/>
                        </a:cubicBezTo>
                        <a:cubicBezTo>
                          <a:pt x="37" y="15"/>
                          <a:pt x="32" y="12"/>
                          <a:pt x="27" y="7"/>
                        </a:cubicBezTo>
                        <a:cubicBezTo>
                          <a:pt x="28" y="3"/>
                          <a:pt x="29" y="3"/>
                          <a:pt x="28" y="0"/>
                        </a:cubicBezTo>
                        <a:cubicBezTo>
                          <a:pt x="22" y="1"/>
                          <a:pt x="23" y="6"/>
                          <a:pt x="19" y="7"/>
                        </a:cubicBezTo>
                        <a:cubicBezTo>
                          <a:pt x="15" y="8"/>
                          <a:pt x="12" y="9"/>
                          <a:pt x="8" y="11"/>
                        </a:cubicBezTo>
                        <a:cubicBezTo>
                          <a:pt x="10" y="13"/>
                          <a:pt x="8" y="15"/>
                          <a:pt x="6" y="17"/>
                        </a:cubicBezTo>
                        <a:cubicBezTo>
                          <a:pt x="6" y="21"/>
                          <a:pt x="10" y="28"/>
                          <a:pt x="10" y="28"/>
                        </a:cubicBezTo>
                        <a:cubicBezTo>
                          <a:pt x="10" y="31"/>
                          <a:pt x="10" y="35"/>
                          <a:pt x="9" y="38"/>
                        </a:cubicBezTo>
                        <a:cubicBezTo>
                          <a:pt x="9" y="40"/>
                          <a:pt x="6" y="42"/>
                          <a:pt x="6" y="42"/>
                        </a:cubicBezTo>
                        <a:cubicBezTo>
                          <a:pt x="5" y="45"/>
                          <a:pt x="0" y="51"/>
                          <a:pt x="0" y="51"/>
                        </a:cubicBezTo>
                        <a:cubicBezTo>
                          <a:pt x="2" y="55"/>
                          <a:pt x="6" y="62"/>
                          <a:pt x="6" y="62"/>
                        </a:cubicBezTo>
                        <a:cubicBezTo>
                          <a:pt x="8" y="68"/>
                          <a:pt x="12" y="72"/>
                          <a:pt x="18" y="74"/>
                        </a:cubicBezTo>
                        <a:cubicBezTo>
                          <a:pt x="23" y="79"/>
                          <a:pt x="18" y="86"/>
                          <a:pt x="14" y="90"/>
                        </a:cubicBezTo>
                        <a:cubicBezTo>
                          <a:pt x="12" y="92"/>
                          <a:pt x="9" y="94"/>
                          <a:pt x="9" y="94"/>
                        </a:cubicBezTo>
                        <a:cubicBezTo>
                          <a:pt x="9" y="94"/>
                          <a:pt x="9" y="92"/>
                          <a:pt x="9" y="92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1" name="Лысковский"/>
                  <p:cNvSpPr>
                    <a:spLocks/>
                  </p:cNvSpPr>
                  <p:nvPr/>
                </p:nvSpPr>
                <p:spPr bwMode="auto">
                  <a:xfrm>
                    <a:off x="3441432" y="3501059"/>
                    <a:ext cx="733425" cy="771525"/>
                  </a:xfrm>
                  <a:custGeom>
                    <a:avLst/>
                    <a:gdLst>
                      <a:gd name="T0" fmla="*/ 2147483646 w 77"/>
                      <a:gd name="T1" fmla="*/ 2147483646 h 81"/>
                      <a:gd name="T2" fmla="*/ 2147483646 w 77"/>
                      <a:gd name="T3" fmla="*/ 2147483646 h 81"/>
                      <a:gd name="T4" fmla="*/ 2147483646 w 77"/>
                      <a:gd name="T5" fmla="*/ 2147483646 h 81"/>
                      <a:gd name="T6" fmla="*/ 2147483646 w 77"/>
                      <a:gd name="T7" fmla="*/ 2147483646 h 81"/>
                      <a:gd name="T8" fmla="*/ 2147483646 w 77"/>
                      <a:gd name="T9" fmla="*/ 2147483646 h 81"/>
                      <a:gd name="T10" fmla="*/ 2147483646 w 77"/>
                      <a:gd name="T11" fmla="*/ 2147483646 h 81"/>
                      <a:gd name="T12" fmla="*/ 2147483646 w 77"/>
                      <a:gd name="T13" fmla="*/ 2147483646 h 81"/>
                      <a:gd name="T14" fmla="*/ 2147483646 w 77"/>
                      <a:gd name="T15" fmla="*/ 2147483646 h 81"/>
                      <a:gd name="T16" fmla="*/ 2147483646 w 77"/>
                      <a:gd name="T17" fmla="*/ 2147483646 h 81"/>
                      <a:gd name="T18" fmla="*/ 2147483646 w 77"/>
                      <a:gd name="T19" fmla="*/ 2147483646 h 81"/>
                      <a:gd name="T20" fmla="*/ 2147483646 w 77"/>
                      <a:gd name="T21" fmla="*/ 2147483646 h 81"/>
                      <a:gd name="T22" fmla="*/ 2147483646 w 77"/>
                      <a:gd name="T23" fmla="*/ 2147483646 h 81"/>
                      <a:gd name="T24" fmla="*/ 2147483646 w 77"/>
                      <a:gd name="T25" fmla="*/ 2147483646 h 81"/>
                      <a:gd name="T26" fmla="*/ 2147483646 w 77"/>
                      <a:gd name="T27" fmla="*/ 2147483646 h 81"/>
                      <a:gd name="T28" fmla="*/ 2147483646 w 77"/>
                      <a:gd name="T29" fmla="*/ 2147483646 h 81"/>
                      <a:gd name="T30" fmla="*/ 2147483646 w 77"/>
                      <a:gd name="T31" fmla="*/ 2147483646 h 81"/>
                      <a:gd name="T32" fmla="*/ 2147483646 w 77"/>
                      <a:gd name="T33" fmla="*/ 2147483646 h 81"/>
                      <a:gd name="T34" fmla="*/ 2147483646 w 77"/>
                      <a:gd name="T35" fmla="*/ 2147483646 h 81"/>
                      <a:gd name="T36" fmla="*/ 0 w 77"/>
                      <a:gd name="T37" fmla="*/ 2147483646 h 81"/>
                      <a:gd name="T38" fmla="*/ 2147483646 w 77"/>
                      <a:gd name="T39" fmla="*/ 2147483646 h 81"/>
                      <a:gd name="T40" fmla="*/ 2147483646 w 77"/>
                      <a:gd name="T41" fmla="*/ 2147483646 h 81"/>
                      <a:gd name="T42" fmla="*/ 0 w 77"/>
                      <a:gd name="T43" fmla="*/ 2147483646 h 81"/>
                      <a:gd name="T44" fmla="*/ 2147483646 w 77"/>
                      <a:gd name="T45" fmla="*/ 2147483646 h 81"/>
                      <a:gd name="T46" fmla="*/ 2147483646 w 77"/>
                      <a:gd name="T47" fmla="*/ 2147483646 h 81"/>
                      <a:gd name="T48" fmla="*/ 2147483646 w 77"/>
                      <a:gd name="T49" fmla="*/ 2147483646 h 81"/>
                      <a:gd name="T50" fmla="*/ 2147483646 w 77"/>
                      <a:gd name="T51" fmla="*/ 2147483646 h 81"/>
                      <a:gd name="T52" fmla="*/ 2147483646 w 77"/>
                      <a:gd name="T53" fmla="*/ 2147483646 h 81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77"/>
                      <a:gd name="T82" fmla="*/ 0 h 81"/>
                      <a:gd name="T83" fmla="*/ 77 w 77"/>
                      <a:gd name="T84" fmla="*/ 81 h 81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77" h="81">
                        <a:moveTo>
                          <a:pt x="52" y="2"/>
                        </a:moveTo>
                        <a:cubicBezTo>
                          <a:pt x="52" y="17"/>
                          <a:pt x="53" y="32"/>
                          <a:pt x="53" y="47"/>
                        </a:cubicBezTo>
                        <a:cubicBezTo>
                          <a:pt x="53" y="51"/>
                          <a:pt x="50" y="56"/>
                          <a:pt x="54" y="60"/>
                        </a:cubicBezTo>
                        <a:cubicBezTo>
                          <a:pt x="56" y="56"/>
                          <a:pt x="55" y="57"/>
                          <a:pt x="60" y="58"/>
                        </a:cubicBezTo>
                        <a:cubicBezTo>
                          <a:pt x="59" y="61"/>
                          <a:pt x="57" y="63"/>
                          <a:pt x="55" y="65"/>
                        </a:cubicBezTo>
                        <a:cubicBezTo>
                          <a:pt x="54" y="66"/>
                          <a:pt x="52" y="68"/>
                          <a:pt x="52" y="68"/>
                        </a:cubicBezTo>
                        <a:cubicBezTo>
                          <a:pt x="54" y="72"/>
                          <a:pt x="63" y="63"/>
                          <a:pt x="63" y="63"/>
                        </a:cubicBezTo>
                        <a:cubicBezTo>
                          <a:pt x="68" y="64"/>
                          <a:pt x="73" y="64"/>
                          <a:pt x="77" y="68"/>
                        </a:cubicBezTo>
                        <a:cubicBezTo>
                          <a:pt x="75" y="70"/>
                          <a:pt x="75" y="68"/>
                          <a:pt x="73" y="67"/>
                        </a:cubicBezTo>
                        <a:cubicBezTo>
                          <a:pt x="62" y="69"/>
                          <a:pt x="67" y="69"/>
                          <a:pt x="61" y="75"/>
                        </a:cubicBezTo>
                        <a:cubicBezTo>
                          <a:pt x="60" y="77"/>
                          <a:pt x="60" y="79"/>
                          <a:pt x="58" y="81"/>
                        </a:cubicBezTo>
                        <a:cubicBezTo>
                          <a:pt x="53" y="80"/>
                          <a:pt x="51" y="77"/>
                          <a:pt x="48" y="74"/>
                        </a:cubicBezTo>
                        <a:cubicBezTo>
                          <a:pt x="46" y="72"/>
                          <a:pt x="43" y="69"/>
                          <a:pt x="43" y="69"/>
                        </a:cubicBezTo>
                        <a:cubicBezTo>
                          <a:pt x="37" y="70"/>
                          <a:pt x="35" y="72"/>
                          <a:pt x="30" y="74"/>
                        </a:cubicBezTo>
                        <a:cubicBezTo>
                          <a:pt x="28" y="75"/>
                          <a:pt x="25" y="78"/>
                          <a:pt x="25" y="78"/>
                        </a:cubicBezTo>
                        <a:cubicBezTo>
                          <a:pt x="23" y="76"/>
                          <a:pt x="23" y="79"/>
                          <a:pt x="22" y="80"/>
                        </a:cubicBezTo>
                        <a:cubicBezTo>
                          <a:pt x="2" y="79"/>
                          <a:pt x="3" y="81"/>
                          <a:pt x="8" y="65"/>
                        </a:cubicBezTo>
                        <a:cubicBezTo>
                          <a:pt x="8" y="63"/>
                          <a:pt x="8" y="58"/>
                          <a:pt x="6" y="56"/>
                        </a:cubicBezTo>
                        <a:cubicBezTo>
                          <a:pt x="4" y="54"/>
                          <a:pt x="0" y="51"/>
                          <a:pt x="0" y="51"/>
                        </a:cubicBezTo>
                        <a:cubicBezTo>
                          <a:pt x="2" y="49"/>
                          <a:pt x="0" y="42"/>
                          <a:pt x="1" y="39"/>
                        </a:cubicBezTo>
                        <a:cubicBezTo>
                          <a:pt x="2" y="37"/>
                          <a:pt x="5" y="35"/>
                          <a:pt x="5" y="35"/>
                        </a:cubicBezTo>
                        <a:cubicBezTo>
                          <a:pt x="4" y="32"/>
                          <a:pt x="2" y="30"/>
                          <a:pt x="0" y="27"/>
                        </a:cubicBezTo>
                        <a:cubicBezTo>
                          <a:pt x="2" y="19"/>
                          <a:pt x="9" y="17"/>
                          <a:pt x="17" y="16"/>
                        </a:cubicBezTo>
                        <a:cubicBezTo>
                          <a:pt x="21" y="12"/>
                          <a:pt x="27" y="13"/>
                          <a:pt x="31" y="9"/>
                        </a:cubicBezTo>
                        <a:cubicBezTo>
                          <a:pt x="33" y="7"/>
                          <a:pt x="38" y="5"/>
                          <a:pt x="38" y="5"/>
                        </a:cubicBezTo>
                        <a:cubicBezTo>
                          <a:pt x="39" y="6"/>
                          <a:pt x="40" y="8"/>
                          <a:pt x="41" y="9"/>
                        </a:cubicBezTo>
                        <a:cubicBezTo>
                          <a:pt x="42" y="8"/>
                          <a:pt x="52" y="0"/>
                          <a:pt x="52" y="2"/>
                        </a:cubicBezTo>
                        <a:close/>
                      </a:path>
                    </a:pathLst>
                  </a:custGeom>
                  <a:solidFill>
                    <a:srgbClr val="FF4B4B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2" name="Лысковский 2"/>
                  <p:cNvSpPr>
                    <a:spLocks/>
                  </p:cNvSpPr>
                  <p:nvPr/>
                </p:nvSpPr>
                <p:spPr bwMode="auto">
                  <a:xfrm>
                    <a:off x="3250932" y="4186859"/>
                    <a:ext cx="895350" cy="504825"/>
                  </a:xfrm>
                  <a:custGeom>
                    <a:avLst/>
                    <a:gdLst>
                      <a:gd name="T0" fmla="*/ 2147483646 w 94"/>
                      <a:gd name="T1" fmla="*/ 2147483646 h 53"/>
                      <a:gd name="T2" fmla="*/ 0 w 94"/>
                      <a:gd name="T3" fmla="*/ 2147483646 h 53"/>
                      <a:gd name="T4" fmla="*/ 2147483646 w 94"/>
                      <a:gd name="T5" fmla="*/ 2147483646 h 53"/>
                      <a:gd name="T6" fmla="*/ 2147483646 w 94"/>
                      <a:gd name="T7" fmla="*/ 2147483646 h 53"/>
                      <a:gd name="T8" fmla="*/ 2147483646 w 94"/>
                      <a:gd name="T9" fmla="*/ 2147483646 h 53"/>
                      <a:gd name="T10" fmla="*/ 2147483646 w 94"/>
                      <a:gd name="T11" fmla="*/ 2147483646 h 53"/>
                      <a:gd name="T12" fmla="*/ 2147483646 w 94"/>
                      <a:gd name="T13" fmla="*/ 2147483646 h 53"/>
                      <a:gd name="T14" fmla="*/ 2147483646 w 94"/>
                      <a:gd name="T15" fmla="*/ 2147483646 h 53"/>
                      <a:gd name="T16" fmla="*/ 2147483646 w 94"/>
                      <a:gd name="T17" fmla="*/ 2147483646 h 53"/>
                      <a:gd name="T18" fmla="*/ 2147483646 w 94"/>
                      <a:gd name="T19" fmla="*/ 2147483646 h 53"/>
                      <a:gd name="T20" fmla="*/ 2147483646 w 94"/>
                      <a:gd name="T21" fmla="*/ 2147483646 h 53"/>
                      <a:gd name="T22" fmla="*/ 2147483646 w 94"/>
                      <a:gd name="T23" fmla="*/ 2147483646 h 53"/>
                      <a:gd name="T24" fmla="*/ 2147483646 w 94"/>
                      <a:gd name="T25" fmla="*/ 2147483646 h 53"/>
                      <a:gd name="T26" fmla="*/ 2147483646 w 94"/>
                      <a:gd name="T27" fmla="*/ 2147483646 h 53"/>
                      <a:gd name="T28" fmla="*/ 2147483646 w 94"/>
                      <a:gd name="T29" fmla="*/ 2147483646 h 53"/>
                      <a:gd name="T30" fmla="*/ 2147483646 w 94"/>
                      <a:gd name="T31" fmla="*/ 2147483646 h 53"/>
                      <a:gd name="T32" fmla="*/ 2147483646 w 94"/>
                      <a:gd name="T33" fmla="*/ 2147483646 h 53"/>
                      <a:gd name="T34" fmla="*/ 2147483646 w 94"/>
                      <a:gd name="T35" fmla="*/ 2147483646 h 53"/>
                      <a:gd name="T36" fmla="*/ 2147483646 w 94"/>
                      <a:gd name="T37" fmla="*/ 2147483646 h 53"/>
                      <a:gd name="T38" fmla="*/ 2147483646 w 94"/>
                      <a:gd name="T39" fmla="*/ 2147483646 h 53"/>
                      <a:gd name="T40" fmla="*/ 2147483646 w 94"/>
                      <a:gd name="T41" fmla="*/ 2147483646 h 53"/>
                      <a:gd name="T42" fmla="*/ 2147483646 w 94"/>
                      <a:gd name="T43" fmla="*/ 2147483646 h 53"/>
                      <a:gd name="T44" fmla="*/ 2147483646 w 94"/>
                      <a:gd name="T45" fmla="*/ 2147483646 h 53"/>
                      <a:gd name="T46" fmla="*/ 2147483646 w 94"/>
                      <a:gd name="T47" fmla="*/ 2147483646 h 53"/>
                      <a:gd name="T48" fmla="*/ 2147483646 w 94"/>
                      <a:gd name="T49" fmla="*/ 2147483646 h 53"/>
                      <a:gd name="T50" fmla="*/ 2147483646 w 94"/>
                      <a:gd name="T51" fmla="*/ 2147483646 h 53"/>
                      <a:gd name="T52" fmla="*/ 2147483646 w 94"/>
                      <a:gd name="T53" fmla="*/ 2147483646 h 53"/>
                      <a:gd name="T54" fmla="*/ 2147483646 w 94"/>
                      <a:gd name="T55" fmla="*/ 2147483646 h 53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94"/>
                      <a:gd name="T85" fmla="*/ 0 h 53"/>
                      <a:gd name="T86" fmla="*/ 94 w 94"/>
                      <a:gd name="T87" fmla="*/ 53 h 53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94" h="53">
                        <a:moveTo>
                          <a:pt x="1" y="19"/>
                        </a:moveTo>
                        <a:cubicBezTo>
                          <a:pt x="2" y="20"/>
                          <a:pt x="1" y="22"/>
                          <a:pt x="0" y="24"/>
                        </a:cubicBezTo>
                        <a:cubicBezTo>
                          <a:pt x="1" y="25"/>
                          <a:pt x="4" y="28"/>
                          <a:pt x="4" y="28"/>
                        </a:cubicBezTo>
                        <a:cubicBezTo>
                          <a:pt x="2" y="30"/>
                          <a:pt x="1" y="31"/>
                          <a:pt x="3" y="33"/>
                        </a:cubicBezTo>
                        <a:cubicBezTo>
                          <a:pt x="4" y="35"/>
                          <a:pt x="7" y="37"/>
                          <a:pt x="7" y="37"/>
                        </a:cubicBezTo>
                        <a:cubicBezTo>
                          <a:pt x="4" y="42"/>
                          <a:pt x="6" y="42"/>
                          <a:pt x="12" y="43"/>
                        </a:cubicBezTo>
                        <a:cubicBezTo>
                          <a:pt x="17" y="41"/>
                          <a:pt x="15" y="41"/>
                          <a:pt x="20" y="42"/>
                        </a:cubicBezTo>
                        <a:cubicBezTo>
                          <a:pt x="23" y="45"/>
                          <a:pt x="21" y="44"/>
                          <a:pt x="25" y="45"/>
                        </a:cubicBezTo>
                        <a:cubicBezTo>
                          <a:pt x="28" y="48"/>
                          <a:pt x="27" y="46"/>
                          <a:pt x="31" y="45"/>
                        </a:cubicBezTo>
                        <a:cubicBezTo>
                          <a:pt x="39" y="46"/>
                          <a:pt x="36" y="47"/>
                          <a:pt x="44" y="46"/>
                        </a:cubicBezTo>
                        <a:cubicBezTo>
                          <a:pt x="47" y="45"/>
                          <a:pt x="48" y="46"/>
                          <a:pt x="51" y="47"/>
                        </a:cubicBezTo>
                        <a:cubicBezTo>
                          <a:pt x="55" y="45"/>
                          <a:pt x="54" y="42"/>
                          <a:pt x="58" y="40"/>
                        </a:cubicBezTo>
                        <a:cubicBezTo>
                          <a:pt x="62" y="42"/>
                          <a:pt x="69" y="46"/>
                          <a:pt x="69" y="46"/>
                        </a:cubicBezTo>
                        <a:cubicBezTo>
                          <a:pt x="68" y="49"/>
                          <a:pt x="68" y="51"/>
                          <a:pt x="70" y="53"/>
                        </a:cubicBezTo>
                        <a:cubicBezTo>
                          <a:pt x="72" y="52"/>
                          <a:pt x="77" y="50"/>
                          <a:pt x="77" y="50"/>
                        </a:cubicBezTo>
                        <a:cubicBezTo>
                          <a:pt x="76" y="44"/>
                          <a:pt x="75" y="38"/>
                          <a:pt x="69" y="35"/>
                        </a:cubicBezTo>
                        <a:cubicBezTo>
                          <a:pt x="70" y="32"/>
                          <a:pt x="71" y="32"/>
                          <a:pt x="74" y="31"/>
                        </a:cubicBezTo>
                        <a:cubicBezTo>
                          <a:pt x="75" y="30"/>
                          <a:pt x="75" y="23"/>
                          <a:pt x="77" y="20"/>
                        </a:cubicBezTo>
                        <a:cubicBezTo>
                          <a:pt x="79" y="17"/>
                          <a:pt x="86" y="12"/>
                          <a:pt x="86" y="12"/>
                        </a:cubicBezTo>
                        <a:cubicBezTo>
                          <a:pt x="88" y="7"/>
                          <a:pt x="91" y="8"/>
                          <a:pt x="94" y="5"/>
                        </a:cubicBezTo>
                        <a:cubicBezTo>
                          <a:pt x="92" y="0"/>
                          <a:pt x="93" y="1"/>
                          <a:pt x="88" y="2"/>
                        </a:cubicBezTo>
                        <a:cubicBezTo>
                          <a:pt x="85" y="5"/>
                          <a:pt x="83" y="11"/>
                          <a:pt x="80" y="14"/>
                        </a:cubicBezTo>
                        <a:cubicBezTo>
                          <a:pt x="77" y="14"/>
                          <a:pt x="74" y="14"/>
                          <a:pt x="71" y="13"/>
                        </a:cubicBezTo>
                        <a:cubicBezTo>
                          <a:pt x="68" y="12"/>
                          <a:pt x="65" y="7"/>
                          <a:pt x="65" y="7"/>
                        </a:cubicBezTo>
                        <a:cubicBezTo>
                          <a:pt x="64" y="5"/>
                          <a:pt x="62" y="2"/>
                          <a:pt x="62" y="2"/>
                        </a:cubicBezTo>
                        <a:cubicBezTo>
                          <a:pt x="54" y="4"/>
                          <a:pt x="48" y="14"/>
                          <a:pt x="39" y="15"/>
                        </a:cubicBezTo>
                        <a:cubicBezTo>
                          <a:pt x="30" y="16"/>
                          <a:pt x="21" y="16"/>
                          <a:pt x="12" y="16"/>
                        </a:cubicBezTo>
                        <a:cubicBezTo>
                          <a:pt x="10" y="17"/>
                          <a:pt x="1" y="23"/>
                          <a:pt x="1" y="19"/>
                        </a:cubicBezTo>
                        <a:close/>
                      </a:path>
                    </a:pathLst>
                  </a:custGeom>
                  <a:solidFill>
                    <a:srgbClr val="FF4B4B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3" name="Воротынский"/>
                  <p:cNvSpPr>
                    <a:spLocks/>
                  </p:cNvSpPr>
                  <p:nvPr/>
                </p:nvSpPr>
                <p:spPr bwMode="auto">
                  <a:xfrm>
                    <a:off x="3927207" y="3501059"/>
                    <a:ext cx="657225" cy="666750"/>
                  </a:xfrm>
                  <a:custGeom>
                    <a:avLst/>
                    <a:gdLst>
                      <a:gd name="T0" fmla="*/ 2147483646 w 69"/>
                      <a:gd name="T1" fmla="*/ 2147483646 h 70"/>
                      <a:gd name="T2" fmla="*/ 2147483646 w 69"/>
                      <a:gd name="T3" fmla="*/ 2147483646 h 70"/>
                      <a:gd name="T4" fmla="*/ 2147483646 w 69"/>
                      <a:gd name="T5" fmla="*/ 2147483646 h 70"/>
                      <a:gd name="T6" fmla="*/ 2147483646 w 69"/>
                      <a:gd name="T7" fmla="*/ 2147483646 h 70"/>
                      <a:gd name="T8" fmla="*/ 2147483646 w 69"/>
                      <a:gd name="T9" fmla="*/ 2147483646 h 70"/>
                      <a:gd name="T10" fmla="*/ 2147483646 w 69"/>
                      <a:gd name="T11" fmla="*/ 2147483646 h 70"/>
                      <a:gd name="T12" fmla="*/ 2147483646 w 69"/>
                      <a:gd name="T13" fmla="*/ 2147483646 h 70"/>
                      <a:gd name="T14" fmla="*/ 2147483646 w 69"/>
                      <a:gd name="T15" fmla="*/ 2147483646 h 70"/>
                      <a:gd name="T16" fmla="*/ 2147483646 w 69"/>
                      <a:gd name="T17" fmla="*/ 2147483646 h 70"/>
                      <a:gd name="T18" fmla="*/ 2147483646 w 69"/>
                      <a:gd name="T19" fmla="*/ 2147483646 h 70"/>
                      <a:gd name="T20" fmla="*/ 2147483646 w 69"/>
                      <a:gd name="T21" fmla="*/ 2147483646 h 70"/>
                      <a:gd name="T22" fmla="*/ 2147483646 w 69"/>
                      <a:gd name="T23" fmla="*/ 2147483646 h 70"/>
                      <a:gd name="T24" fmla="*/ 2147483646 w 69"/>
                      <a:gd name="T25" fmla="*/ 2147483646 h 70"/>
                      <a:gd name="T26" fmla="*/ 2147483646 w 69"/>
                      <a:gd name="T27" fmla="*/ 2147483646 h 70"/>
                      <a:gd name="T28" fmla="*/ 2147483646 w 69"/>
                      <a:gd name="T29" fmla="*/ 2147483646 h 70"/>
                      <a:gd name="T30" fmla="*/ 2147483646 w 69"/>
                      <a:gd name="T31" fmla="*/ 2147483646 h 70"/>
                      <a:gd name="T32" fmla="*/ 2147483646 w 69"/>
                      <a:gd name="T33" fmla="*/ 2147483646 h 70"/>
                      <a:gd name="T34" fmla="*/ 2147483646 w 69"/>
                      <a:gd name="T35" fmla="*/ 2147483646 h 70"/>
                      <a:gd name="T36" fmla="*/ 2147483646 w 69"/>
                      <a:gd name="T37" fmla="*/ 2147483646 h 70"/>
                      <a:gd name="T38" fmla="*/ 2147483646 w 69"/>
                      <a:gd name="T39" fmla="*/ 2147483646 h 70"/>
                      <a:gd name="T40" fmla="*/ 2147483646 w 69"/>
                      <a:gd name="T41" fmla="*/ 2147483646 h 70"/>
                      <a:gd name="T42" fmla="*/ 2147483646 w 69"/>
                      <a:gd name="T43" fmla="*/ 2147483646 h 70"/>
                      <a:gd name="T44" fmla="*/ 2147483646 w 69"/>
                      <a:gd name="T45" fmla="*/ 2147483646 h 70"/>
                      <a:gd name="T46" fmla="*/ 2147483646 w 69"/>
                      <a:gd name="T47" fmla="*/ 2147483646 h 70"/>
                      <a:gd name="T48" fmla="*/ 2147483646 w 69"/>
                      <a:gd name="T49" fmla="*/ 2147483646 h 70"/>
                      <a:gd name="T50" fmla="*/ 2147483646 w 69"/>
                      <a:gd name="T51" fmla="*/ 2147483646 h 70"/>
                      <a:gd name="T52" fmla="*/ 2147483646 w 69"/>
                      <a:gd name="T53" fmla="*/ 2147483646 h 70"/>
                      <a:gd name="T54" fmla="*/ 2147483646 w 69"/>
                      <a:gd name="T55" fmla="*/ 2147483646 h 70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69"/>
                      <a:gd name="T85" fmla="*/ 0 h 70"/>
                      <a:gd name="T86" fmla="*/ 69 w 69"/>
                      <a:gd name="T87" fmla="*/ 70 h 70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69" h="70">
                        <a:moveTo>
                          <a:pt x="27" y="8"/>
                        </a:moveTo>
                        <a:cubicBezTo>
                          <a:pt x="31" y="12"/>
                          <a:pt x="33" y="13"/>
                          <a:pt x="38" y="14"/>
                        </a:cubicBezTo>
                        <a:cubicBezTo>
                          <a:pt x="41" y="16"/>
                          <a:pt x="47" y="20"/>
                          <a:pt x="47" y="20"/>
                        </a:cubicBezTo>
                        <a:cubicBezTo>
                          <a:pt x="50" y="19"/>
                          <a:pt x="52" y="19"/>
                          <a:pt x="54" y="17"/>
                        </a:cubicBezTo>
                        <a:cubicBezTo>
                          <a:pt x="60" y="18"/>
                          <a:pt x="63" y="17"/>
                          <a:pt x="61" y="23"/>
                        </a:cubicBezTo>
                        <a:cubicBezTo>
                          <a:pt x="61" y="27"/>
                          <a:pt x="64" y="34"/>
                          <a:pt x="62" y="38"/>
                        </a:cubicBezTo>
                        <a:cubicBezTo>
                          <a:pt x="61" y="41"/>
                          <a:pt x="53" y="42"/>
                          <a:pt x="51" y="46"/>
                        </a:cubicBezTo>
                        <a:cubicBezTo>
                          <a:pt x="52" y="51"/>
                          <a:pt x="57" y="59"/>
                          <a:pt x="62" y="62"/>
                        </a:cubicBezTo>
                        <a:cubicBezTo>
                          <a:pt x="64" y="63"/>
                          <a:pt x="69" y="66"/>
                          <a:pt x="69" y="66"/>
                        </a:cubicBezTo>
                        <a:cubicBezTo>
                          <a:pt x="69" y="66"/>
                          <a:pt x="68" y="69"/>
                          <a:pt x="67" y="69"/>
                        </a:cubicBezTo>
                        <a:cubicBezTo>
                          <a:pt x="64" y="69"/>
                          <a:pt x="61" y="64"/>
                          <a:pt x="59" y="62"/>
                        </a:cubicBezTo>
                        <a:cubicBezTo>
                          <a:pt x="57" y="60"/>
                          <a:pt x="54" y="60"/>
                          <a:pt x="52" y="59"/>
                        </a:cubicBezTo>
                        <a:cubicBezTo>
                          <a:pt x="51" y="59"/>
                          <a:pt x="50" y="58"/>
                          <a:pt x="50" y="58"/>
                        </a:cubicBezTo>
                        <a:cubicBezTo>
                          <a:pt x="48" y="59"/>
                          <a:pt x="45" y="61"/>
                          <a:pt x="45" y="61"/>
                        </a:cubicBezTo>
                        <a:cubicBezTo>
                          <a:pt x="43" y="68"/>
                          <a:pt x="41" y="69"/>
                          <a:pt x="33" y="70"/>
                        </a:cubicBezTo>
                        <a:cubicBezTo>
                          <a:pt x="26" y="69"/>
                          <a:pt x="28" y="67"/>
                          <a:pt x="23" y="65"/>
                        </a:cubicBezTo>
                        <a:cubicBezTo>
                          <a:pt x="22" y="64"/>
                          <a:pt x="19" y="63"/>
                          <a:pt x="19" y="63"/>
                        </a:cubicBezTo>
                        <a:cubicBezTo>
                          <a:pt x="11" y="64"/>
                          <a:pt x="12" y="65"/>
                          <a:pt x="6" y="68"/>
                        </a:cubicBezTo>
                        <a:cubicBezTo>
                          <a:pt x="5" y="68"/>
                          <a:pt x="3" y="68"/>
                          <a:pt x="2" y="67"/>
                        </a:cubicBezTo>
                        <a:cubicBezTo>
                          <a:pt x="0" y="65"/>
                          <a:pt x="8" y="61"/>
                          <a:pt x="8" y="61"/>
                        </a:cubicBezTo>
                        <a:cubicBezTo>
                          <a:pt x="8" y="60"/>
                          <a:pt x="8" y="58"/>
                          <a:pt x="7" y="57"/>
                        </a:cubicBezTo>
                        <a:cubicBezTo>
                          <a:pt x="6" y="56"/>
                          <a:pt x="3" y="60"/>
                          <a:pt x="3" y="60"/>
                        </a:cubicBezTo>
                        <a:cubicBezTo>
                          <a:pt x="0" y="57"/>
                          <a:pt x="1" y="55"/>
                          <a:pt x="2" y="49"/>
                        </a:cubicBezTo>
                        <a:cubicBezTo>
                          <a:pt x="2" y="41"/>
                          <a:pt x="3" y="25"/>
                          <a:pt x="1" y="15"/>
                        </a:cubicBezTo>
                        <a:cubicBezTo>
                          <a:pt x="1" y="10"/>
                          <a:pt x="0" y="5"/>
                          <a:pt x="2" y="1"/>
                        </a:cubicBezTo>
                        <a:cubicBezTo>
                          <a:pt x="3" y="0"/>
                          <a:pt x="6" y="3"/>
                          <a:pt x="6" y="3"/>
                        </a:cubicBezTo>
                        <a:cubicBezTo>
                          <a:pt x="19" y="1"/>
                          <a:pt x="13" y="3"/>
                          <a:pt x="23" y="6"/>
                        </a:cubicBezTo>
                        <a:cubicBezTo>
                          <a:pt x="23" y="6"/>
                          <a:pt x="30" y="11"/>
                          <a:pt x="27" y="8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4" name="Воротынский 2"/>
                  <p:cNvSpPr>
                    <a:spLocks/>
                  </p:cNvSpPr>
                  <p:nvPr/>
                </p:nvSpPr>
                <p:spPr bwMode="auto">
                  <a:xfrm>
                    <a:off x="4012932" y="4120184"/>
                    <a:ext cx="809625" cy="561975"/>
                  </a:xfrm>
                  <a:custGeom>
                    <a:avLst/>
                    <a:gdLst>
                      <a:gd name="T0" fmla="*/ 2147483646 w 85"/>
                      <a:gd name="T1" fmla="*/ 2147483646 h 59"/>
                      <a:gd name="T2" fmla="*/ 2147483646 w 85"/>
                      <a:gd name="T3" fmla="*/ 2147483646 h 59"/>
                      <a:gd name="T4" fmla="*/ 2147483646 w 85"/>
                      <a:gd name="T5" fmla="*/ 2147483646 h 59"/>
                      <a:gd name="T6" fmla="*/ 2147483646 w 85"/>
                      <a:gd name="T7" fmla="*/ 0 h 59"/>
                      <a:gd name="T8" fmla="*/ 2147483646 w 85"/>
                      <a:gd name="T9" fmla="*/ 2147483646 h 59"/>
                      <a:gd name="T10" fmla="*/ 2147483646 w 85"/>
                      <a:gd name="T11" fmla="*/ 2147483646 h 59"/>
                      <a:gd name="T12" fmla="*/ 2147483646 w 85"/>
                      <a:gd name="T13" fmla="*/ 2147483646 h 59"/>
                      <a:gd name="T14" fmla="*/ 2147483646 w 85"/>
                      <a:gd name="T15" fmla="*/ 2147483646 h 59"/>
                      <a:gd name="T16" fmla="*/ 2147483646 w 85"/>
                      <a:gd name="T17" fmla="*/ 2147483646 h 59"/>
                      <a:gd name="T18" fmla="*/ 2147483646 w 85"/>
                      <a:gd name="T19" fmla="*/ 2147483646 h 59"/>
                      <a:gd name="T20" fmla="*/ 2147483646 w 85"/>
                      <a:gd name="T21" fmla="*/ 2147483646 h 59"/>
                      <a:gd name="T22" fmla="*/ 2147483646 w 85"/>
                      <a:gd name="T23" fmla="*/ 2147483646 h 59"/>
                      <a:gd name="T24" fmla="*/ 2147483646 w 85"/>
                      <a:gd name="T25" fmla="*/ 2147483646 h 59"/>
                      <a:gd name="T26" fmla="*/ 2147483646 w 85"/>
                      <a:gd name="T27" fmla="*/ 2147483646 h 59"/>
                      <a:gd name="T28" fmla="*/ 2147483646 w 85"/>
                      <a:gd name="T29" fmla="*/ 2147483646 h 59"/>
                      <a:gd name="T30" fmla="*/ 2147483646 w 85"/>
                      <a:gd name="T31" fmla="*/ 2147483646 h 59"/>
                      <a:gd name="T32" fmla="*/ 2147483646 w 85"/>
                      <a:gd name="T33" fmla="*/ 2147483646 h 59"/>
                      <a:gd name="T34" fmla="*/ 2147483646 w 85"/>
                      <a:gd name="T35" fmla="*/ 2147483646 h 59"/>
                      <a:gd name="T36" fmla="*/ 2147483646 w 85"/>
                      <a:gd name="T37" fmla="*/ 2147483646 h 59"/>
                      <a:gd name="T38" fmla="*/ 2147483646 w 85"/>
                      <a:gd name="T39" fmla="*/ 2147483646 h 59"/>
                      <a:gd name="T40" fmla="*/ 2147483646 w 85"/>
                      <a:gd name="T41" fmla="*/ 2147483646 h 59"/>
                      <a:gd name="T42" fmla="*/ 2147483646 w 85"/>
                      <a:gd name="T43" fmla="*/ 2147483646 h 59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85"/>
                      <a:gd name="T67" fmla="*/ 0 h 59"/>
                      <a:gd name="T68" fmla="*/ 85 w 85"/>
                      <a:gd name="T69" fmla="*/ 59 h 59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85" h="59">
                        <a:moveTo>
                          <a:pt x="13" y="8"/>
                        </a:moveTo>
                        <a:cubicBezTo>
                          <a:pt x="17" y="10"/>
                          <a:pt x="15" y="10"/>
                          <a:pt x="22" y="11"/>
                        </a:cubicBezTo>
                        <a:cubicBezTo>
                          <a:pt x="29" y="10"/>
                          <a:pt x="30" y="9"/>
                          <a:pt x="36" y="6"/>
                        </a:cubicBezTo>
                        <a:cubicBezTo>
                          <a:pt x="38" y="5"/>
                          <a:pt x="41" y="0"/>
                          <a:pt x="41" y="0"/>
                        </a:cubicBezTo>
                        <a:cubicBezTo>
                          <a:pt x="52" y="2"/>
                          <a:pt x="48" y="5"/>
                          <a:pt x="55" y="9"/>
                        </a:cubicBezTo>
                        <a:cubicBezTo>
                          <a:pt x="58" y="8"/>
                          <a:pt x="62" y="6"/>
                          <a:pt x="64" y="4"/>
                        </a:cubicBezTo>
                        <a:cubicBezTo>
                          <a:pt x="74" y="6"/>
                          <a:pt x="72" y="26"/>
                          <a:pt x="82" y="28"/>
                        </a:cubicBezTo>
                        <a:cubicBezTo>
                          <a:pt x="84" y="30"/>
                          <a:pt x="85" y="30"/>
                          <a:pt x="84" y="36"/>
                        </a:cubicBezTo>
                        <a:cubicBezTo>
                          <a:pt x="83" y="43"/>
                          <a:pt x="77" y="41"/>
                          <a:pt x="73" y="45"/>
                        </a:cubicBezTo>
                        <a:cubicBezTo>
                          <a:pt x="72" y="45"/>
                          <a:pt x="70" y="45"/>
                          <a:pt x="69" y="44"/>
                        </a:cubicBezTo>
                        <a:cubicBezTo>
                          <a:pt x="68" y="43"/>
                          <a:pt x="69" y="41"/>
                          <a:pt x="68" y="41"/>
                        </a:cubicBezTo>
                        <a:cubicBezTo>
                          <a:pt x="67" y="41"/>
                          <a:pt x="64" y="46"/>
                          <a:pt x="63" y="47"/>
                        </a:cubicBezTo>
                        <a:cubicBezTo>
                          <a:pt x="59" y="52"/>
                          <a:pt x="56" y="54"/>
                          <a:pt x="49" y="55"/>
                        </a:cubicBezTo>
                        <a:cubicBezTo>
                          <a:pt x="47" y="57"/>
                          <a:pt x="45" y="59"/>
                          <a:pt x="42" y="55"/>
                        </a:cubicBezTo>
                        <a:cubicBezTo>
                          <a:pt x="40" y="53"/>
                          <a:pt x="46" y="49"/>
                          <a:pt x="46" y="49"/>
                        </a:cubicBezTo>
                        <a:cubicBezTo>
                          <a:pt x="46" y="47"/>
                          <a:pt x="46" y="46"/>
                          <a:pt x="45" y="44"/>
                        </a:cubicBezTo>
                        <a:cubicBezTo>
                          <a:pt x="44" y="42"/>
                          <a:pt x="40" y="41"/>
                          <a:pt x="40" y="41"/>
                        </a:cubicBezTo>
                        <a:cubicBezTo>
                          <a:pt x="33" y="42"/>
                          <a:pt x="30" y="43"/>
                          <a:pt x="26" y="39"/>
                        </a:cubicBezTo>
                        <a:cubicBezTo>
                          <a:pt x="24" y="29"/>
                          <a:pt x="25" y="32"/>
                          <a:pt x="14" y="31"/>
                        </a:cubicBezTo>
                        <a:cubicBezTo>
                          <a:pt x="9" y="26"/>
                          <a:pt x="11" y="26"/>
                          <a:pt x="2" y="24"/>
                        </a:cubicBezTo>
                        <a:cubicBezTo>
                          <a:pt x="0" y="22"/>
                          <a:pt x="12" y="14"/>
                          <a:pt x="14" y="12"/>
                        </a:cubicBezTo>
                        <a:cubicBezTo>
                          <a:pt x="13" y="10"/>
                          <a:pt x="14" y="8"/>
                          <a:pt x="13" y="8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5" name="Балахнинский"/>
                  <p:cNvSpPr>
                    <a:spLocks/>
                  </p:cNvSpPr>
                  <p:nvPr/>
                </p:nvSpPr>
                <p:spPr bwMode="auto">
                  <a:xfrm>
                    <a:off x="1660257" y="3262934"/>
                    <a:ext cx="666750" cy="600075"/>
                  </a:xfrm>
                  <a:custGeom>
                    <a:avLst/>
                    <a:gdLst>
                      <a:gd name="T0" fmla="*/ 0 w 70"/>
                      <a:gd name="T1" fmla="*/ 2147483646 h 63"/>
                      <a:gd name="T2" fmla="*/ 2147483646 w 70"/>
                      <a:gd name="T3" fmla="*/ 2147483646 h 63"/>
                      <a:gd name="T4" fmla="*/ 2147483646 w 70"/>
                      <a:gd name="T5" fmla="*/ 2147483646 h 63"/>
                      <a:gd name="T6" fmla="*/ 2147483646 w 70"/>
                      <a:gd name="T7" fmla="*/ 2147483646 h 63"/>
                      <a:gd name="T8" fmla="*/ 2147483646 w 70"/>
                      <a:gd name="T9" fmla="*/ 2147483646 h 63"/>
                      <a:gd name="T10" fmla="*/ 2147483646 w 70"/>
                      <a:gd name="T11" fmla="*/ 2147483646 h 63"/>
                      <a:gd name="T12" fmla="*/ 2147483646 w 70"/>
                      <a:gd name="T13" fmla="*/ 2147483646 h 63"/>
                      <a:gd name="T14" fmla="*/ 2147483646 w 70"/>
                      <a:gd name="T15" fmla="*/ 2147483646 h 63"/>
                      <a:gd name="T16" fmla="*/ 2147483646 w 70"/>
                      <a:gd name="T17" fmla="*/ 2147483646 h 63"/>
                      <a:gd name="T18" fmla="*/ 2147483646 w 70"/>
                      <a:gd name="T19" fmla="*/ 2147483646 h 63"/>
                      <a:gd name="T20" fmla="*/ 2147483646 w 70"/>
                      <a:gd name="T21" fmla="*/ 2147483646 h 63"/>
                      <a:gd name="T22" fmla="*/ 2147483646 w 70"/>
                      <a:gd name="T23" fmla="*/ 2147483646 h 63"/>
                      <a:gd name="T24" fmla="*/ 2147483646 w 70"/>
                      <a:gd name="T25" fmla="*/ 2147483646 h 63"/>
                      <a:gd name="T26" fmla="*/ 2147483646 w 70"/>
                      <a:gd name="T27" fmla="*/ 0 h 63"/>
                      <a:gd name="T28" fmla="*/ 2147483646 w 70"/>
                      <a:gd name="T29" fmla="*/ 2147483646 h 63"/>
                      <a:gd name="T30" fmla="*/ 2147483646 w 70"/>
                      <a:gd name="T31" fmla="*/ 2147483646 h 63"/>
                      <a:gd name="T32" fmla="*/ 2147483646 w 70"/>
                      <a:gd name="T33" fmla="*/ 2147483646 h 63"/>
                      <a:gd name="T34" fmla="*/ 0 w 70"/>
                      <a:gd name="T35" fmla="*/ 2147483646 h 63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70"/>
                      <a:gd name="T55" fmla="*/ 0 h 63"/>
                      <a:gd name="T56" fmla="*/ 70 w 70"/>
                      <a:gd name="T57" fmla="*/ 63 h 63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70" h="63">
                        <a:moveTo>
                          <a:pt x="0" y="24"/>
                        </a:moveTo>
                        <a:cubicBezTo>
                          <a:pt x="1" y="32"/>
                          <a:pt x="1" y="40"/>
                          <a:pt x="9" y="43"/>
                        </a:cubicBezTo>
                        <a:cubicBezTo>
                          <a:pt x="7" y="50"/>
                          <a:pt x="7" y="53"/>
                          <a:pt x="14" y="54"/>
                        </a:cubicBezTo>
                        <a:cubicBezTo>
                          <a:pt x="20" y="53"/>
                          <a:pt x="20" y="52"/>
                          <a:pt x="27" y="53"/>
                        </a:cubicBezTo>
                        <a:cubicBezTo>
                          <a:pt x="29" y="55"/>
                          <a:pt x="30" y="56"/>
                          <a:pt x="32" y="57"/>
                        </a:cubicBezTo>
                        <a:cubicBezTo>
                          <a:pt x="33" y="56"/>
                          <a:pt x="35" y="54"/>
                          <a:pt x="35" y="54"/>
                        </a:cubicBezTo>
                        <a:cubicBezTo>
                          <a:pt x="42" y="55"/>
                          <a:pt x="47" y="54"/>
                          <a:pt x="54" y="56"/>
                        </a:cubicBezTo>
                        <a:cubicBezTo>
                          <a:pt x="57" y="57"/>
                          <a:pt x="61" y="63"/>
                          <a:pt x="61" y="63"/>
                        </a:cubicBezTo>
                        <a:cubicBezTo>
                          <a:pt x="64" y="62"/>
                          <a:pt x="66" y="60"/>
                          <a:pt x="69" y="59"/>
                        </a:cubicBezTo>
                        <a:cubicBezTo>
                          <a:pt x="68" y="53"/>
                          <a:pt x="68" y="51"/>
                          <a:pt x="70" y="46"/>
                        </a:cubicBezTo>
                        <a:cubicBezTo>
                          <a:pt x="65" y="41"/>
                          <a:pt x="62" y="33"/>
                          <a:pt x="57" y="27"/>
                        </a:cubicBezTo>
                        <a:cubicBezTo>
                          <a:pt x="55" y="25"/>
                          <a:pt x="53" y="22"/>
                          <a:pt x="51" y="20"/>
                        </a:cubicBezTo>
                        <a:cubicBezTo>
                          <a:pt x="50" y="19"/>
                          <a:pt x="48" y="17"/>
                          <a:pt x="48" y="17"/>
                        </a:cubicBezTo>
                        <a:cubicBezTo>
                          <a:pt x="46" y="10"/>
                          <a:pt x="40" y="2"/>
                          <a:pt x="33" y="0"/>
                        </a:cubicBezTo>
                        <a:cubicBezTo>
                          <a:pt x="31" y="0"/>
                          <a:pt x="26" y="3"/>
                          <a:pt x="26" y="3"/>
                        </a:cubicBezTo>
                        <a:cubicBezTo>
                          <a:pt x="21" y="17"/>
                          <a:pt x="19" y="9"/>
                          <a:pt x="11" y="17"/>
                        </a:cubicBezTo>
                        <a:cubicBezTo>
                          <a:pt x="7" y="21"/>
                          <a:pt x="9" y="21"/>
                          <a:pt x="2" y="22"/>
                        </a:cubicBezTo>
                        <a:cubicBezTo>
                          <a:pt x="0" y="23"/>
                          <a:pt x="0" y="22"/>
                          <a:pt x="0" y="24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6" name="Нижний Новгород"/>
                  <p:cNvSpPr>
                    <a:spLocks/>
                  </p:cNvSpPr>
                  <p:nvPr/>
                </p:nvSpPr>
                <p:spPr bwMode="auto">
                  <a:xfrm>
                    <a:off x="2307957" y="3691559"/>
                    <a:ext cx="381000" cy="361950"/>
                  </a:xfrm>
                  <a:custGeom>
                    <a:avLst/>
                    <a:gdLst>
                      <a:gd name="T0" fmla="*/ 2147483646 w 40"/>
                      <a:gd name="T1" fmla="*/ 2147483646 h 38"/>
                      <a:gd name="T2" fmla="*/ 2147483646 w 40"/>
                      <a:gd name="T3" fmla="*/ 2147483646 h 38"/>
                      <a:gd name="T4" fmla="*/ 2147483646 w 40"/>
                      <a:gd name="T5" fmla="*/ 2147483646 h 38"/>
                      <a:gd name="T6" fmla="*/ 2147483646 w 40"/>
                      <a:gd name="T7" fmla="*/ 2147483646 h 38"/>
                      <a:gd name="T8" fmla="*/ 2147483646 w 40"/>
                      <a:gd name="T9" fmla="*/ 2147483646 h 38"/>
                      <a:gd name="T10" fmla="*/ 2147483646 w 40"/>
                      <a:gd name="T11" fmla="*/ 2147483646 h 38"/>
                      <a:gd name="T12" fmla="*/ 2147483646 w 40"/>
                      <a:gd name="T13" fmla="*/ 0 h 38"/>
                      <a:gd name="T14" fmla="*/ 0 w 40"/>
                      <a:gd name="T15" fmla="*/ 2147483646 h 38"/>
                      <a:gd name="T16" fmla="*/ 2147483646 w 40"/>
                      <a:gd name="T17" fmla="*/ 2147483646 h 38"/>
                      <a:gd name="T18" fmla="*/ 2147483646 w 40"/>
                      <a:gd name="T19" fmla="*/ 2147483646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40"/>
                      <a:gd name="T31" fmla="*/ 0 h 38"/>
                      <a:gd name="T32" fmla="*/ 40 w 40"/>
                      <a:gd name="T33" fmla="*/ 38 h 38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40" h="38">
                        <a:moveTo>
                          <a:pt x="1" y="15"/>
                        </a:moveTo>
                        <a:cubicBezTo>
                          <a:pt x="7" y="18"/>
                          <a:pt x="3" y="25"/>
                          <a:pt x="1" y="29"/>
                        </a:cubicBezTo>
                        <a:cubicBezTo>
                          <a:pt x="2" y="36"/>
                          <a:pt x="1" y="36"/>
                          <a:pt x="5" y="38"/>
                        </a:cubicBezTo>
                        <a:cubicBezTo>
                          <a:pt x="14" y="37"/>
                          <a:pt x="21" y="34"/>
                          <a:pt x="29" y="31"/>
                        </a:cubicBezTo>
                        <a:cubicBezTo>
                          <a:pt x="33" y="30"/>
                          <a:pt x="40" y="23"/>
                          <a:pt x="40" y="23"/>
                        </a:cubicBezTo>
                        <a:cubicBezTo>
                          <a:pt x="39" y="19"/>
                          <a:pt x="37" y="18"/>
                          <a:pt x="34" y="16"/>
                        </a:cubicBezTo>
                        <a:cubicBezTo>
                          <a:pt x="21" y="20"/>
                          <a:pt x="17" y="3"/>
                          <a:pt x="6" y="0"/>
                        </a:cubicBezTo>
                        <a:cubicBezTo>
                          <a:pt x="4" y="1"/>
                          <a:pt x="0" y="4"/>
                          <a:pt x="0" y="4"/>
                        </a:cubicBezTo>
                        <a:cubicBezTo>
                          <a:pt x="0" y="8"/>
                          <a:pt x="3" y="17"/>
                          <a:pt x="3" y="17"/>
                        </a:cubicBezTo>
                        <a:cubicBezTo>
                          <a:pt x="3" y="17"/>
                          <a:pt x="1" y="15"/>
                          <a:pt x="1" y="15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7" name="Дзержинск"/>
                  <p:cNvSpPr>
                    <a:spLocks/>
                  </p:cNvSpPr>
                  <p:nvPr/>
                </p:nvSpPr>
                <p:spPr bwMode="auto">
                  <a:xfrm>
                    <a:off x="1946007" y="3777284"/>
                    <a:ext cx="400050" cy="266700"/>
                  </a:xfrm>
                  <a:custGeom>
                    <a:avLst/>
                    <a:gdLst>
                      <a:gd name="T0" fmla="*/ 2147483646 w 42"/>
                      <a:gd name="T1" fmla="*/ 2147483646 h 28"/>
                      <a:gd name="T2" fmla="*/ 2147483646 w 42"/>
                      <a:gd name="T3" fmla="*/ 2147483646 h 28"/>
                      <a:gd name="T4" fmla="*/ 0 w 42"/>
                      <a:gd name="T5" fmla="*/ 2147483646 h 28"/>
                      <a:gd name="T6" fmla="*/ 2147483646 w 42"/>
                      <a:gd name="T7" fmla="*/ 2147483646 h 28"/>
                      <a:gd name="T8" fmla="*/ 2147483646 w 42"/>
                      <a:gd name="T9" fmla="*/ 2147483646 h 28"/>
                      <a:gd name="T10" fmla="*/ 2147483646 w 42"/>
                      <a:gd name="T11" fmla="*/ 2147483646 h 28"/>
                      <a:gd name="T12" fmla="*/ 2147483646 w 42"/>
                      <a:gd name="T13" fmla="*/ 2147483646 h 28"/>
                      <a:gd name="T14" fmla="*/ 2147483646 w 42"/>
                      <a:gd name="T15" fmla="*/ 2147483646 h 28"/>
                      <a:gd name="T16" fmla="*/ 2147483646 w 42"/>
                      <a:gd name="T17" fmla="*/ 2147483646 h 28"/>
                      <a:gd name="T18" fmla="*/ 2147483646 w 42"/>
                      <a:gd name="T19" fmla="*/ 2147483646 h 28"/>
                      <a:gd name="T20" fmla="*/ 2147483646 w 42"/>
                      <a:gd name="T21" fmla="*/ 2147483646 h 28"/>
                      <a:gd name="T22" fmla="*/ 2147483646 w 42"/>
                      <a:gd name="T23" fmla="*/ 2147483646 h 28"/>
                      <a:gd name="T24" fmla="*/ 2147483646 w 42"/>
                      <a:gd name="T25" fmla="*/ 0 h 28"/>
                      <a:gd name="T26" fmla="*/ 2147483646 w 42"/>
                      <a:gd name="T27" fmla="*/ 2147483646 h 28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42"/>
                      <a:gd name="T43" fmla="*/ 0 h 28"/>
                      <a:gd name="T44" fmla="*/ 42 w 42"/>
                      <a:gd name="T45" fmla="*/ 28 h 28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42" h="28">
                        <a:moveTo>
                          <a:pt x="1" y="3"/>
                        </a:moveTo>
                        <a:cubicBezTo>
                          <a:pt x="0" y="5"/>
                          <a:pt x="3" y="8"/>
                          <a:pt x="3" y="8"/>
                        </a:cubicBezTo>
                        <a:cubicBezTo>
                          <a:pt x="2" y="11"/>
                          <a:pt x="2" y="16"/>
                          <a:pt x="0" y="18"/>
                        </a:cubicBezTo>
                        <a:cubicBezTo>
                          <a:pt x="1" y="21"/>
                          <a:pt x="2" y="21"/>
                          <a:pt x="5" y="22"/>
                        </a:cubicBezTo>
                        <a:cubicBezTo>
                          <a:pt x="6" y="24"/>
                          <a:pt x="8" y="28"/>
                          <a:pt x="8" y="28"/>
                        </a:cubicBezTo>
                        <a:cubicBezTo>
                          <a:pt x="11" y="27"/>
                          <a:pt x="12" y="25"/>
                          <a:pt x="15" y="24"/>
                        </a:cubicBezTo>
                        <a:cubicBezTo>
                          <a:pt x="21" y="25"/>
                          <a:pt x="20" y="26"/>
                          <a:pt x="26" y="25"/>
                        </a:cubicBezTo>
                        <a:cubicBezTo>
                          <a:pt x="28" y="23"/>
                          <a:pt x="32" y="25"/>
                          <a:pt x="34" y="26"/>
                        </a:cubicBezTo>
                        <a:cubicBezTo>
                          <a:pt x="41" y="25"/>
                          <a:pt x="38" y="24"/>
                          <a:pt x="41" y="18"/>
                        </a:cubicBezTo>
                        <a:cubicBezTo>
                          <a:pt x="39" y="16"/>
                          <a:pt x="41" y="16"/>
                          <a:pt x="42" y="14"/>
                        </a:cubicBezTo>
                        <a:cubicBezTo>
                          <a:pt x="42" y="11"/>
                          <a:pt x="39" y="6"/>
                          <a:pt x="39" y="6"/>
                        </a:cubicBezTo>
                        <a:cubicBezTo>
                          <a:pt x="36" y="7"/>
                          <a:pt x="35" y="8"/>
                          <a:pt x="32" y="9"/>
                        </a:cubicBezTo>
                        <a:cubicBezTo>
                          <a:pt x="24" y="1"/>
                          <a:pt x="21" y="1"/>
                          <a:pt x="7" y="0"/>
                        </a:cubicBezTo>
                        <a:cubicBezTo>
                          <a:pt x="6" y="1"/>
                          <a:pt x="1" y="4"/>
                          <a:pt x="1" y="3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8" name="Кстовский"/>
                  <p:cNvSpPr>
                    <a:spLocks/>
                  </p:cNvSpPr>
                  <p:nvPr/>
                </p:nvSpPr>
                <p:spPr bwMode="auto">
                  <a:xfrm>
                    <a:off x="2441307" y="3920159"/>
                    <a:ext cx="876300" cy="752475"/>
                  </a:xfrm>
                  <a:custGeom>
                    <a:avLst/>
                    <a:gdLst>
                      <a:gd name="T0" fmla="*/ 2147483646 w 92"/>
                      <a:gd name="T1" fmla="*/ 2147483646 h 79"/>
                      <a:gd name="T2" fmla="*/ 2147483646 w 92"/>
                      <a:gd name="T3" fmla="*/ 2147483646 h 79"/>
                      <a:gd name="T4" fmla="*/ 2147483646 w 92"/>
                      <a:gd name="T5" fmla="*/ 2147483646 h 79"/>
                      <a:gd name="T6" fmla="*/ 2147483646 w 92"/>
                      <a:gd name="T7" fmla="*/ 2147483646 h 79"/>
                      <a:gd name="T8" fmla="*/ 2147483646 w 92"/>
                      <a:gd name="T9" fmla="*/ 2147483646 h 79"/>
                      <a:gd name="T10" fmla="*/ 2147483646 w 92"/>
                      <a:gd name="T11" fmla="*/ 2147483646 h 79"/>
                      <a:gd name="T12" fmla="*/ 2147483646 w 92"/>
                      <a:gd name="T13" fmla="*/ 2147483646 h 79"/>
                      <a:gd name="T14" fmla="*/ 2147483646 w 92"/>
                      <a:gd name="T15" fmla="*/ 2147483646 h 79"/>
                      <a:gd name="T16" fmla="*/ 2147483646 w 92"/>
                      <a:gd name="T17" fmla="*/ 2147483646 h 79"/>
                      <a:gd name="T18" fmla="*/ 2147483646 w 92"/>
                      <a:gd name="T19" fmla="*/ 2147483646 h 79"/>
                      <a:gd name="T20" fmla="*/ 2147483646 w 92"/>
                      <a:gd name="T21" fmla="*/ 2147483646 h 79"/>
                      <a:gd name="T22" fmla="*/ 2147483646 w 92"/>
                      <a:gd name="T23" fmla="*/ 2147483646 h 79"/>
                      <a:gd name="T24" fmla="*/ 2147483646 w 92"/>
                      <a:gd name="T25" fmla="*/ 2147483646 h 79"/>
                      <a:gd name="T26" fmla="*/ 2147483646 w 92"/>
                      <a:gd name="T27" fmla="*/ 2147483646 h 79"/>
                      <a:gd name="T28" fmla="*/ 2147483646 w 92"/>
                      <a:gd name="T29" fmla="*/ 2147483646 h 79"/>
                      <a:gd name="T30" fmla="*/ 2147483646 w 92"/>
                      <a:gd name="T31" fmla="*/ 2147483646 h 79"/>
                      <a:gd name="T32" fmla="*/ 2147483646 w 92"/>
                      <a:gd name="T33" fmla="*/ 2147483646 h 79"/>
                      <a:gd name="T34" fmla="*/ 2147483646 w 92"/>
                      <a:gd name="T35" fmla="*/ 2147483646 h 79"/>
                      <a:gd name="T36" fmla="*/ 2147483646 w 92"/>
                      <a:gd name="T37" fmla="*/ 2147483646 h 79"/>
                      <a:gd name="T38" fmla="*/ 2147483646 w 92"/>
                      <a:gd name="T39" fmla="*/ 2147483646 h 79"/>
                      <a:gd name="T40" fmla="*/ 2147483646 w 92"/>
                      <a:gd name="T41" fmla="*/ 2147483646 h 79"/>
                      <a:gd name="T42" fmla="*/ 2147483646 w 92"/>
                      <a:gd name="T43" fmla="*/ 2147483646 h 79"/>
                      <a:gd name="T44" fmla="*/ 2147483646 w 92"/>
                      <a:gd name="T45" fmla="*/ 2147483646 h 79"/>
                      <a:gd name="T46" fmla="*/ 2147483646 w 92"/>
                      <a:gd name="T47" fmla="*/ 0 h 79"/>
                      <a:gd name="T48" fmla="*/ 2147483646 w 92"/>
                      <a:gd name="T49" fmla="*/ 2147483646 h 79"/>
                      <a:gd name="T50" fmla="*/ 2147483646 w 92"/>
                      <a:gd name="T51" fmla="*/ 2147483646 h 79"/>
                      <a:gd name="T52" fmla="*/ 2147483646 w 92"/>
                      <a:gd name="T53" fmla="*/ 2147483646 h 79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92"/>
                      <a:gd name="T82" fmla="*/ 0 h 79"/>
                      <a:gd name="T83" fmla="*/ 92 w 92"/>
                      <a:gd name="T84" fmla="*/ 79 h 79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92" h="79">
                        <a:moveTo>
                          <a:pt x="8" y="10"/>
                        </a:moveTo>
                        <a:lnTo>
                          <a:pt x="3" y="15"/>
                        </a:lnTo>
                        <a:cubicBezTo>
                          <a:pt x="3" y="15"/>
                          <a:pt x="2" y="16"/>
                          <a:pt x="2" y="16"/>
                        </a:cubicBezTo>
                        <a:cubicBezTo>
                          <a:pt x="2" y="19"/>
                          <a:pt x="0" y="35"/>
                          <a:pt x="6" y="38"/>
                        </a:cubicBezTo>
                        <a:cubicBezTo>
                          <a:pt x="10" y="37"/>
                          <a:pt x="15" y="36"/>
                          <a:pt x="18" y="39"/>
                        </a:cubicBezTo>
                        <a:cubicBezTo>
                          <a:pt x="19" y="49"/>
                          <a:pt x="24" y="54"/>
                          <a:pt x="34" y="56"/>
                        </a:cubicBezTo>
                        <a:cubicBezTo>
                          <a:pt x="35" y="57"/>
                          <a:pt x="37" y="59"/>
                          <a:pt x="37" y="59"/>
                        </a:cubicBezTo>
                        <a:cubicBezTo>
                          <a:pt x="39" y="58"/>
                          <a:pt x="44" y="61"/>
                          <a:pt x="44" y="61"/>
                        </a:cubicBezTo>
                        <a:cubicBezTo>
                          <a:pt x="45" y="67"/>
                          <a:pt x="49" y="67"/>
                          <a:pt x="53" y="72"/>
                        </a:cubicBezTo>
                        <a:cubicBezTo>
                          <a:pt x="55" y="74"/>
                          <a:pt x="59" y="79"/>
                          <a:pt x="59" y="79"/>
                        </a:cubicBezTo>
                        <a:cubicBezTo>
                          <a:pt x="66" y="78"/>
                          <a:pt x="66" y="73"/>
                          <a:pt x="73" y="72"/>
                        </a:cubicBezTo>
                        <a:cubicBezTo>
                          <a:pt x="76" y="69"/>
                          <a:pt x="73" y="73"/>
                          <a:pt x="73" y="70"/>
                        </a:cubicBezTo>
                        <a:cubicBezTo>
                          <a:pt x="73" y="68"/>
                          <a:pt x="76" y="66"/>
                          <a:pt x="76" y="66"/>
                        </a:cubicBezTo>
                        <a:cubicBezTo>
                          <a:pt x="79" y="68"/>
                          <a:pt x="81" y="70"/>
                          <a:pt x="84" y="71"/>
                        </a:cubicBezTo>
                        <a:cubicBezTo>
                          <a:pt x="91" y="70"/>
                          <a:pt x="90" y="71"/>
                          <a:pt x="92" y="65"/>
                        </a:cubicBezTo>
                        <a:cubicBezTo>
                          <a:pt x="90" y="63"/>
                          <a:pt x="88" y="62"/>
                          <a:pt x="87" y="59"/>
                        </a:cubicBezTo>
                        <a:cubicBezTo>
                          <a:pt x="88" y="58"/>
                          <a:pt x="88" y="58"/>
                          <a:pt x="89" y="57"/>
                        </a:cubicBezTo>
                        <a:cubicBezTo>
                          <a:pt x="90" y="56"/>
                          <a:pt x="86" y="53"/>
                          <a:pt x="86" y="53"/>
                        </a:cubicBezTo>
                        <a:cubicBezTo>
                          <a:pt x="85" y="49"/>
                          <a:pt x="85" y="45"/>
                          <a:pt x="80" y="44"/>
                        </a:cubicBezTo>
                        <a:cubicBezTo>
                          <a:pt x="75" y="43"/>
                          <a:pt x="66" y="42"/>
                          <a:pt x="62" y="38"/>
                        </a:cubicBezTo>
                        <a:cubicBezTo>
                          <a:pt x="52" y="28"/>
                          <a:pt x="54" y="24"/>
                          <a:pt x="38" y="22"/>
                        </a:cubicBezTo>
                        <a:cubicBezTo>
                          <a:pt x="37" y="21"/>
                          <a:pt x="35" y="19"/>
                          <a:pt x="35" y="19"/>
                        </a:cubicBezTo>
                        <a:cubicBezTo>
                          <a:pt x="37" y="14"/>
                          <a:pt x="33" y="9"/>
                          <a:pt x="30" y="5"/>
                        </a:cubicBezTo>
                        <a:cubicBezTo>
                          <a:pt x="29" y="3"/>
                          <a:pt x="26" y="0"/>
                          <a:pt x="26" y="0"/>
                        </a:cubicBezTo>
                        <a:cubicBezTo>
                          <a:pt x="21" y="5"/>
                          <a:pt x="16" y="6"/>
                          <a:pt x="10" y="9"/>
                        </a:cubicBezTo>
                        <a:cubicBezTo>
                          <a:pt x="9" y="10"/>
                          <a:pt x="6" y="12"/>
                          <a:pt x="6" y="12"/>
                        </a:cubicBezTo>
                        <a:lnTo>
                          <a:pt x="8" y="10"/>
                        </a:ln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9" name="Богородский"/>
                  <p:cNvSpPr>
                    <a:spLocks/>
                  </p:cNvSpPr>
                  <p:nvPr/>
                </p:nvSpPr>
                <p:spPr bwMode="auto">
                  <a:xfrm>
                    <a:off x="1793607" y="3986834"/>
                    <a:ext cx="723900" cy="857250"/>
                  </a:xfrm>
                  <a:custGeom>
                    <a:avLst/>
                    <a:gdLst>
                      <a:gd name="T0" fmla="*/ 2147483646 w 76"/>
                      <a:gd name="T1" fmla="*/ 2147483646 h 90"/>
                      <a:gd name="T2" fmla="*/ 2147483646 w 76"/>
                      <a:gd name="T3" fmla="*/ 2147483646 h 90"/>
                      <a:gd name="T4" fmla="*/ 0 w 76"/>
                      <a:gd name="T5" fmla="*/ 2147483646 h 90"/>
                      <a:gd name="T6" fmla="*/ 2147483646 w 76"/>
                      <a:gd name="T7" fmla="*/ 2147483646 h 90"/>
                      <a:gd name="T8" fmla="*/ 2147483646 w 76"/>
                      <a:gd name="T9" fmla="*/ 2147483646 h 90"/>
                      <a:gd name="T10" fmla="*/ 2147483646 w 76"/>
                      <a:gd name="T11" fmla="*/ 2147483646 h 90"/>
                      <a:gd name="T12" fmla="*/ 2147483646 w 76"/>
                      <a:gd name="T13" fmla="*/ 2147483646 h 90"/>
                      <a:gd name="T14" fmla="*/ 2147483646 w 76"/>
                      <a:gd name="T15" fmla="*/ 2147483646 h 90"/>
                      <a:gd name="T16" fmla="*/ 2147483646 w 76"/>
                      <a:gd name="T17" fmla="*/ 2147483646 h 90"/>
                      <a:gd name="T18" fmla="*/ 2147483646 w 76"/>
                      <a:gd name="T19" fmla="*/ 2147483646 h 90"/>
                      <a:gd name="T20" fmla="*/ 2147483646 w 76"/>
                      <a:gd name="T21" fmla="*/ 2147483646 h 90"/>
                      <a:gd name="T22" fmla="*/ 2147483646 w 76"/>
                      <a:gd name="T23" fmla="*/ 2147483646 h 90"/>
                      <a:gd name="T24" fmla="*/ 2147483646 w 76"/>
                      <a:gd name="T25" fmla="*/ 2147483646 h 90"/>
                      <a:gd name="T26" fmla="*/ 2147483646 w 76"/>
                      <a:gd name="T27" fmla="*/ 2147483646 h 90"/>
                      <a:gd name="T28" fmla="*/ 2147483646 w 76"/>
                      <a:gd name="T29" fmla="*/ 2147483646 h 90"/>
                      <a:gd name="T30" fmla="*/ 2147483646 w 76"/>
                      <a:gd name="T31" fmla="*/ 2147483646 h 90"/>
                      <a:gd name="T32" fmla="*/ 2147483646 w 76"/>
                      <a:gd name="T33" fmla="*/ 2147483646 h 90"/>
                      <a:gd name="T34" fmla="*/ 2147483646 w 76"/>
                      <a:gd name="T35" fmla="*/ 2147483646 h 90"/>
                      <a:gd name="T36" fmla="*/ 2147483646 w 76"/>
                      <a:gd name="T37" fmla="*/ 2147483646 h 90"/>
                      <a:gd name="T38" fmla="*/ 2147483646 w 76"/>
                      <a:gd name="T39" fmla="*/ 2147483646 h 90"/>
                      <a:gd name="T40" fmla="*/ 2147483646 w 76"/>
                      <a:gd name="T41" fmla="*/ 2147483646 h 90"/>
                      <a:gd name="T42" fmla="*/ 2147483646 w 76"/>
                      <a:gd name="T43" fmla="*/ 2147483646 h 90"/>
                      <a:gd name="T44" fmla="*/ 2147483646 w 76"/>
                      <a:gd name="T45" fmla="*/ 2147483646 h 90"/>
                      <a:gd name="T46" fmla="*/ 2147483646 w 76"/>
                      <a:gd name="T47" fmla="*/ 2147483646 h 90"/>
                      <a:gd name="T48" fmla="*/ 2147483646 w 76"/>
                      <a:gd name="T49" fmla="*/ 2147483646 h 90"/>
                      <a:gd name="T50" fmla="*/ 2147483646 w 76"/>
                      <a:gd name="T51" fmla="*/ 2147483646 h 90"/>
                      <a:gd name="T52" fmla="*/ 2147483646 w 76"/>
                      <a:gd name="T53" fmla="*/ 2147483646 h 90"/>
                      <a:gd name="T54" fmla="*/ 2147483646 w 76"/>
                      <a:gd name="T55" fmla="*/ 2147483646 h 90"/>
                      <a:gd name="T56" fmla="*/ 2147483646 w 76"/>
                      <a:gd name="T57" fmla="*/ 2147483646 h 90"/>
                      <a:gd name="T58" fmla="*/ 2147483646 w 76"/>
                      <a:gd name="T59" fmla="*/ 2147483646 h 90"/>
                      <a:gd name="T60" fmla="*/ 2147483646 w 76"/>
                      <a:gd name="T61" fmla="*/ 2147483646 h 90"/>
                      <a:gd name="T62" fmla="*/ 2147483646 w 76"/>
                      <a:gd name="T63" fmla="*/ 2147483646 h 90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76"/>
                      <a:gd name="T97" fmla="*/ 0 h 90"/>
                      <a:gd name="T98" fmla="*/ 76 w 76"/>
                      <a:gd name="T99" fmla="*/ 90 h 90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76" h="90">
                        <a:moveTo>
                          <a:pt x="24" y="6"/>
                        </a:moveTo>
                        <a:cubicBezTo>
                          <a:pt x="20" y="10"/>
                          <a:pt x="12" y="11"/>
                          <a:pt x="7" y="14"/>
                        </a:cubicBezTo>
                        <a:cubicBezTo>
                          <a:pt x="4" y="15"/>
                          <a:pt x="0" y="20"/>
                          <a:pt x="0" y="20"/>
                        </a:cubicBezTo>
                        <a:cubicBezTo>
                          <a:pt x="1" y="25"/>
                          <a:pt x="0" y="27"/>
                          <a:pt x="5" y="25"/>
                        </a:cubicBezTo>
                        <a:cubicBezTo>
                          <a:pt x="12" y="26"/>
                          <a:pt x="13" y="25"/>
                          <a:pt x="11" y="31"/>
                        </a:cubicBezTo>
                        <a:cubicBezTo>
                          <a:pt x="12" y="35"/>
                          <a:pt x="16" y="41"/>
                          <a:pt x="16" y="41"/>
                        </a:cubicBezTo>
                        <a:cubicBezTo>
                          <a:pt x="18" y="39"/>
                          <a:pt x="22" y="37"/>
                          <a:pt x="22" y="37"/>
                        </a:cubicBezTo>
                        <a:cubicBezTo>
                          <a:pt x="26" y="39"/>
                          <a:pt x="25" y="41"/>
                          <a:pt x="23" y="45"/>
                        </a:cubicBezTo>
                        <a:cubicBezTo>
                          <a:pt x="24" y="51"/>
                          <a:pt x="25" y="57"/>
                          <a:pt x="27" y="63"/>
                        </a:cubicBezTo>
                        <a:cubicBezTo>
                          <a:pt x="28" y="68"/>
                          <a:pt x="28" y="72"/>
                          <a:pt x="30" y="76"/>
                        </a:cubicBezTo>
                        <a:cubicBezTo>
                          <a:pt x="29" y="77"/>
                          <a:pt x="31" y="80"/>
                          <a:pt x="31" y="80"/>
                        </a:cubicBezTo>
                        <a:cubicBezTo>
                          <a:pt x="32" y="79"/>
                          <a:pt x="35" y="76"/>
                          <a:pt x="35" y="76"/>
                        </a:cubicBezTo>
                        <a:cubicBezTo>
                          <a:pt x="36" y="77"/>
                          <a:pt x="39" y="79"/>
                          <a:pt x="39" y="79"/>
                        </a:cubicBezTo>
                        <a:cubicBezTo>
                          <a:pt x="40" y="85"/>
                          <a:pt x="41" y="86"/>
                          <a:pt x="43" y="90"/>
                        </a:cubicBezTo>
                        <a:cubicBezTo>
                          <a:pt x="44" y="89"/>
                          <a:pt x="47" y="86"/>
                          <a:pt x="47" y="86"/>
                        </a:cubicBezTo>
                        <a:cubicBezTo>
                          <a:pt x="45" y="81"/>
                          <a:pt x="48" y="82"/>
                          <a:pt x="51" y="79"/>
                        </a:cubicBezTo>
                        <a:cubicBezTo>
                          <a:pt x="53" y="72"/>
                          <a:pt x="55" y="74"/>
                          <a:pt x="62" y="73"/>
                        </a:cubicBezTo>
                        <a:cubicBezTo>
                          <a:pt x="63" y="66"/>
                          <a:pt x="62" y="66"/>
                          <a:pt x="69" y="67"/>
                        </a:cubicBezTo>
                        <a:cubicBezTo>
                          <a:pt x="71" y="69"/>
                          <a:pt x="71" y="70"/>
                          <a:pt x="74" y="67"/>
                        </a:cubicBezTo>
                        <a:cubicBezTo>
                          <a:pt x="73" y="63"/>
                          <a:pt x="69" y="57"/>
                          <a:pt x="69" y="57"/>
                        </a:cubicBezTo>
                        <a:cubicBezTo>
                          <a:pt x="71" y="47"/>
                          <a:pt x="68" y="53"/>
                          <a:pt x="72" y="50"/>
                        </a:cubicBezTo>
                        <a:cubicBezTo>
                          <a:pt x="74" y="49"/>
                          <a:pt x="76" y="46"/>
                          <a:pt x="76" y="46"/>
                        </a:cubicBezTo>
                        <a:cubicBezTo>
                          <a:pt x="75" y="36"/>
                          <a:pt x="71" y="29"/>
                          <a:pt x="69" y="19"/>
                        </a:cubicBezTo>
                        <a:cubicBezTo>
                          <a:pt x="72" y="14"/>
                          <a:pt x="68" y="21"/>
                          <a:pt x="71" y="9"/>
                        </a:cubicBezTo>
                        <a:lnTo>
                          <a:pt x="75" y="4"/>
                        </a:lnTo>
                        <a:cubicBezTo>
                          <a:pt x="75" y="4"/>
                          <a:pt x="76" y="3"/>
                          <a:pt x="76" y="3"/>
                        </a:cubicBezTo>
                        <a:cubicBezTo>
                          <a:pt x="70" y="4"/>
                          <a:pt x="65" y="6"/>
                          <a:pt x="59" y="7"/>
                        </a:cubicBezTo>
                        <a:cubicBezTo>
                          <a:pt x="57" y="6"/>
                          <a:pt x="55" y="2"/>
                          <a:pt x="55" y="2"/>
                        </a:cubicBezTo>
                        <a:cubicBezTo>
                          <a:pt x="52" y="5"/>
                          <a:pt x="50" y="3"/>
                          <a:pt x="46" y="2"/>
                        </a:cubicBezTo>
                        <a:cubicBezTo>
                          <a:pt x="40" y="3"/>
                          <a:pt x="42" y="4"/>
                          <a:pt x="36" y="3"/>
                        </a:cubicBezTo>
                        <a:cubicBezTo>
                          <a:pt x="30" y="0"/>
                          <a:pt x="27" y="7"/>
                          <a:pt x="22" y="7"/>
                        </a:cubicBezTo>
                        <a:cubicBezTo>
                          <a:pt x="22" y="7"/>
                          <a:pt x="24" y="6"/>
                          <a:pt x="24" y="6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0" name="Дальнеконстантиновский"/>
                  <p:cNvSpPr>
                    <a:spLocks/>
                  </p:cNvSpPr>
                  <p:nvPr/>
                </p:nvSpPr>
                <p:spPr bwMode="auto">
                  <a:xfrm>
                    <a:off x="2174607" y="4272584"/>
                    <a:ext cx="885825" cy="838200"/>
                  </a:xfrm>
                  <a:custGeom>
                    <a:avLst/>
                    <a:gdLst>
                      <a:gd name="T0" fmla="*/ 2147483646 w 93"/>
                      <a:gd name="T1" fmla="*/ 2147483646 h 88"/>
                      <a:gd name="T2" fmla="*/ 2147483646 w 93"/>
                      <a:gd name="T3" fmla="*/ 2147483646 h 88"/>
                      <a:gd name="T4" fmla="*/ 2147483646 w 93"/>
                      <a:gd name="T5" fmla="*/ 2147483646 h 88"/>
                      <a:gd name="T6" fmla="*/ 2147483646 w 93"/>
                      <a:gd name="T7" fmla="*/ 2147483646 h 88"/>
                      <a:gd name="T8" fmla="*/ 2147483646 w 93"/>
                      <a:gd name="T9" fmla="*/ 2147483646 h 88"/>
                      <a:gd name="T10" fmla="*/ 2147483646 w 93"/>
                      <a:gd name="T11" fmla="*/ 2147483646 h 88"/>
                      <a:gd name="T12" fmla="*/ 2147483646 w 93"/>
                      <a:gd name="T13" fmla="*/ 2147483646 h 88"/>
                      <a:gd name="T14" fmla="*/ 2147483646 w 93"/>
                      <a:gd name="T15" fmla="*/ 2147483646 h 88"/>
                      <a:gd name="T16" fmla="*/ 2147483646 w 93"/>
                      <a:gd name="T17" fmla="*/ 2147483646 h 88"/>
                      <a:gd name="T18" fmla="*/ 2147483646 w 93"/>
                      <a:gd name="T19" fmla="*/ 2147483646 h 88"/>
                      <a:gd name="T20" fmla="*/ 2147483646 w 93"/>
                      <a:gd name="T21" fmla="*/ 2147483646 h 88"/>
                      <a:gd name="T22" fmla="*/ 2147483646 w 93"/>
                      <a:gd name="T23" fmla="*/ 2147483646 h 88"/>
                      <a:gd name="T24" fmla="*/ 2147483646 w 93"/>
                      <a:gd name="T25" fmla="*/ 2147483646 h 88"/>
                      <a:gd name="T26" fmla="*/ 2147483646 w 93"/>
                      <a:gd name="T27" fmla="*/ 2147483646 h 88"/>
                      <a:gd name="T28" fmla="*/ 2147483646 w 93"/>
                      <a:gd name="T29" fmla="*/ 2147483646 h 88"/>
                      <a:gd name="T30" fmla="*/ 2147483646 w 93"/>
                      <a:gd name="T31" fmla="*/ 2147483646 h 88"/>
                      <a:gd name="T32" fmla="*/ 2147483646 w 93"/>
                      <a:gd name="T33" fmla="*/ 0 h 88"/>
                      <a:gd name="T34" fmla="*/ 2147483646 w 93"/>
                      <a:gd name="T35" fmla="*/ 2147483646 h 88"/>
                      <a:gd name="T36" fmla="*/ 2147483646 w 93"/>
                      <a:gd name="T37" fmla="*/ 2147483646 h 88"/>
                      <a:gd name="T38" fmla="*/ 2147483646 w 93"/>
                      <a:gd name="T39" fmla="*/ 2147483646 h 88"/>
                      <a:gd name="T40" fmla="*/ 2147483646 w 93"/>
                      <a:gd name="T41" fmla="*/ 2147483646 h 88"/>
                      <a:gd name="T42" fmla="*/ 2147483646 w 93"/>
                      <a:gd name="T43" fmla="*/ 2147483646 h 88"/>
                      <a:gd name="T44" fmla="*/ 2147483646 w 93"/>
                      <a:gd name="T45" fmla="*/ 2147483646 h 88"/>
                      <a:gd name="T46" fmla="*/ 2147483646 w 93"/>
                      <a:gd name="T47" fmla="*/ 2147483646 h 88"/>
                      <a:gd name="T48" fmla="*/ 2147483646 w 93"/>
                      <a:gd name="T49" fmla="*/ 2147483646 h 88"/>
                      <a:gd name="T50" fmla="*/ 2147483646 w 93"/>
                      <a:gd name="T51" fmla="*/ 2147483646 h 88"/>
                      <a:gd name="T52" fmla="*/ 2147483646 w 93"/>
                      <a:gd name="T53" fmla="*/ 2147483646 h 88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93"/>
                      <a:gd name="T82" fmla="*/ 0 h 88"/>
                      <a:gd name="T83" fmla="*/ 93 w 93"/>
                      <a:gd name="T84" fmla="*/ 88 h 88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93" h="88">
                        <a:moveTo>
                          <a:pt x="3" y="59"/>
                        </a:moveTo>
                        <a:cubicBezTo>
                          <a:pt x="6" y="62"/>
                          <a:pt x="0" y="66"/>
                          <a:pt x="4" y="69"/>
                        </a:cubicBezTo>
                        <a:cubicBezTo>
                          <a:pt x="6" y="70"/>
                          <a:pt x="9" y="70"/>
                          <a:pt x="12" y="70"/>
                        </a:cubicBezTo>
                        <a:cubicBezTo>
                          <a:pt x="14" y="72"/>
                          <a:pt x="16" y="73"/>
                          <a:pt x="19" y="74"/>
                        </a:cubicBezTo>
                        <a:cubicBezTo>
                          <a:pt x="26" y="74"/>
                          <a:pt x="33" y="71"/>
                          <a:pt x="39" y="73"/>
                        </a:cubicBezTo>
                        <a:cubicBezTo>
                          <a:pt x="42" y="76"/>
                          <a:pt x="41" y="74"/>
                          <a:pt x="40" y="77"/>
                        </a:cubicBezTo>
                        <a:cubicBezTo>
                          <a:pt x="41" y="80"/>
                          <a:pt x="41" y="81"/>
                          <a:pt x="44" y="82"/>
                        </a:cubicBezTo>
                        <a:cubicBezTo>
                          <a:pt x="46" y="88"/>
                          <a:pt x="49" y="86"/>
                          <a:pt x="54" y="84"/>
                        </a:cubicBezTo>
                        <a:cubicBezTo>
                          <a:pt x="58" y="80"/>
                          <a:pt x="65" y="79"/>
                          <a:pt x="70" y="76"/>
                        </a:cubicBezTo>
                        <a:cubicBezTo>
                          <a:pt x="72" y="74"/>
                          <a:pt x="76" y="70"/>
                          <a:pt x="76" y="70"/>
                        </a:cubicBezTo>
                        <a:cubicBezTo>
                          <a:pt x="77" y="65"/>
                          <a:pt x="76" y="65"/>
                          <a:pt x="80" y="63"/>
                        </a:cubicBezTo>
                        <a:cubicBezTo>
                          <a:pt x="83" y="66"/>
                          <a:pt x="87" y="63"/>
                          <a:pt x="90" y="62"/>
                        </a:cubicBezTo>
                        <a:cubicBezTo>
                          <a:pt x="93" y="59"/>
                          <a:pt x="92" y="53"/>
                          <a:pt x="89" y="50"/>
                        </a:cubicBezTo>
                        <a:cubicBezTo>
                          <a:pt x="87" y="39"/>
                          <a:pt x="77" y="30"/>
                          <a:pt x="69" y="22"/>
                        </a:cubicBezTo>
                        <a:cubicBezTo>
                          <a:pt x="65" y="18"/>
                          <a:pt x="57" y="19"/>
                          <a:pt x="53" y="15"/>
                        </a:cubicBezTo>
                        <a:cubicBezTo>
                          <a:pt x="50" y="12"/>
                          <a:pt x="47" y="11"/>
                          <a:pt x="46" y="6"/>
                        </a:cubicBezTo>
                        <a:cubicBezTo>
                          <a:pt x="45" y="4"/>
                          <a:pt x="43" y="0"/>
                          <a:pt x="43" y="0"/>
                        </a:cubicBezTo>
                        <a:cubicBezTo>
                          <a:pt x="40" y="0"/>
                          <a:pt x="32" y="1"/>
                          <a:pt x="34" y="3"/>
                        </a:cubicBezTo>
                        <a:cubicBezTo>
                          <a:pt x="38" y="16"/>
                          <a:pt x="33" y="15"/>
                          <a:pt x="29" y="24"/>
                        </a:cubicBezTo>
                        <a:cubicBezTo>
                          <a:pt x="30" y="27"/>
                          <a:pt x="33" y="34"/>
                          <a:pt x="33" y="34"/>
                        </a:cubicBezTo>
                        <a:cubicBezTo>
                          <a:pt x="32" y="39"/>
                          <a:pt x="32" y="40"/>
                          <a:pt x="29" y="37"/>
                        </a:cubicBezTo>
                        <a:cubicBezTo>
                          <a:pt x="27" y="37"/>
                          <a:pt x="22" y="40"/>
                          <a:pt x="22" y="40"/>
                        </a:cubicBezTo>
                        <a:cubicBezTo>
                          <a:pt x="20" y="45"/>
                          <a:pt x="19" y="44"/>
                          <a:pt x="14" y="45"/>
                        </a:cubicBezTo>
                        <a:cubicBezTo>
                          <a:pt x="12" y="47"/>
                          <a:pt x="11" y="48"/>
                          <a:pt x="9" y="50"/>
                        </a:cubicBezTo>
                        <a:cubicBezTo>
                          <a:pt x="8" y="51"/>
                          <a:pt x="6" y="53"/>
                          <a:pt x="6" y="53"/>
                        </a:cubicBezTo>
                        <a:cubicBezTo>
                          <a:pt x="8" y="55"/>
                          <a:pt x="3" y="59"/>
                          <a:pt x="3" y="59"/>
                        </a:cubicBezTo>
                        <a:cubicBezTo>
                          <a:pt x="4" y="60"/>
                          <a:pt x="4" y="60"/>
                          <a:pt x="4" y="61"/>
                        </a:cubicBezTo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1" name="Перевозский"/>
                  <p:cNvSpPr>
                    <a:spLocks/>
                  </p:cNvSpPr>
                  <p:nvPr/>
                </p:nvSpPr>
                <p:spPr bwMode="auto">
                  <a:xfrm>
                    <a:off x="2888982" y="4663109"/>
                    <a:ext cx="419100" cy="838200"/>
                  </a:xfrm>
                  <a:custGeom>
                    <a:avLst/>
                    <a:gdLst>
                      <a:gd name="T0" fmla="*/ 2147483646 w 44"/>
                      <a:gd name="T1" fmla="*/ 2147483646 h 88"/>
                      <a:gd name="T2" fmla="*/ 2147483646 w 44"/>
                      <a:gd name="T3" fmla="*/ 2147483646 h 88"/>
                      <a:gd name="T4" fmla="*/ 2147483646 w 44"/>
                      <a:gd name="T5" fmla="*/ 2147483646 h 88"/>
                      <a:gd name="T6" fmla="*/ 2147483646 w 44"/>
                      <a:gd name="T7" fmla="*/ 2147483646 h 88"/>
                      <a:gd name="T8" fmla="*/ 2147483646 w 44"/>
                      <a:gd name="T9" fmla="*/ 2147483646 h 88"/>
                      <a:gd name="T10" fmla="*/ 2147483646 w 44"/>
                      <a:gd name="T11" fmla="*/ 2147483646 h 88"/>
                      <a:gd name="T12" fmla="*/ 2147483646 w 44"/>
                      <a:gd name="T13" fmla="*/ 2147483646 h 88"/>
                      <a:gd name="T14" fmla="*/ 2147483646 w 44"/>
                      <a:gd name="T15" fmla="*/ 2147483646 h 88"/>
                      <a:gd name="T16" fmla="*/ 2147483646 w 44"/>
                      <a:gd name="T17" fmla="*/ 2147483646 h 88"/>
                      <a:gd name="T18" fmla="*/ 2147483646 w 44"/>
                      <a:gd name="T19" fmla="*/ 2147483646 h 88"/>
                      <a:gd name="T20" fmla="*/ 2147483646 w 44"/>
                      <a:gd name="T21" fmla="*/ 2147483646 h 88"/>
                      <a:gd name="T22" fmla="*/ 2147483646 w 44"/>
                      <a:gd name="T23" fmla="*/ 2147483646 h 88"/>
                      <a:gd name="T24" fmla="*/ 2147483646 w 44"/>
                      <a:gd name="T25" fmla="*/ 2147483646 h 88"/>
                      <a:gd name="T26" fmla="*/ 2147483646 w 44"/>
                      <a:gd name="T27" fmla="*/ 2147483646 h 88"/>
                      <a:gd name="T28" fmla="*/ 2147483646 w 44"/>
                      <a:gd name="T29" fmla="*/ 2147483646 h 88"/>
                      <a:gd name="T30" fmla="*/ 2147483646 w 44"/>
                      <a:gd name="T31" fmla="*/ 2147483646 h 88"/>
                      <a:gd name="T32" fmla="*/ 2147483646 w 44"/>
                      <a:gd name="T33" fmla="*/ 2147483646 h 88"/>
                      <a:gd name="T34" fmla="*/ 2147483646 w 44"/>
                      <a:gd name="T35" fmla="*/ 2147483646 h 88"/>
                      <a:gd name="T36" fmla="*/ 2147483646 w 44"/>
                      <a:gd name="T37" fmla="*/ 2147483646 h 88"/>
                      <a:gd name="T38" fmla="*/ 2147483646 w 44"/>
                      <a:gd name="T39" fmla="*/ 2147483646 h 88"/>
                      <a:gd name="T40" fmla="*/ 2147483646 w 44"/>
                      <a:gd name="T41" fmla="*/ 2147483646 h 88"/>
                      <a:gd name="T42" fmla="*/ 2147483646 w 44"/>
                      <a:gd name="T43" fmla="*/ 2147483646 h 88"/>
                      <a:gd name="T44" fmla="*/ 2147483646 w 44"/>
                      <a:gd name="T45" fmla="*/ 2147483646 h 88"/>
                      <a:gd name="T46" fmla="*/ 2147483646 w 44"/>
                      <a:gd name="T47" fmla="*/ 2147483646 h 88"/>
                      <a:gd name="T48" fmla="*/ 2147483646 w 44"/>
                      <a:gd name="T49" fmla="*/ 2147483646 h 88"/>
                      <a:gd name="T50" fmla="*/ 2147483646 w 44"/>
                      <a:gd name="T51" fmla="*/ 2147483646 h 88"/>
                      <a:gd name="T52" fmla="*/ 0 w 44"/>
                      <a:gd name="T53" fmla="*/ 2147483646 h 88"/>
                      <a:gd name="T54" fmla="*/ 2147483646 w 44"/>
                      <a:gd name="T55" fmla="*/ 2147483646 h 88"/>
                      <a:gd name="T56" fmla="*/ 2147483646 w 44"/>
                      <a:gd name="T57" fmla="*/ 2147483646 h 88"/>
                      <a:gd name="T58" fmla="*/ 2147483646 w 44"/>
                      <a:gd name="T59" fmla="*/ 2147483646 h 88"/>
                      <a:gd name="T60" fmla="*/ 2147483646 w 44"/>
                      <a:gd name="T61" fmla="*/ 2147483646 h 88"/>
                      <a:gd name="T62" fmla="*/ 2147483646 w 44"/>
                      <a:gd name="T63" fmla="*/ 2147483646 h 88"/>
                      <a:gd name="T64" fmla="*/ 2147483646 w 44"/>
                      <a:gd name="T65" fmla="*/ 2147483646 h 88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44"/>
                      <a:gd name="T100" fmla="*/ 0 h 88"/>
                      <a:gd name="T101" fmla="*/ 44 w 44"/>
                      <a:gd name="T102" fmla="*/ 88 h 88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44" h="88">
                        <a:moveTo>
                          <a:pt x="14" y="8"/>
                        </a:moveTo>
                        <a:cubicBezTo>
                          <a:pt x="18" y="0"/>
                          <a:pt x="20" y="14"/>
                          <a:pt x="21" y="15"/>
                        </a:cubicBezTo>
                        <a:cubicBezTo>
                          <a:pt x="24" y="14"/>
                          <a:pt x="23" y="13"/>
                          <a:pt x="26" y="14"/>
                        </a:cubicBezTo>
                        <a:cubicBezTo>
                          <a:pt x="25" y="18"/>
                          <a:pt x="24" y="16"/>
                          <a:pt x="21" y="19"/>
                        </a:cubicBezTo>
                        <a:cubicBezTo>
                          <a:pt x="23" y="21"/>
                          <a:pt x="24" y="22"/>
                          <a:pt x="26" y="23"/>
                        </a:cubicBezTo>
                        <a:cubicBezTo>
                          <a:pt x="26" y="24"/>
                          <a:pt x="24" y="30"/>
                          <a:pt x="27" y="31"/>
                        </a:cubicBezTo>
                        <a:cubicBezTo>
                          <a:pt x="31" y="32"/>
                          <a:pt x="39" y="33"/>
                          <a:pt x="39" y="33"/>
                        </a:cubicBezTo>
                        <a:cubicBezTo>
                          <a:pt x="38" y="34"/>
                          <a:pt x="38" y="34"/>
                          <a:pt x="37" y="35"/>
                        </a:cubicBezTo>
                        <a:cubicBezTo>
                          <a:pt x="36" y="36"/>
                          <a:pt x="40" y="38"/>
                          <a:pt x="40" y="38"/>
                        </a:cubicBezTo>
                        <a:cubicBezTo>
                          <a:pt x="39" y="40"/>
                          <a:pt x="36" y="43"/>
                          <a:pt x="36" y="43"/>
                        </a:cubicBezTo>
                        <a:cubicBezTo>
                          <a:pt x="37" y="46"/>
                          <a:pt x="38" y="46"/>
                          <a:pt x="41" y="47"/>
                        </a:cubicBezTo>
                        <a:cubicBezTo>
                          <a:pt x="43" y="49"/>
                          <a:pt x="44" y="49"/>
                          <a:pt x="41" y="52"/>
                        </a:cubicBezTo>
                        <a:cubicBezTo>
                          <a:pt x="43" y="55"/>
                          <a:pt x="43" y="54"/>
                          <a:pt x="42" y="58"/>
                        </a:cubicBezTo>
                        <a:cubicBezTo>
                          <a:pt x="35" y="56"/>
                          <a:pt x="35" y="57"/>
                          <a:pt x="36" y="65"/>
                        </a:cubicBezTo>
                        <a:cubicBezTo>
                          <a:pt x="36" y="67"/>
                          <a:pt x="33" y="68"/>
                          <a:pt x="34" y="70"/>
                        </a:cubicBezTo>
                        <a:cubicBezTo>
                          <a:pt x="34" y="71"/>
                          <a:pt x="36" y="72"/>
                          <a:pt x="36" y="72"/>
                        </a:cubicBezTo>
                        <a:cubicBezTo>
                          <a:pt x="33" y="75"/>
                          <a:pt x="32" y="78"/>
                          <a:pt x="27" y="80"/>
                        </a:cubicBezTo>
                        <a:cubicBezTo>
                          <a:pt x="24" y="83"/>
                          <a:pt x="24" y="84"/>
                          <a:pt x="20" y="85"/>
                        </a:cubicBezTo>
                        <a:cubicBezTo>
                          <a:pt x="20" y="86"/>
                          <a:pt x="20" y="87"/>
                          <a:pt x="19" y="87"/>
                        </a:cubicBezTo>
                        <a:cubicBezTo>
                          <a:pt x="16" y="88"/>
                          <a:pt x="15" y="84"/>
                          <a:pt x="13" y="82"/>
                        </a:cubicBezTo>
                        <a:cubicBezTo>
                          <a:pt x="10" y="85"/>
                          <a:pt x="12" y="84"/>
                          <a:pt x="9" y="85"/>
                        </a:cubicBezTo>
                        <a:cubicBezTo>
                          <a:pt x="7" y="84"/>
                          <a:pt x="2" y="84"/>
                          <a:pt x="4" y="82"/>
                        </a:cubicBezTo>
                        <a:cubicBezTo>
                          <a:pt x="4" y="80"/>
                          <a:pt x="4" y="75"/>
                          <a:pt x="6" y="72"/>
                        </a:cubicBezTo>
                        <a:cubicBezTo>
                          <a:pt x="7" y="71"/>
                          <a:pt x="9" y="69"/>
                          <a:pt x="9" y="69"/>
                        </a:cubicBezTo>
                        <a:cubicBezTo>
                          <a:pt x="8" y="67"/>
                          <a:pt x="5" y="64"/>
                          <a:pt x="5" y="64"/>
                        </a:cubicBezTo>
                        <a:cubicBezTo>
                          <a:pt x="7" y="57"/>
                          <a:pt x="6" y="58"/>
                          <a:pt x="3" y="51"/>
                        </a:cubicBezTo>
                        <a:cubicBezTo>
                          <a:pt x="2" y="49"/>
                          <a:pt x="0" y="45"/>
                          <a:pt x="0" y="45"/>
                        </a:cubicBezTo>
                        <a:cubicBezTo>
                          <a:pt x="0" y="43"/>
                          <a:pt x="3" y="38"/>
                          <a:pt x="3" y="38"/>
                        </a:cubicBezTo>
                        <a:cubicBezTo>
                          <a:pt x="4" y="35"/>
                          <a:pt x="5" y="32"/>
                          <a:pt x="2" y="29"/>
                        </a:cubicBezTo>
                        <a:cubicBezTo>
                          <a:pt x="2" y="27"/>
                          <a:pt x="5" y="22"/>
                          <a:pt x="5" y="22"/>
                        </a:cubicBezTo>
                        <a:cubicBezTo>
                          <a:pt x="8" y="25"/>
                          <a:pt x="17" y="18"/>
                          <a:pt x="17" y="18"/>
                        </a:cubicBezTo>
                        <a:cubicBezTo>
                          <a:pt x="16" y="11"/>
                          <a:pt x="16" y="13"/>
                          <a:pt x="14" y="9"/>
                        </a:cubicBezTo>
                        <a:cubicBezTo>
                          <a:pt x="14" y="8"/>
                          <a:pt x="15" y="6"/>
                          <a:pt x="15" y="6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2" name="Вадский"/>
                  <p:cNvSpPr>
                    <a:spLocks/>
                  </p:cNvSpPr>
                  <p:nvPr/>
                </p:nvSpPr>
                <p:spPr bwMode="auto">
                  <a:xfrm>
                    <a:off x="2536557" y="4882184"/>
                    <a:ext cx="523875" cy="723900"/>
                  </a:xfrm>
                  <a:custGeom>
                    <a:avLst/>
                    <a:gdLst>
                      <a:gd name="T0" fmla="*/ 2147483646 w 55"/>
                      <a:gd name="T1" fmla="*/ 2147483646 h 76"/>
                      <a:gd name="T2" fmla="*/ 2147483646 w 55"/>
                      <a:gd name="T3" fmla="*/ 2147483646 h 76"/>
                      <a:gd name="T4" fmla="*/ 2147483646 w 55"/>
                      <a:gd name="T5" fmla="*/ 2147483646 h 76"/>
                      <a:gd name="T6" fmla="*/ 0 w 55"/>
                      <a:gd name="T7" fmla="*/ 2147483646 h 76"/>
                      <a:gd name="T8" fmla="*/ 2147483646 w 55"/>
                      <a:gd name="T9" fmla="*/ 2147483646 h 76"/>
                      <a:gd name="T10" fmla="*/ 2147483646 w 55"/>
                      <a:gd name="T11" fmla="*/ 2147483646 h 76"/>
                      <a:gd name="T12" fmla="*/ 2147483646 w 55"/>
                      <a:gd name="T13" fmla="*/ 2147483646 h 76"/>
                      <a:gd name="T14" fmla="*/ 2147483646 w 55"/>
                      <a:gd name="T15" fmla="*/ 2147483646 h 76"/>
                      <a:gd name="T16" fmla="*/ 2147483646 w 55"/>
                      <a:gd name="T17" fmla="*/ 2147483646 h 76"/>
                      <a:gd name="T18" fmla="*/ 2147483646 w 55"/>
                      <a:gd name="T19" fmla="*/ 2147483646 h 76"/>
                      <a:gd name="T20" fmla="*/ 2147483646 w 55"/>
                      <a:gd name="T21" fmla="*/ 2147483646 h 76"/>
                      <a:gd name="T22" fmla="*/ 2147483646 w 55"/>
                      <a:gd name="T23" fmla="*/ 2147483646 h 76"/>
                      <a:gd name="T24" fmla="*/ 2147483646 w 55"/>
                      <a:gd name="T25" fmla="*/ 2147483646 h 76"/>
                      <a:gd name="T26" fmla="*/ 2147483646 w 55"/>
                      <a:gd name="T27" fmla="*/ 2147483646 h 76"/>
                      <a:gd name="T28" fmla="*/ 2147483646 w 55"/>
                      <a:gd name="T29" fmla="*/ 2147483646 h 76"/>
                      <a:gd name="T30" fmla="*/ 2147483646 w 55"/>
                      <a:gd name="T31" fmla="*/ 2147483646 h 76"/>
                      <a:gd name="T32" fmla="*/ 2147483646 w 55"/>
                      <a:gd name="T33" fmla="*/ 2147483646 h 76"/>
                      <a:gd name="T34" fmla="*/ 2147483646 w 55"/>
                      <a:gd name="T35" fmla="*/ 2147483646 h 76"/>
                      <a:gd name="T36" fmla="*/ 2147483646 w 55"/>
                      <a:gd name="T37" fmla="*/ 2147483646 h 76"/>
                      <a:gd name="T38" fmla="*/ 2147483646 w 55"/>
                      <a:gd name="T39" fmla="*/ 2147483646 h 76"/>
                      <a:gd name="T40" fmla="*/ 2147483646 w 55"/>
                      <a:gd name="T41" fmla="*/ 2147483646 h 76"/>
                      <a:gd name="T42" fmla="*/ 2147483646 w 55"/>
                      <a:gd name="T43" fmla="*/ 2147483646 h 76"/>
                      <a:gd name="T44" fmla="*/ 2147483646 w 55"/>
                      <a:gd name="T45" fmla="*/ 2147483646 h 7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55"/>
                      <a:gd name="T70" fmla="*/ 0 h 76"/>
                      <a:gd name="T71" fmla="*/ 55 w 55"/>
                      <a:gd name="T72" fmla="*/ 76 h 7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55" h="76">
                        <a:moveTo>
                          <a:pt x="7" y="20"/>
                        </a:moveTo>
                        <a:cubicBezTo>
                          <a:pt x="5" y="22"/>
                          <a:pt x="1" y="24"/>
                          <a:pt x="1" y="24"/>
                        </a:cubicBezTo>
                        <a:cubicBezTo>
                          <a:pt x="0" y="27"/>
                          <a:pt x="1" y="31"/>
                          <a:pt x="2" y="34"/>
                        </a:cubicBezTo>
                        <a:cubicBezTo>
                          <a:pt x="2" y="38"/>
                          <a:pt x="0" y="42"/>
                          <a:pt x="0" y="46"/>
                        </a:cubicBezTo>
                        <a:cubicBezTo>
                          <a:pt x="0" y="49"/>
                          <a:pt x="7" y="61"/>
                          <a:pt x="10" y="62"/>
                        </a:cubicBezTo>
                        <a:cubicBezTo>
                          <a:pt x="14" y="64"/>
                          <a:pt x="18" y="66"/>
                          <a:pt x="22" y="68"/>
                        </a:cubicBezTo>
                        <a:cubicBezTo>
                          <a:pt x="23" y="69"/>
                          <a:pt x="26" y="70"/>
                          <a:pt x="26" y="70"/>
                        </a:cubicBezTo>
                        <a:cubicBezTo>
                          <a:pt x="24" y="75"/>
                          <a:pt x="25" y="76"/>
                          <a:pt x="30" y="75"/>
                        </a:cubicBezTo>
                        <a:cubicBezTo>
                          <a:pt x="32" y="73"/>
                          <a:pt x="39" y="71"/>
                          <a:pt x="39" y="71"/>
                        </a:cubicBezTo>
                        <a:lnTo>
                          <a:pt x="46" y="75"/>
                        </a:lnTo>
                        <a:cubicBezTo>
                          <a:pt x="46" y="75"/>
                          <a:pt x="47" y="76"/>
                          <a:pt x="47" y="76"/>
                        </a:cubicBezTo>
                        <a:cubicBezTo>
                          <a:pt x="49" y="74"/>
                          <a:pt x="48" y="73"/>
                          <a:pt x="46" y="71"/>
                        </a:cubicBezTo>
                        <a:cubicBezTo>
                          <a:pt x="48" y="69"/>
                          <a:pt x="47" y="68"/>
                          <a:pt x="49" y="70"/>
                        </a:cubicBezTo>
                        <a:cubicBezTo>
                          <a:pt x="55" y="68"/>
                          <a:pt x="54" y="64"/>
                          <a:pt x="50" y="60"/>
                        </a:cubicBezTo>
                        <a:cubicBezTo>
                          <a:pt x="47" y="63"/>
                          <a:pt x="49" y="62"/>
                          <a:pt x="43" y="61"/>
                        </a:cubicBezTo>
                        <a:cubicBezTo>
                          <a:pt x="39" y="57"/>
                          <a:pt x="42" y="50"/>
                          <a:pt x="45" y="47"/>
                        </a:cubicBezTo>
                        <a:cubicBezTo>
                          <a:pt x="44" y="44"/>
                          <a:pt x="43" y="43"/>
                          <a:pt x="42" y="41"/>
                        </a:cubicBezTo>
                        <a:cubicBezTo>
                          <a:pt x="45" y="35"/>
                          <a:pt x="39" y="29"/>
                          <a:pt x="37" y="23"/>
                        </a:cubicBezTo>
                        <a:cubicBezTo>
                          <a:pt x="38" y="20"/>
                          <a:pt x="38" y="17"/>
                          <a:pt x="40" y="15"/>
                        </a:cubicBezTo>
                        <a:cubicBezTo>
                          <a:pt x="40" y="11"/>
                          <a:pt x="42" y="5"/>
                          <a:pt x="39" y="2"/>
                        </a:cubicBezTo>
                        <a:cubicBezTo>
                          <a:pt x="36" y="5"/>
                          <a:pt x="40" y="0"/>
                          <a:pt x="37" y="7"/>
                        </a:cubicBezTo>
                        <a:cubicBezTo>
                          <a:pt x="33" y="15"/>
                          <a:pt x="18" y="20"/>
                          <a:pt x="11" y="22"/>
                        </a:cubicBezTo>
                        <a:cubicBezTo>
                          <a:pt x="8" y="21"/>
                          <a:pt x="6" y="21"/>
                          <a:pt x="7" y="20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3" name="Большемурашкинский"/>
                  <p:cNvSpPr>
                    <a:spLocks/>
                  </p:cNvSpPr>
                  <p:nvPr/>
                </p:nvSpPr>
                <p:spPr bwMode="auto">
                  <a:xfrm>
                    <a:off x="3003282" y="4558334"/>
                    <a:ext cx="533400" cy="466725"/>
                  </a:xfrm>
                  <a:custGeom>
                    <a:avLst/>
                    <a:gdLst>
                      <a:gd name="T0" fmla="*/ 2147483646 w 56"/>
                      <a:gd name="T1" fmla="*/ 2147483646 h 49"/>
                      <a:gd name="T2" fmla="*/ 2147483646 w 56"/>
                      <a:gd name="T3" fmla="*/ 2147483646 h 49"/>
                      <a:gd name="T4" fmla="*/ 2147483646 w 56"/>
                      <a:gd name="T5" fmla="*/ 2147483646 h 49"/>
                      <a:gd name="T6" fmla="*/ 2147483646 w 56"/>
                      <a:gd name="T7" fmla="*/ 2147483646 h 49"/>
                      <a:gd name="T8" fmla="*/ 2147483646 w 56"/>
                      <a:gd name="T9" fmla="*/ 2147483646 h 49"/>
                      <a:gd name="T10" fmla="*/ 2147483646 w 56"/>
                      <a:gd name="T11" fmla="*/ 2147483646 h 49"/>
                      <a:gd name="T12" fmla="*/ 2147483646 w 56"/>
                      <a:gd name="T13" fmla="*/ 2147483646 h 49"/>
                      <a:gd name="T14" fmla="*/ 2147483646 w 56"/>
                      <a:gd name="T15" fmla="*/ 2147483646 h 49"/>
                      <a:gd name="T16" fmla="*/ 2147483646 w 56"/>
                      <a:gd name="T17" fmla="*/ 2147483646 h 49"/>
                      <a:gd name="T18" fmla="*/ 2147483646 w 56"/>
                      <a:gd name="T19" fmla="*/ 2147483646 h 49"/>
                      <a:gd name="T20" fmla="*/ 2147483646 w 56"/>
                      <a:gd name="T21" fmla="*/ 2147483646 h 49"/>
                      <a:gd name="T22" fmla="*/ 2147483646 w 56"/>
                      <a:gd name="T23" fmla="*/ 2147483646 h 49"/>
                      <a:gd name="T24" fmla="*/ 2147483646 w 56"/>
                      <a:gd name="T25" fmla="*/ 2147483646 h 49"/>
                      <a:gd name="T26" fmla="*/ 2147483646 w 56"/>
                      <a:gd name="T27" fmla="*/ 2147483646 h 49"/>
                      <a:gd name="T28" fmla="*/ 2147483646 w 56"/>
                      <a:gd name="T29" fmla="*/ 2147483646 h 49"/>
                      <a:gd name="T30" fmla="*/ 2147483646 w 56"/>
                      <a:gd name="T31" fmla="*/ 2147483646 h 49"/>
                      <a:gd name="T32" fmla="*/ 0 w 56"/>
                      <a:gd name="T33" fmla="*/ 2147483646 h 49"/>
                      <a:gd name="T34" fmla="*/ 2147483646 w 56"/>
                      <a:gd name="T35" fmla="*/ 2147483646 h 49"/>
                      <a:gd name="T36" fmla="*/ 2147483646 w 56"/>
                      <a:gd name="T37" fmla="*/ 0 h 49"/>
                      <a:gd name="T38" fmla="*/ 2147483646 w 56"/>
                      <a:gd name="T39" fmla="*/ 2147483646 h 49"/>
                      <a:gd name="T40" fmla="*/ 2147483646 w 56"/>
                      <a:gd name="T41" fmla="*/ 2147483646 h 49"/>
                      <a:gd name="T42" fmla="*/ 2147483646 w 56"/>
                      <a:gd name="T43" fmla="*/ 2147483646 h 49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56"/>
                      <a:gd name="T67" fmla="*/ 0 h 49"/>
                      <a:gd name="T68" fmla="*/ 56 w 56"/>
                      <a:gd name="T69" fmla="*/ 49 h 49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56" h="49">
                        <a:moveTo>
                          <a:pt x="52" y="8"/>
                        </a:moveTo>
                        <a:cubicBezTo>
                          <a:pt x="51" y="16"/>
                          <a:pt x="52" y="12"/>
                          <a:pt x="48" y="16"/>
                        </a:cubicBezTo>
                        <a:cubicBezTo>
                          <a:pt x="49" y="26"/>
                          <a:pt x="50" y="28"/>
                          <a:pt x="46" y="35"/>
                        </a:cubicBezTo>
                        <a:cubicBezTo>
                          <a:pt x="48" y="39"/>
                          <a:pt x="48" y="38"/>
                          <a:pt x="53" y="39"/>
                        </a:cubicBezTo>
                        <a:cubicBezTo>
                          <a:pt x="56" y="42"/>
                          <a:pt x="53" y="38"/>
                          <a:pt x="53" y="41"/>
                        </a:cubicBezTo>
                        <a:cubicBezTo>
                          <a:pt x="53" y="43"/>
                          <a:pt x="56" y="45"/>
                          <a:pt x="56" y="45"/>
                        </a:cubicBezTo>
                        <a:cubicBezTo>
                          <a:pt x="55" y="47"/>
                          <a:pt x="51" y="49"/>
                          <a:pt x="51" y="49"/>
                        </a:cubicBezTo>
                        <a:cubicBezTo>
                          <a:pt x="45" y="48"/>
                          <a:pt x="42" y="47"/>
                          <a:pt x="36" y="46"/>
                        </a:cubicBezTo>
                        <a:cubicBezTo>
                          <a:pt x="35" y="45"/>
                          <a:pt x="32" y="42"/>
                          <a:pt x="32" y="42"/>
                        </a:cubicBezTo>
                        <a:cubicBezTo>
                          <a:pt x="28" y="46"/>
                          <a:pt x="21" y="43"/>
                          <a:pt x="16" y="41"/>
                        </a:cubicBezTo>
                        <a:cubicBezTo>
                          <a:pt x="15" y="40"/>
                          <a:pt x="13" y="38"/>
                          <a:pt x="13" y="38"/>
                        </a:cubicBezTo>
                        <a:lnTo>
                          <a:pt x="11" y="32"/>
                        </a:lnTo>
                        <a:cubicBezTo>
                          <a:pt x="11" y="32"/>
                          <a:pt x="10" y="31"/>
                          <a:pt x="10" y="31"/>
                        </a:cubicBezTo>
                        <a:cubicBezTo>
                          <a:pt x="11" y="29"/>
                          <a:pt x="14" y="26"/>
                          <a:pt x="14" y="26"/>
                        </a:cubicBezTo>
                        <a:cubicBezTo>
                          <a:pt x="11" y="23"/>
                          <a:pt x="16" y="27"/>
                          <a:pt x="11" y="26"/>
                        </a:cubicBezTo>
                        <a:cubicBezTo>
                          <a:pt x="8" y="25"/>
                          <a:pt x="6" y="19"/>
                          <a:pt x="4" y="17"/>
                        </a:cubicBezTo>
                        <a:cubicBezTo>
                          <a:pt x="0" y="21"/>
                          <a:pt x="3" y="18"/>
                          <a:pt x="0" y="15"/>
                        </a:cubicBezTo>
                        <a:cubicBezTo>
                          <a:pt x="2" y="10"/>
                          <a:pt x="4" y="9"/>
                          <a:pt x="9" y="7"/>
                        </a:cubicBezTo>
                        <a:cubicBezTo>
                          <a:pt x="12" y="4"/>
                          <a:pt x="14" y="3"/>
                          <a:pt x="17" y="0"/>
                        </a:cubicBezTo>
                        <a:cubicBezTo>
                          <a:pt x="26" y="3"/>
                          <a:pt x="25" y="3"/>
                          <a:pt x="36" y="4"/>
                        </a:cubicBezTo>
                        <a:cubicBezTo>
                          <a:pt x="42" y="3"/>
                          <a:pt x="46" y="4"/>
                          <a:pt x="51" y="6"/>
                        </a:cubicBezTo>
                        <a:cubicBezTo>
                          <a:pt x="52" y="7"/>
                          <a:pt x="52" y="7"/>
                          <a:pt x="52" y="8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4" name="Княгининский"/>
                  <p:cNvSpPr>
                    <a:spLocks/>
                  </p:cNvSpPr>
                  <p:nvPr/>
                </p:nvSpPr>
                <p:spPr bwMode="auto">
                  <a:xfrm>
                    <a:off x="3431907" y="4567859"/>
                    <a:ext cx="666750" cy="466725"/>
                  </a:xfrm>
                  <a:custGeom>
                    <a:avLst/>
                    <a:gdLst>
                      <a:gd name="T0" fmla="*/ 2147483646 w 70"/>
                      <a:gd name="T1" fmla="*/ 2147483646 h 49"/>
                      <a:gd name="T2" fmla="*/ 2147483646 w 70"/>
                      <a:gd name="T3" fmla="*/ 2147483646 h 49"/>
                      <a:gd name="T4" fmla="*/ 2147483646 w 70"/>
                      <a:gd name="T5" fmla="*/ 2147483646 h 49"/>
                      <a:gd name="T6" fmla="*/ 2147483646 w 70"/>
                      <a:gd name="T7" fmla="*/ 2147483646 h 49"/>
                      <a:gd name="T8" fmla="*/ 2147483646 w 70"/>
                      <a:gd name="T9" fmla="*/ 2147483646 h 49"/>
                      <a:gd name="T10" fmla="*/ 2147483646 w 70"/>
                      <a:gd name="T11" fmla="*/ 2147483646 h 49"/>
                      <a:gd name="T12" fmla="*/ 2147483646 w 70"/>
                      <a:gd name="T13" fmla="*/ 2147483646 h 49"/>
                      <a:gd name="T14" fmla="*/ 2147483646 w 70"/>
                      <a:gd name="T15" fmla="*/ 2147483646 h 49"/>
                      <a:gd name="T16" fmla="*/ 2147483646 w 70"/>
                      <a:gd name="T17" fmla="*/ 2147483646 h 49"/>
                      <a:gd name="T18" fmla="*/ 2147483646 w 70"/>
                      <a:gd name="T19" fmla="*/ 2147483646 h 49"/>
                      <a:gd name="T20" fmla="*/ 2147483646 w 70"/>
                      <a:gd name="T21" fmla="*/ 2147483646 h 49"/>
                      <a:gd name="T22" fmla="*/ 2147483646 w 70"/>
                      <a:gd name="T23" fmla="*/ 2147483646 h 49"/>
                      <a:gd name="T24" fmla="*/ 2147483646 w 70"/>
                      <a:gd name="T25" fmla="*/ 2147483646 h 49"/>
                      <a:gd name="T26" fmla="*/ 2147483646 w 70"/>
                      <a:gd name="T27" fmla="*/ 2147483646 h 49"/>
                      <a:gd name="T28" fmla="*/ 2147483646 w 70"/>
                      <a:gd name="T29" fmla="*/ 2147483646 h 49"/>
                      <a:gd name="T30" fmla="*/ 2147483646 w 70"/>
                      <a:gd name="T31" fmla="*/ 2147483646 h 49"/>
                      <a:gd name="T32" fmla="*/ 2147483646 w 70"/>
                      <a:gd name="T33" fmla="*/ 2147483646 h 49"/>
                      <a:gd name="T34" fmla="*/ 2147483646 w 70"/>
                      <a:gd name="T35" fmla="*/ 2147483646 h 49"/>
                      <a:gd name="T36" fmla="*/ 2147483646 w 70"/>
                      <a:gd name="T37" fmla="*/ 2147483646 h 49"/>
                      <a:gd name="T38" fmla="*/ 2147483646 w 70"/>
                      <a:gd name="T39" fmla="*/ 2147483646 h 49"/>
                      <a:gd name="T40" fmla="*/ 2147483646 w 70"/>
                      <a:gd name="T41" fmla="*/ 2147483646 h 49"/>
                      <a:gd name="T42" fmla="*/ 2147483646 w 70"/>
                      <a:gd name="T43" fmla="*/ 0 h 49"/>
                      <a:gd name="T44" fmla="*/ 2147483646 w 70"/>
                      <a:gd name="T45" fmla="*/ 2147483646 h 49"/>
                      <a:gd name="T46" fmla="*/ 2147483646 w 70"/>
                      <a:gd name="T47" fmla="*/ 2147483646 h 49"/>
                      <a:gd name="T48" fmla="*/ 2147483646 w 70"/>
                      <a:gd name="T49" fmla="*/ 2147483646 h 49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70"/>
                      <a:gd name="T76" fmla="*/ 0 h 49"/>
                      <a:gd name="T77" fmla="*/ 70 w 70"/>
                      <a:gd name="T78" fmla="*/ 49 h 49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70" h="49">
                        <a:moveTo>
                          <a:pt x="53" y="13"/>
                        </a:moveTo>
                        <a:cubicBezTo>
                          <a:pt x="54" y="15"/>
                          <a:pt x="56" y="18"/>
                          <a:pt x="56" y="18"/>
                        </a:cubicBezTo>
                        <a:cubicBezTo>
                          <a:pt x="55" y="19"/>
                          <a:pt x="53" y="20"/>
                          <a:pt x="52" y="21"/>
                        </a:cubicBezTo>
                        <a:cubicBezTo>
                          <a:pt x="52" y="23"/>
                          <a:pt x="55" y="28"/>
                          <a:pt x="55" y="28"/>
                        </a:cubicBezTo>
                        <a:cubicBezTo>
                          <a:pt x="56" y="32"/>
                          <a:pt x="59" y="30"/>
                          <a:pt x="65" y="31"/>
                        </a:cubicBezTo>
                        <a:cubicBezTo>
                          <a:pt x="70" y="34"/>
                          <a:pt x="63" y="35"/>
                          <a:pt x="61" y="35"/>
                        </a:cubicBezTo>
                        <a:cubicBezTo>
                          <a:pt x="57" y="39"/>
                          <a:pt x="57" y="43"/>
                          <a:pt x="52" y="45"/>
                        </a:cubicBezTo>
                        <a:cubicBezTo>
                          <a:pt x="50" y="44"/>
                          <a:pt x="49" y="43"/>
                          <a:pt x="47" y="43"/>
                        </a:cubicBezTo>
                        <a:cubicBezTo>
                          <a:pt x="45" y="43"/>
                          <a:pt x="43" y="48"/>
                          <a:pt x="43" y="48"/>
                        </a:cubicBezTo>
                        <a:cubicBezTo>
                          <a:pt x="39" y="47"/>
                          <a:pt x="37" y="49"/>
                          <a:pt x="33" y="47"/>
                        </a:cubicBezTo>
                        <a:cubicBezTo>
                          <a:pt x="31" y="46"/>
                          <a:pt x="29" y="44"/>
                          <a:pt x="29" y="44"/>
                        </a:cubicBezTo>
                        <a:cubicBezTo>
                          <a:pt x="28" y="40"/>
                          <a:pt x="27" y="35"/>
                          <a:pt x="24" y="33"/>
                        </a:cubicBezTo>
                        <a:cubicBezTo>
                          <a:pt x="22" y="34"/>
                          <a:pt x="20" y="34"/>
                          <a:pt x="22" y="36"/>
                        </a:cubicBezTo>
                        <a:cubicBezTo>
                          <a:pt x="23" y="40"/>
                          <a:pt x="25" y="42"/>
                          <a:pt x="21" y="44"/>
                        </a:cubicBezTo>
                        <a:lnTo>
                          <a:pt x="14" y="39"/>
                        </a:lnTo>
                        <a:cubicBezTo>
                          <a:pt x="14" y="39"/>
                          <a:pt x="13" y="38"/>
                          <a:pt x="13" y="38"/>
                        </a:cubicBezTo>
                        <a:cubicBezTo>
                          <a:pt x="9" y="39"/>
                          <a:pt x="7" y="37"/>
                          <a:pt x="3" y="36"/>
                        </a:cubicBezTo>
                        <a:cubicBezTo>
                          <a:pt x="2" y="35"/>
                          <a:pt x="0" y="35"/>
                          <a:pt x="1" y="34"/>
                        </a:cubicBezTo>
                        <a:cubicBezTo>
                          <a:pt x="2" y="33"/>
                          <a:pt x="3" y="32"/>
                          <a:pt x="3" y="32"/>
                        </a:cubicBezTo>
                        <a:cubicBezTo>
                          <a:pt x="5" y="24"/>
                          <a:pt x="2" y="9"/>
                          <a:pt x="12" y="4"/>
                        </a:cubicBezTo>
                        <a:cubicBezTo>
                          <a:pt x="16" y="8"/>
                          <a:pt x="30" y="7"/>
                          <a:pt x="32" y="7"/>
                        </a:cubicBezTo>
                        <a:cubicBezTo>
                          <a:pt x="36" y="5"/>
                          <a:pt x="36" y="3"/>
                          <a:pt x="39" y="0"/>
                        </a:cubicBezTo>
                        <a:cubicBezTo>
                          <a:pt x="41" y="1"/>
                          <a:pt x="42" y="2"/>
                          <a:pt x="45" y="3"/>
                        </a:cubicBezTo>
                        <a:cubicBezTo>
                          <a:pt x="46" y="4"/>
                          <a:pt x="50" y="6"/>
                          <a:pt x="50" y="6"/>
                        </a:cubicBezTo>
                        <a:cubicBezTo>
                          <a:pt x="50" y="8"/>
                          <a:pt x="55" y="15"/>
                          <a:pt x="53" y="13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5" name="Спасский"/>
                  <p:cNvSpPr>
                    <a:spLocks/>
                  </p:cNvSpPr>
                  <p:nvPr/>
                </p:nvSpPr>
                <p:spPr bwMode="auto">
                  <a:xfrm>
                    <a:off x="3917682" y="4339259"/>
                    <a:ext cx="533400" cy="581025"/>
                  </a:xfrm>
                  <a:custGeom>
                    <a:avLst/>
                    <a:gdLst>
                      <a:gd name="T0" fmla="*/ 2147483646 w 56"/>
                      <a:gd name="T1" fmla="*/ 2147483646 h 61"/>
                      <a:gd name="T2" fmla="*/ 2147483646 w 56"/>
                      <a:gd name="T3" fmla="*/ 2147483646 h 61"/>
                      <a:gd name="T4" fmla="*/ 2147483646 w 56"/>
                      <a:gd name="T5" fmla="*/ 2147483646 h 61"/>
                      <a:gd name="T6" fmla="*/ 2147483646 w 56"/>
                      <a:gd name="T7" fmla="*/ 2147483646 h 61"/>
                      <a:gd name="T8" fmla="*/ 2147483646 w 56"/>
                      <a:gd name="T9" fmla="*/ 2147483646 h 61"/>
                      <a:gd name="T10" fmla="*/ 2147483646 w 56"/>
                      <a:gd name="T11" fmla="*/ 2147483646 h 61"/>
                      <a:gd name="T12" fmla="*/ 2147483646 w 56"/>
                      <a:gd name="T13" fmla="*/ 2147483646 h 61"/>
                      <a:gd name="T14" fmla="*/ 2147483646 w 56"/>
                      <a:gd name="T15" fmla="*/ 2147483646 h 61"/>
                      <a:gd name="T16" fmla="*/ 2147483646 w 56"/>
                      <a:gd name="T17" fmla="*/ 2147483646 h 61"/>
                      <a:gd name="T18" fmla="*/ 2147483646 w 56"/>
                      <a:gd name="T19" fmla="*/ 2147483646 h 61"/>
                      <a:gd name="T20" fmla="*/ 2147483646 w 56"/>
                      <a:gd name="T21" fmla="*/ 2147483646 h 61"/>
                      <a:gd name="T22" fmla="*/ 2147483646 w 56"/>
                      <a:gd name="T23" fmla="*/ 2147483646 h 61"/>
                      <a:gd name="T24" fmla="*/ 2147483646 w 56"/>
                      <a:gd name="T25" fmla="*/ 2147483646 h 61"/>
                      <a:gd name="T26" fmla="*/ 2147483646 w 56"/>
                      <a:gd name="T27" fmla="*/ 2147483646 h 61"/>
                      <a:gd name="T28" fmla="*/ 0 w 56"/>
                      <a:gd name="T29" fmla="*/ 2147483646 h 61"/>
                      <a:gd name="T30" fmla="*/ 2147483646 w 56"/>
                      <a:gd name="T31" fmla="*/ 2147483646 h 61"/>
                      <a:gd name="T32" fmla="*/ 2147483646 w 56"/>
                      <a:gd name="T33" fmla="*/ 2147483646 h 61"/>
                      <a:gd name="T34" fmla="*/ 2147483646 w 56"/>
                      <a:gd name="T35" fmla="*/ 2147483646 h 61"/>
                      <a:gd name="T36" fmla="*/ 2147483646 w 56"/>
                      <a:gd name="T37" fmla="*/ 0 h 61"/>
                      <a:gd name="T38" fmla="*/ 2147483646 w 56"/>
                      <a:gd name="T39" fmla="*/ 2147483646 h 61"/>
                      <a:gd name="T40" fmla="*/ 2147483646 w 56"/>
                      <a:gd name="T41" fmla="*/ 2147483646 h 61"/>
                      <a:gd name="T42" fmla="*/ 2147483646 w 56"/>
                      <a:gd name="T43" fmla="*/ 2147483646 h 61"/>
                      <a:gd name="T44" fmla="*/ 2147483646 w 56"/>
                      <a:gd name="T45" fmla="*/ 2147483646 h 61"/>
                      <a:gd name="T46" fmla="*/ 2147483646 w 56"/>
                      <a:gd name="T47" fmla="*/ 2147483646 h 61"/>
                      <a:gd name="T48" fmla="*/ 2147483646 w 56"/>
                      <a:gd name="T49" fmla="*/ 2147483646 h 61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56"/>
                      <a:gd name="T76" fmla="*/ 0 h 61"/>
                      <a:gd name="T77" fmla="*/ 56 w 56"/>
                      <a:gd name="T78" fmla="*/ 61 h 61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56" h="61">
                        <a:moveTo>
                          <a:pt x="53" y="33"/>
                        </a:moveTo>
                        <a:cubicBezTo>
                          <a:pt x="51" y="34"/>
                          <a:pt x="49" y="36"/>
                          <a:pt x="47" y="38"/>
                        </a:cubicBezTo>
                        <a:cubicBezTo>
                          <a:pt x="46" y="39"/>
                          <a:pt x="43" y="41"/>
                          <a:pt x="43" y="41"/>
                        </a:cubicBezTo>
                        <a:cubicBezTo>
                          <a:pt x="42" y="54"/>
                          <a:pt x="45" y="55"/>
                          <a:pt x="36" y="58"/>
                        </a:cubicBezTo>
                        <a:cubicBezTo>
                          <a:pt x="34" y="60"/>
                          <a:pt x="29" y="61"/>
                          <a:pt x="29" y="61"/>
                        </a:cubicBezTo>
                        <a:cubicBezTo>
                          <a:pt x="26" y="59"/>
                          <a:pt x="30" y="54"/>
                          <a:pt x="31" y="51"/>
                        </a:cubicBezTo>
                        <a:cubicBezTo>
                          <a:pt x="30" y="48"/>
                          <a:pt x="28" y="51"/>
                          <a:pt x="25" y="52"/>
                        </a:cubicBezTo>
                        <a:cubicBezTo>
                          <a:pt x="23" y="54"/>
                          <a:pt x="17" y="56"/>
                          <a:pt x="17" y="56"/>
                        </a:cubicBezTo>
                        <a:cubicBezTo>
                          <a:pt x="14" y="55"/>
                          <a:pt x="13" y="54"/>
                          <a:pt x="10" y="55"/>
                        </a:cubicBezTo>
                        <a:cubicBezTo>
                          <a:pt x="4" y="54"/>
                          <a:pt x="4" y="51"/>
                          <a:pt x="1" y="48"/>
                        </a:cubicBezTo>
                        <a:cubicBezTo>
                          <a:pt x="2" y="45"/>
                          <a:pt x="5" y="41"/>
                          <a:pt x="5" y="41"/>
                        </a:cubicBezTo>
                        <a:cubicBezTo>
                          <a:pt x="4" y="40"/>
                          <a:pt x="3" y="39"/>
                          <a:pt x="3" y="38"/>
                        </a:cubicBezTo>
                        <a:cubicBezTo>
                          <a:pt x="3" y="36"/>
                          <a:pt x="7" y="33"/>
                          <a:pt x="7" y="33"/>
                        </a:cubicBezTo>
                        <a:cubicBezTo>
                          <a:pt x="6" y="30"/>
                          <a:pt x="6" y="26"/>
                          <a:pt x="4" y="24"/>
                        </a:cubicBezTo>
                        <a:cubicBezTo>
                          <a:pt x="3" y="22"/>
                          <a:pt x="0" y="20"/>
                          <a:pt x="0" y="20"/>
                        </a:cubicBezTo>
                        <a:cubicBezTo>
                          <a:pt x="1" y="18"/>
                          <a:pt x="3" y="14"/>
                          <a:pt x="3" y="14"/>
                        </a:cubicBezTo>
                        <a:cubicBezTo>
                          <a:pt x="5" y="16"/>
                          <a:pt x="5" y="14"/>
                          <a:pt x="6" y="12"/>
                        </a:cubicBezTo>
                        <a:cubicBezTo>
                          <a:pt x="6" y="9"/>
                          <a:pt x="6" y="7"/>
                          <a:pt x="7" y="4"/>
                        </a:cubicBezTo>
                        <a:cubicBezTo>
                          <a:pt x="8" y="2"/>
                          <a:pt x="11" y="0"/>
                          <a:pt x="11" y="0"/>
                        </a:cubicBezTo>
                        <a:cubicBezTo>
                          <a:pt x="13" y="2"/>
                          <a:pt x="15" y="2"/>
                          <a:pt x="18" y="3"/>
                        </a:cubicBezTo>
                        <a:cubicBezTo>
                          <a:pt x="23" y="8"/>
                          <a:pt x="27" y="9"/>
                          <a:pt x="34" y="10"/>
                        </a:cubicBezTo>
                        <a:cubicBezTo>
                          <a:pt x="44" y="20"/>
                          <a:pt x="29" y="18"/>
                          <a:pt x="52" y="20"/>
                        </a:cubicBezTo>
                        <a:cubicBezTo>
                          <a:pt x="53" y="21"/>
                          <a:pt x="56" y="23"/>
                          <a:pt x="56" y="23"/>
                        </a:cubicBezTo>
                        <a:cubicBezTo>
                          <a:pt x="55" y="26"/>
                          <a:pt x="52" y="31"/>
                          <a:pt x="52" y="31"/>
                        </a:cubicBezTo>
                        <a:cubicBezTo>
                          <a:pt x="53" y="33"/>
                          <a:pt x="53" y="34"/>
                          <a:pt x="51" y="34"/>
                        </a:cubicBezTo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" name="Пильненский"/>
                  <p:cNvSpPr>
                    <a:spLocks/>
                  </p:cNvSpPr>
                  <p:nvPr/>
                </p:nvSpPr>
                <p:spPr bwMode="auto">
                  <a:xfrm>
                    <a:off x="4193907" y="4520234"/>
                    <a:ext cx="781050" cy="1085850"/>
                  </a:xfrm>
                  <a:custGeom>
                    <a:avLst/>
                    <a:gdLst>
                      <a:gd name="T0" fmla="*/ 2147483646 w 82"/>
                      <a:gd name="T1" fmla="*/ 0 h 114"/>
                      <a:gd name="T2" fmla="*/ 2147483646 w 82"/>
                      <a:gd name="T3" fmla="*/ 2147483646 h 114"/>
                      <a:gd name="T4" fmla="*/ 2147483646 w 82"/>
                      <a:gd name="T5" fmla="*/ 2147483646 h 114"/>
                      <a:gd name="T6" fmla="*/ 2147483646 w 82"/>
                      <a:gd name="T7" fmla="*/ 2147483646 h 114"/>
                      <a:gd name="T8" fmla="*/ 2147483646 w 82"/>
                      <a:gd name="T9" fmla="*/ 2147483646 h 114"/>
                      <a:gd name="T10" fmla="*/ 2147483646 w 82"/>
                      <a:gd name="T11" fmla="*/ 2147483646 h 114"/>
                      <a:gd name="T12" fmla="*/ 2147483646 w 82"/>
                      <a:gd name="T13" fmla="*/ 2147483646 h 114"/>
                      <a:gd name="T14" fmla="*/ 2147483646 w 82"/>
                      <a:gd name="T15" fmla="*/ 2147483646 h 114"/>
                      <a:gd name="T16" fmla="*/ 2147483646 w 82"/>
                      <a:gd name="T17" fmla="*/ 2147483646 h 114"/>
                      <a:gd name="T18" fmla="*/ 2147483646 w 82"/>
                      <a:gd name="T19" fmla="*/ 2147483646 h 114"/>
                      <a:gd name="T20" fmla="*/ 2147483646 w 82"/>
                      <a:gd name="T21" fmla="*/ 2147483646 h 114"/>
                      <a:gd name="T22" fmla="*/ 2147483646 w 82"/>
                      <a:gd name="T23" fmla="*/ 2147483646 h 114"/>
                      <a:gd name="T24" fmla="*/ 2147483646 w 82"/>
                      <a:gd name="T25" fmla="*/ 2147483646 h 114"/>
                      <a:gd name="T26" fmla="*/ 2147483646 w 82"/>
                      <a:gd name="T27" fmla="*/ 2147483646 h 114"/>
                      <a:gd name="T28" fmla="*/ 2147483646 w 82"/>
                      <a:gd name="T29" fmla="*/ 2147483646 h 114"/>
                      <a:gd name="T30" fmla="*/ 2147483646 w 82"/>
                      <a:gd name="T31" fmla="*/ 2147483646 h 114"/>
                      <a:gd name="T32" fmla="*/ 2147483646 w 82"/>
                      <a:gd name="T33" fmla="*/ 2147483646 h 114"/>
                      <a:gd name="T34" fmla="*/ 2147483646 w 82"/>
                      <a:gd name="T35" fmla="*/ 2147483646 h 114"/>
                      <a:gd name="T36" fmla="*/ 2147483646 w 82"/>
                      <a:gd name="T37" fmla="*/ 2147483646 h 114"/>
                      <a:gd name="T38" fmla="*/ 2147483646 w 82"/>
                      <a:gd name="T39" fmla="*/ 2147483646 h 114"/>
                      <a:gd name="T40" fmla="*/ 2147483646 w 82"/>
                      <a:gd name="T41" fmla="*/ 2147483646 h 114"/>
                      <a:gd name="T42" fmla="*/ 2147483646 w 82"/>
                      <a:gd name="T43" fmla="*/ 2147483646 h 114"/>
                      <a:gd name="T44" fmla="*/ 2147483646 w 82"/>
                      <a:gd name="T45" fmla="*/ 2147483646 h 114"/>
                      <a:gd name="T46" fmla="*/ 2147483646 w 82"/>
                      <a:gd name="T47" fmla="*/ 2147483646 h 114"/>
                      <a:gd name="T48" fmla="*/ 0 w 82"/>
                      <a:gd name="T49" fmla="*/ 2147483646 h 114"/>
                      <a:gd name="T50" fmla="*/ 2147483646 w 82"/>
                      <a:gd name="T51" fmla="*/ 2147483646 h 114"/>
                      <a:gd name="T52" fmla="*/ 2147483646 w 82"/>
                      <a:gd name="T53" fmla="*/ 2147483646 h 114"/>
                      <a:gd name="T54" fmla="*/ 0 w 82"/>
                      <a:gd name="T55" fmla="*/ 2147483646 h 114"/>
                      <a:gd name="T56" fmla="*/ 2147483646 w 82"/>
                      <a:gd name="T57" fmla="*/ 2147483646 h 114"/>
                      <a:gd name="T58" fmla="*/ 2147483646 w 82"/>
                      <a:gd name="T59" fmla="*/ 2147483646 h 114"/>
                      <a:gd name="T60" fmla="*/ 2147483646 w 82"/>
                      <a:gd name="T61" fmla="*/ 2147483646 h 114"/>
                      <a:gd name="T62" fmla="*/ 2147483646 w 82"/>
                      <a:gd name="T63" fmla="*/ 2147483646 h 114"/>
                      <a:gd name="T64" fmla="*/ 2147483646 w 82"/>
                      <a:gd name="T65" fmla="*/ 2147483646 h 114"/>
                      <a:gd name="T66" fmla="*/ 2147483646 w 82"/>
                      <a:gd name="T67" fmla="*/ 2147483646 h 114"/>
                      <a:gd name="T68" fmla="*/ 2147483646 w 82"/>
                      <a:gd name="T69" fmla="*/ 2147483646 h 114"/>
                      <a:gd name="T70" fmla="*/ 2147483646 w 82"/>
                      <a:gd name="T71" fmla="*/ 2147483646 h 114"/>
                      <a:gd name="T72" fmla="*/ 2147483646 w 82"/>
                      <a:gd name="T73" fmla="*/ 0 h 114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82"/>
                      <a:gd name="T112" fmla="*/ 0 h 114"/>
                      <a:gd name="T113" fmla="*/ 82 w 82"/>
                      <a:gd name="T114" fmla="*/ 114 h 114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82" h="114">
                        <a:moveTo>
                          <a:pt x="49" y="0"/>
                        </a:moveTo>
                        <a:cubicBezTo>
                          <a:pt x="47" y="4"/>
                          <a:pt x="52" y="5"/>
                          <a:pt x="55" y="6"/>
                        </a:cubicBezTo>
                        <a:cubicBezTo>
                          <a:pt x="58" y="9"/>
                          <a:pt x="49" y="13"/>
                          <a:pt x="47" y="15"/>
                        </a:cubicBezTo>
                        <a:cubicBezTo>
                          <a:pt x="48" y="24"/>
                          <a:pt x="51" y="29"/>
                          <a:pt x="41" y="31"/>
                        </a:cubicBezTo>
                        <a:cubicBezTo>
                          <a:pt x="36" y="36"/>
                          <a:pt x="42" y="37"/>
                          <a:pt x="34" y="39"/>
                        </a:cubicBezTo>
                        <a:cubicBezTo>
                          <a:pt x="33" y="40"/>
                          <a:pt x="31" y="42"/>
                          <a:pt x="31" y="42"/>
                        </a:cubicBezTo>
                        <a:cubicBezTo>
                          <a:pt x="28" y="53"/>
                          <a:pt x="32" y="64"/>
                          <a:pt x="43" y="66"/>
                        </a:cubicBezTo>
                        <a:cubicBezTo>
                          <a:pt x="48" y="69"/>
                          <a:pt x="50" y="73"/>
                          <a:pt x="52" y="78"/>
                        </a:cubicBezTo>
                        <a:cubicBezTo>
                          <a:pt x="53" y="80"/>
                          <a:pt x="56" y="83"/>
                          <a:pt x="56" y="83"/>
                        </a:cubicBezTo>
                        <a:cubicBezTo>
                          <a:pt x="58" y="81"/>
                          <a:pt x="60" y="82"/>
                          <a:pt x="62" y="84"/>
                        </a:cubicBezTo>
                        <a:cubicBezTo>
                          <a:pt x="65" y="79"/>
                          <a:pt x="69" y="85"/>
                          <a:pt x="73" y="86"/>
                        </a:cubicBezTo>
                        <a:cubicBezTo>
                          <a:pt x="76" y="89"/>
                          <a:pt x="72" y="90"/>
                          <a:pt x="80" y="92"/>
                        </a:cubicBezTo>
                        <a:cubicBezTo>
                          <a:pt x="82" y="94"/>
                          <a:pt x="82" y="93"/>
                          <a:pt x="80" y="98"/>
                        </a:cubicBezTo>
                        <a:cubicBezTo>
                          <a:pt x="79" y="101"/>
                          <a:pt x="75" y="102"/>
                          <a:pt x="72" y="103"/>
                        </a:cubicBezTo>
                        <a:cubicBezTo>
                          <a:pt x="63" y="107"/>
                          <a:pt x="72" y="104"/>
                          <a:pt x="65" y="106"/>
                        </a:cubicBezTo>
                        <a:cubicBezTo>
                          <a:pt x="62" y="109"/>
                          <a:pt x="67" y="103"/>
                          <a:pt x="63" y="112"/>
                        </a:cubicBezTo>
                        <a:cubicBezTo>
                          <a:pt x="62" y="114"/>
                          <a:pt x="60" y="110"/>
                          <a:pt x="58" y="109"/>
                        </a:cubicBezTo>
                        <a:cubicBezTo>
                          <a:pt x="54" y="108"/>
                          <a:pt x="56" y="108"/>
                          <a:pt x="51" y="107"/>
                        </a:cubicBezTo>
                        <a:cubicBezTo>
                          <a:pt x="48" y="110"/>
                          <a:pt x="43" y="114"/>
                          <a:pt x="43" y="114"/>
                        </a:cubicBezTo>
                        <a:cubicBezTo>
                          <a:pt x="40" y="111"/>
                          <a:pt x="38" y="108"/>
                          <a:pt x="34" y="106"/>
                        </a:cubicBezTo>
                        <a:cubicBezTo>
                          <a:pt x="34" y="106"/>
                          <a:pt x="27" y="108"/>
                          <a:pt x="26" y="106"/>
                        </a:cubicBezTo>
                        <a:cubicBezTo>
                          <a:pt x="25" y="104"/>
                          <a:pt x="29" y="101"/>
                          <a:pt x="29" y="101"/>
                        </a:cubicBezTo>
                        <a:cubicBezTo>
                          <a:pt x="28" y="95"/>
                          <a:pt x="21" y="91"/>
                          <a:pt x="15" y="90"/>
                        </a:cubicBezTo>
                        <a:cubicBezTo>
                          <a:pt x="23" y="82"/>
                          <a:pt x="13" y="79"/>
                          <a:pt x="7" y="78"/>
                        </a:cubicBezTo>
                        <a:cubicBezTo>
                          <a:pt x="5" y="70"/>
                          <a:pt x="6" y="75"/>
                          <a:pt x="0" y="73"/>
                        </a:cubicBezTo>
                        <a:cubicBezTo>
                          <a:pt x="0" y="71"/>
                          <a:pt x="0" y="69"/>
                          <a:pt x="1" y="68"/>
                        </a:cubicBezTo>
                        <a:cubicBezTo>
                          <a:pt x="2" y="67"/>
                          <a:pt x="5" y="66"/>
                          <a:pt x="5" y="66"/>
                        </a:cubicBezTo>
                        <a:cubicBezTo>
                          <a:pt x="4" y="64"/>
                          <a:pt x="0" y="61"/>
                          <a:pt x="0" y="61"/>
                        </a:cubicBezTo>
                        <a:cubicBezTo>
                          <a:pt x="2" y="53"/>
                          <a:pt x="4" y="61"/>
                          <a:pt x="8" y="63"/>
                        </a:cubicBezTo>
                        <a:cubicBezTo>
                          <a:pt x="11" y="60"/>
                          <a:pt x="10" y="62"/>
                          <a:pt x="9" y="58"/>
                        </a:cubicBezTo>
                        <a:cubicBezTo>
                          <a:pt x="10" y="56"/>
                          <a:pt x="12" y="52"/>
                          <a:pt x="12" y="52"/>
                        </a:cubicBezTo>
                        <a:cubicBezTo>
                          <a:pt x="14" y="53"/>
                          <a:pt x="16" y="53"/>
                          <a:pt x="18" y="51"/>
                        </a:cubicBezTo>
                        <a:cubicBezTo>
                          <a:pt x="16" y="39"/>
                          <a:pt x="16" y="44"/>
                          <a:pt x="10" y="38"/>
                        </a:cubicBezTo>
                        <a:cubicBezTo>
                          <a:pt x="12" y="37"/>
                          <a:pt x="13" y="36"/>
                          <a:pt x="14" y="34"/>
                        </a:cubicBezTo>
                        <a:cubicBezTo>
                          <a:pt x="15" y="22"/>
                          <a:pt x="17" y="15"/>
                          <a:pt x="29" y="13"/>
                        </a:cubicBezTo>
                        <a:cubicBezTo>
                          <a:pt x="35" y="10"/>
                          <a:pt x="32" y="11"/>
                          <a:pt x="39" y="10"/>
                        </a:cubicBezTo>
                        <a:cubicBezTo>
                          <a:pt x="41" y="8"/>
                          <a:pt x="49" y="0"/>
                          <a:pt x="49" y="0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" name="Вачский"/>
                  <p:cNvSpPr>
                    <a:spLocks/>
                  </p:cNvSpPr>
                  <p:nvPr/>
                </p:nvSpPr>
                <p:spPr bwMode="auto">
                  <a:xfrm>
                    <a:off x="945882" y="4405934"/>
                    <a:ext cx="666750" cy="676275"/>
                  </a:xfrm>
                  <a:custGeom>
                    <a:avLst/>
                    <a:gdLst>
                      <a:gd name="T0" fmla="*/ 2147483646 w 70"/>
                      <a:gd name="T1" fmla="*/ 0 h 71"/>
                      <a:gd name="T2" fmla="*/ 2147483646 w 70"/>
                      <a:gd name="T3" fmla="*/ 2147483646 h 71"/>
                      <a:gd name="T4" fmla="*/ 2147483646 w 70"/>
                      <a:gd name="T5" fmla="*/ 2147483646 h 71"/>
                      <a:gd name="T6" fmla="*/ 2147483646 w 70"/>
                      <a:gd name="T7" fmla="*/ 2147483646 h 71"/>
                      <a:gd name="T8" fmla="*/ 2147483646 w 70"/>
                      <a:gd name="T9" fmla="*/ 2147483646 h 71"/>
                      <a:gd name="T10" fmla="*/ 2147483646 w 70"/>
                      <a:gd name="T11" fmla="*/ 2147483646 h 71"/>
                      <a:gd name="T12" fmla="*/ 0 w 70"/>
                      <a:gd name="T13" fmla="*/ 2147483646 h 71"/>
                      <a:gd name="T14" fmla="*/ 2147483646 w 70"/>
                      <a:gd name="T15" fmla="*/ 2147483646 h 71"/>
                      <a:gd name="T16" fmla="*/ 2147483646 w 70"/>
                      <a:gd name="T17" fmla="*/ 2147483646 h 71"/>
                      <a:gd name="T18" fmla="*/ 2147483646 w 70"/>
                      <a:gd name="T19" fmla="*/ 2147483646 h 71"/>
                      <a:gd name="T20" fmla="*/ 2147483646 w 70"/>
                      <a:gd name="T21" fmla="*/ 2147483646 h 71"/>
                      <a:gd name="T22" fmla="*/ 2147483646 w 70"/>
                      <a:gd name="T23" fmla="*/ 2147483646 h 71"/>
                      <a:gd name="T24" fmla="*/ 2147483646 w 70"/>
                      <a:gd name="T25" fmla="*/ 2147483646 h 71"/>
                      <a:gd name="T26" fmla="*/ 2147483646 w 70"/>
                      <a:gd name="T27" fmla="*/ 2147483646 h 71"/>
                      <a:gd name="T28" fmla="*/ 2147483646 w 70"/>
                      <a:gd name="T29" fmla="*/ 2147483646 h 71"/>
                      <a:gd name="T30" fmla="*/ 2147483646 w 70"/>
                      <a:gd name="T31" fmla="*/ 2147483646 h 71"/>
                      <a:gd name="T32" fmla="*/ 2147483646 w 70"/>
                      <a:gd name="T33" fmla="*/ 2147483646 h 71"/>
                      <a:gd name="T34" fmla="*/ 2147483646 w 70"/>
                      <a:gd name="T35" fmla="*/ 2147483646 h 71"/>
                      <a:gd name="T36" fmla="*/ 2147483646 w 70"/>
                      <a:gd name="T37" fmla="*/ 2147483646 h 71"/>
                      <a:gd name="T38" fmla="*/ 2147483646 w 70"/>
                      <a:gd name="T39" fmla="*/ 2147483646 h 71"/>
                      <a:gd name="T40" fmla="*/ 2147483646 w 70"/>
                      <a:gd name="T41" fmla="*/ 2147483646 h 71"/>
                      <a:gd name="T42" fmla="*/ 2147483646 w 70"/>
                      <a:gd name="T43" fmla="*/ 2147483646 h 71"/>
                      <a:gd name="T44" fmla="*/ 2147483646 w 70"/>
                      <a:gd name="T45" fmla="*/ 2147483646 h 71"/>
                      <a:gd name="T46" fmla="*/ 2147483646 w 70"/>
                      <a:gd name="T47" fmla="*/ 0 h 71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0"/>
                      <a:gd name="T73" fmla="*/ 0 h 71"/>
                      <a:gd name="T74" fmla="*/ 70 w 70"/>
                      <a:gd name="T75" fmla="*/ 71 h 71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0" h="71">
                        <a:moveTo>
                          <a:pt x="39" y="0"/>
                        </a:moveTo>
                        <a:cubicBezTo>
                          <a:pt x="36" y="3"/>
                          <a:pt x="38" y="2"/>
                          <a:pt x="32" y="3"/>
                        </a:cubicBezTo>
                        <a:cubicBezTo>
                          <a:pt x="29" y="6"/>
                          <a:pt x="30" y="8"/>
                          <a:pt x="26" y="10"/>
                        </a:cubicBezTo>
                        <a:cubicBezTo>
                          <a:pt x="24" y="9"/>
                          <a:pt x="22" y="7"/>
                          <a:pt x="20" y="8"/>
                        </a:cubicBezTo>
                        <a:cubicBezTo>
                          <a:pt x="18" y="8"/>
                          <a:pt x="16" y="12"/>
                          <a:pt x="16" y="12"/>
                        </a:cubicBezTo>
                        <a:cubicBezTo>
                          <a:pt x="15" y="21"/>
                          <a:pt x="15" y="25"/>
                          <a:pt x="9" y="31"/>
                        </a:cubicBezTo>
                        <a:cubicBezTo>
                          <a:pt x="6" y="34"/>
                          <a:pt x="0" y="39"/>
                          <a:pt x="0" y="39"/>
                        </a:cubicBezTo>
                        <a:cubicBezTo>
                          <a:pt x="3" y="42"/>
                          <a:pt x="5" y="44"/>
                          <a:pt x="8" y="47"/>
                        </a:cubicBezTo>
                        <a:cubicBezTo>
                          <a:pt x="7" y="54"/>
                          <a:pt x="6" y="58"/>
                          <a:pt x="13" y="60"/>
                        </a:cubicBezTo>
                        <a:cubicBezTo>
                          <a:pt x="16" y="63"/>
                          <a:pt x="14" y="62"/>
                          <a:pt x="20" y="63"/>
                        </a:cubicBezTo>
                        <a:cubicBezTo>
                          <a:pt x="23" y="66"/>
                          <a:pt x="21" y="65"/>
                          <a:pt x="27" y="64"/>
                        </a:cubicBezTo>
                        <a:cubicBezTo>
                          <a:pt x="29" y="62"/>
                          <a:pt x="34" y="61"/>
                          <a:pt x="34" y="61"/>
                        </a:cubicBezTo>
                        <a:lnTo>
                          <a:pt x="39" y="65"/>
                        </a:lnTo>
                        <a:cubicBezTo>
                          <a:pt x="39" y="65"/>
                          <a:pt x="40" y="66"/>
                          <a:pt x="40" y="66"/>
                        </a:cubicBezTo>
                        <a:cubicBezTo>
                          <a:pt x="38" y="68"/>
                          <a:pt x="37" y="68"/>
                          <a:pt x="40" y="71"/>
                        </a:cubicBezTo>
                        <a:cubicBezTo>
                          <a:pt x="44" y="70"/>
                          <a:pt x="45" y="67"/>
                          <a:pt x="49" y="66"/>
                        </a:cubicBezTo>
                        <a:cubicBezTo>
                          <a:pt x="52" y="63"/>
                          <a:pt x="60" y="60"/>
                          <a:pt x="64" y="59"/>
                        </a:cubicBezTo>
                        <a:cubicBezTo>
                          <a:pt x="62" y="57"/>
                          <a:pt x="59" y="54"/>
                          <a:pt x="59" y="54"/>
                        </a:cubicBezTo>
                        <a:cubicBezTo>
                          <a:pt x="57" y="41"/>
                          <a:pt x="62" y="36"/>
                          <a:pt x="70" y="28"/>
                        </a:cubicBezTo>
                        <a:cubicBezTo>
                          <a:pt x="68" y="26"/>
                          <a:pt x="68" y="23"/>
                          <a:pt x="67" y="21"/>
                        </a:cubicBezTo>
                        <a:cubicBezTo>
                          <a:pt x="63" y="22"/>
                          <a:pt x="57" y="21"/>
                          <a:pt x="55" y="16"/>
                        </a:cubicBezTo>
                        <a:cubicBezTo>
                          <a:pt x="54" y="14"/>
                          <a:pt x="51" y="11"/>
                          <a:pt x="51" y="11"/>
                        </a:cubicBezTo>
                        <a:cubicBezTo>
                          <a:pt x="52" y="7"/>
                          <a:pt x="54" y="4"/>
                          <a:pt x="51" y="1"/>
                        </a:cubicBezTo>
                        <a:cubicBezTo>
                          <a:pt x="46" y="2"/>
                          <a:pt x="43" y="0"/>
                          <a:pt x="39" y="0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8" name="Сосновский"/>
                  <p:cNvSpPr>
                    <a:spLocks/>
                  </p:cNvSpPr>
                  <p:nvPr/>
                </p:nvSpPr>
                <p:spPr bwMode="auto">
                  <a:xfrm>
                    <a:off x="1498332" y="4482134"/>
                    <a:ext cx="733425" cy="723900"/>
                  </a:xfrm>
                  <a:custGeom>
                    <a:avLst/>
                    <a:gdLst>
                      <a:gd name="T0" fmla="*/ 2147483646 w 77"/>
                      <a:gd name="T1" fmla="*/ 2147483646 h 76"/>
                      <a:gd name="T2" fmla="*/ 2147483646 w 77"/>
                      <a:gd name="T3" fmla="*/ 2147483646 h 76"/>
                      <a:gd name="T4" fmla="*/ 2147483646 w 77"/>
                      <a:gd name="T5" fmla="*/ 2147483646 h 76"/>
                      <a:gd name="T6" fmla="*/ 2147483646 w 77"/>
                      <a:gd name="T7" fmla="*/ 2147483646 h 76"/>
                      <a:gd name="T8" fmla="*/ 2147483646 w 77"/>
                      <a:gd name="T9" fmla="*/ 2147483646 h 76"/>
                      <a:gd name="T10" fmla="*/ 2147483646 w 77"/>
                      <a:gd name="T11" fmla="*/ 2147483646 h 76"/>
                      <a:gd name="T12" fmla="*/ 2147483646 w 77"/>
                      <a:gd name="T13" fmla="*/ 2147483646 h 76"/>
                      <a:gd name="T14" fmla="*/ 2147483646 w 77"/>
                      <a:gd name="T15" fmla="*/ 2147483646 h 76"/>
                      <a:gd name="T16" fmla="*/ 2147483646 w 77"/>
                      <a:gd name="T17" fmla="*/ 2147483646 h 76"/>
                      <a:gd name="T18" fmla="*/ 2147483646 w 77"/>
                      <a:gd name="T19" fmla="*/ 2147483646 h 76"/>
                      <a:gd name="T20" fmla="*/ 2147483646 w 77"/>
                      <a:gd name="T21" fmla="*/ 2147483646 h 76"/>
                      <a:gd name="T22" fmla="*/ 2147483646 w 77"/>
                      <a:gd name="T23" fmla="*/ 2147483646 h 76"/>
                      <a:gd name="T24" fmla="*/ 2147483646 w 77"/>
                      <a:gd name="T25" fmla="*/ 2147483646 h 76"/>
                      <a:gd name="T26" fmla="*/ 2147483646 w 77"/>
                      <a:gd name="T27" fmla="*/ 2147483646 h 76"/>
                      <a:gd name="T28" fmla="*/ 2147483646 w 77"/>
                      <a:gd name="T29" fmla="*/ 2147483646 h 76"/>
                      <a:gd name="T30" fmla="*/ 2147483646 w 77"/>
                      <a:gd name="T31" fmla="*/ 2147483646 h 76"/>
                      <a:gd name="T32" fmla="*/ 2147483646 w 77"/>
                      <a:gd name="T33" fmla="*/ 2147483646 h 76"/>
                      <a:gd name="T34" fmla="*/ 2147483646 w 77"/>
                      <a:gd name="T35" fmla="*/ 2147483646 h 76"/>
                      <a:gd name="T36" fmla="*/ 2147483646 w 77"/>
                      <a:gd name="T37" fmla="*/ 2147483646 h 76"/>
                      <a:gd name="T38" fmla="*/ 2147483646 w 77"/>
                      <a:gd name="T39" fmla="*/ 0 h 76"/>
                      <a:gd name="T40" fmla="*/ 2147483646 w 77"/>
                      <a:gd name="T41" fmla="*/ 2147483646 h 76"/>
                      <a:gd name="T42" fmla="*/ 2147483646 w 77"/>
                      <a:gd name="T43" fmla="*/ 2147483646 h 76"/>
                      <a:gd name="T44" fmla="*/ 2147483646 w 77"/>
                      <a:gd name="T45" fmla="*/ 2147483646 h 76"/>
                      <a:gd name="T46" fmla="*/ 2147483646 w 77"/>
                      <a:gd name="T47" fmla="*/ 2147483646 h 76"/>
                      <a:gd name="T48" fmla="*/ 2147483646 w 77"/>
                      <a:gd name="T49" fmla="*/ 2147483646 h 76"/>
                      <a:gd name="T50" fmla="*/ 2147483646 w 77"/>
                      <a:gd name="T51" fmla="*/ 2147483646 h 76"/>
                      <a:gd name="T52" fmla="*/ 2147483646 w 77"/>
                      <a:gd name="T53" fmla="*/ 2147483646 h 76"/>
                      <a:gd name="T54" fmla="*/ 2147483646 w 77"/>
                      <a:gd name="T55" fmla="*/ 2147483646 h 7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77"/>
                      <a:gd name="T85" fmla="*/ 0 h 76"/>
                      <a:gd name="T86" fmla="*/ 77 w 77"/>
                      <a:gd name="T87" fmla="*/ 76 h 7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77" h="76">
                        <a:moveTo>
                          <a:pt x="6" y="52"/>
                        </a:moveTo>
                        <a:cubicBezTo>
                          <a:pt x="7" y="53"/>
                          <a:pt x="9" y="55"/>
                          <a:pt x="9" y="55"/>
                        </a:cubicBezTo>
                        <a:cubicBezTo>
                          <a:pt x="8" y="58"/>
                          <a:pt x="4" y="64"/>
                          <a:pt x="4" y="64"/>
                        </a:cubicBezTo>
                        <a:cubicBezTo>
                          <a:pt x="3" y="68"/>
                          <a:pt x="6" y="76"/>
                          <a:pt x="6" y="76"/>
                        </a:cubicBezTo>
                        <a:cubicBezTo>
                          <a:pt x="8" y="75"/>
                          <a:pt x="12" y="71"/>
                          <a:pt x="12" y="71"/>
                        </a:cubicBezTo>
                        <a:cubicBezTo>
                          <a:pt x="14" y="73"/>
                          <a:pt x="17" y="70"/>
                          <a:pt x="20" y="72"/>
                        </a:cubicBezTo>
                        <a:cubicBezTo>
                          <a:pt x="21" y="72"/>
                          <a:pt x="23" y="72"/>
                          <a:pt x="24" y="71"/>
                        </a:cubicBezTo>
                        <a:cubicBezTo>
                          <a:pt x="25" y="70"/>
                          <a:pt x="22" y="69"/>
                          <a:pt x="22" y="69"/>
                        </a:cubicBezTo>
                        <a:cubicBezTo>
                          <a:pt x="23" y="65"/>
                          <a:pt x="25" y="65"/>
                          <a:pt x="28" y="68"/>
                        </a:cubicBezTo>
                        <a:cubicBezTo>
                          <a:pt x="31" y="67"/>
                          <a:pt x="34" y="67"/>
                          <a:pt x="36" y="65"/>
                        </a:cubicBezTo>
                        <a:cubicBezTo>
                          <a:pt x="40" y="67"/>
                          <a:pt x="45" y="64"/>
                          <a:pt x="49" y="63"/>
                        </a:cubicBezTo>
                        <a:cubicBezTo>
                          <a:pt x="50" y="61"/>
                          <a:pt x="51" y="60"/>
                          <a:pt x="53" y="59"/>
                        </a:cubicBezTo>
                        <a:cubicBezTo>
                          <a:pt x="53" y="57"/>
                          <a:pt x="53" y="52"/>
                          <a:pt x="55" y="52"/>
                        </a:cubicBezTo>
                        <a:cubicBezTo>
                          <a:pt x="58" y="52"/>
                          <a:pt x="63" y="54"/>
                          <a:pt x="63" y="54"/>
                        </a:cubicBezTo>
                        <a:cubicBezTo>
                          <a:pt x="69" y="51"/>
                          <a:pt x="64" y="50"/>
                          <a:pt x="72" y="48"/>
                        </a:cubicBezTo>
                        <a:cubicBezTo>
                          <a:pt x="74" y="47"/>
                          <a:pt x="76" y="47"/>
                          <a:pt x="74" y="45"/>
                        </a:cubicBezTo>
                        <a:cubicBezTo>
                          <a:pt x="77" y="40"/>
                          <a:pt x="72" y="35"/>
                          <a:pt x="70" y="30"/>
                        </a:cubicBezTo>
                        <a:cubicBezTo>
                          <a:pt x="69" y="28"/>
                          <a:pt x="67" y="25"/>
                          <a:pt x="67" y="25"/>
                        </a:cubicBezTo>
                        <a:cubicBezTo>
                          <a:pt x="64" y="26"/>
                          <a:pt x="64" y="27"/>
                          <a:pt x="61" y="26"/>
                        </a:cubicBezTo>
                        <a:cubicBezTo>
                          <a:pt x="59" y="18"/>
                          <a:pt x="58" y="7"/>
                          <a:pt x="54" y="0"/>
                        </a:cubicBezTo>
                        <a:cubicBezTo>
                          <a:pt x="52" y="3"/>
                          <a:pt x="51" y="4"/>
                          <a:pt x="48" y="5"/>
                        </a:cubicBezTo>
                        <a:cubicBezTo>
                          <a:pt x="44" y="9"/>
                          <a:pt x="42" y="5"/>
                          <a:pt x="38" y="3"/>
                        </a:cubicBezTo>
                        <a:cubicBezTo>
                          <a:pt x="27" y="5"/>
                          <a:pt x="25" y="18"/>
                          <a:pt x="15" y="23"/>
                        </a:cubicBezTo>
                        <a:cubicBezTo>
                          <a:pt x="12" y="20"/>
                          <a:pt x="14" y="21"/>
                          <a:pt x="10" y="22"/>
                        </a:cubicBezTo>
                        <a:cubicBezTo>
                          <a:pt x="8" y="24"/>
                          <a:pt x="7" y="26"/>
                          <a:pt x="5" y="28"/>
                        </a:cubicBezTo>
                        <a:cubicBezTo>
                          <a:pt x="4" y="29"/>
                          <a:pt x="2" y="31"/>
                          <a:pt x="2" y="31"/>
                        </a:cubicBezTo>
                        <a:cubicBezTo>
                          <a:pt x="0" y="37"/>
                          <a:pt x="0" y="41"/>
                          <a:pt x="2" y="47"/>
                        </a:cubicBezTo>
                        <a:cubicBezTo>
                          <a:pt x="2" y="48"/>
                          <a:pt x="9" y="55"/>
                          <a:pt x="6" y="52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9" name="Арзамасский"/>
                  <p:cNvSpPr>
                    <a:spLocks/>
                  </p:cNvSpPr>
                  <p:nvPr/>
                </p:nvSpPr>
                <p:spPr bwMode="auto">
                  <a:xfrm>
                    <a:off x="1850757" y="4929809"/>
                    <a:ext cx="952500" cy="962025"/>
                  </a:xfrm>
                  <a:custGeom>
                    <a:avLst/>
                    <a:gdLst>
                      <a:gd name="T0" fmla="*/ 2147483646 w 100"/>
                      <a:gd name="T1" fmla="*/ 2147483646 h 101"/>
                      <a:gd name="T2" fmla="*/ 2147483646 w 100"/>
                      <a:gd name="T3" fmla="*/ 2147483646 h 101"/>
                      <a:gd name="T4" fmla="*/ 2147483646 w 100"/>
                      <a:gd name="T5" fmla="*/ 2147483646 h 101"/>
                      <a:gd name="T6" fmla="*/ 2147483646 w 100"/>
                      <a:gd name="T7" fmla="*/ 2147483646 h 101"/>
                      <a:gd name="T8" fmla="*/ 2147483646 w 100"/>
                      <a:gd name="T9" fmla="*/ 2147483646 h 101"/>
                      <a:gd name="T10" fmla="*/ 2147483646 w 100"/>
                      <a:gd name="T11" fmla="*/ 2147483646 h 101"/>
                      <a:gd name="T12" fmla="*/ 2147483646 w 100"/>
                      <a:gd name="T13" fmla="*/ 2147483646 h 101"/>
                      <a:gd name="T14" fmla="*/ 2147483646 w 100"/>
                      <a:gd name="T15" fmla="*/ 2147483646 h 101"/>
                      <a:gd name="T16" fmla="*/ 2147483646 w 100"/>
                      <a:gd name="T17" fmla="*/ 2147483646 h 101"/>
                      <a:gd name="T18" fmla="*/ 2147483646 w 100"/>
                      <a:gd name="T19" fmla="*/ 2147483646 h 101"/>
                      <a:gd name="T20" fmla="*/ 2147483646 w 100"/>
                      <a:gd name="T21" fmla="*/ 2147483646 h 101"/>
                      <a:gd name="T22" fmla="*/ 2147483646 w 100"/>
                      <a:gd name="T23" fmla="*/ 2147483646 h 101"/>
                      <a:gd name="T24" fmla="*/ 2147483646 w 100"/>
                      <a:gd name="T25" fmla="*/ 2147483646 h 101"/>
                      <a:gd name="T26" fmla="*/ 2147483646 w 100"/>
                      <a:gd name="T27" fmla="*/ 2147483646 h 101"/>
                      <a:gd name="T28" fmla="*/ 2147483646 w 100"/>
                      <a:gd name="T29" fmla="*/ 2147483646 h 101"/>
                      <a:gd name="T30" fmla="*/ 2147483646 w 100"/>
                      <a:gd name="T31" fmla="*/ 2147483646 h 101"/>
                      <a:gd name="T32" fmla="*/ 2147483646 w 100"/>
                      <a:gd name="T33" fmla="*/ 2147483646 h 101"/>
                      <a:gd name="T34" fmla="*/ 2147483646 w 100"/>
                      <a:gd name="T35" fmla="*/ 2147483646 h 101"/>
                      <a:gd name="T36" fmla="*/ 2147483646 w 100"/>
                      <a:gd name="T37" fmla="*/ 2147483646 h 101"/>
                      <a:gd name="T38" fmla="*/ 2147483646 w 100"/>
                      <a:gd name="T39" fmla="*/ 2147483646 h 101"/>
                      <a:gd name="T40" fmla="*/ 2147483646 w 100"/>
                      <a:gd name="T41" fmla="*/ 2147483646 h 101"/>
                      <a:gd name="T42" fmla="*/ 2147483646 w 100"/>
                      <a:gd name="T43" fmla="*/ 2147483646 h 101"/>
                      <a:gd name="T44" fmla="*/ 2147483646 w 100"/>
                      <a:gd name="T45" fmla="*/ 2147483646 h 101"/>
                      <a:gd name="T46" fmla="*/ 2147483646 w 100"/>
                      <a:gd name="T47" fmla="*/ 2147483646 h 101"/>
                      <a:gd name="T48" fmla="*/ 2147483646 w 100"/>
                      <a:gd name="T49" fmla="*/ 2147483646 h 101"/>
                      <a:gd name="T50" fmla="*/ 2147483646 w 100"/>
                      <a:gd name="T51" fmla="*/ 2147483646 h 101"/>
                      <a:gd name="T52" fmla="*/ 2147483646 w 100"/>
                      <a:gd name="T53" fmla="*/ 2147483646 h 101"/>
                      <a:gd name="T54" fmla="*/ 2147483646 w 100"/>
                      <a:gd name="T55" fmla="*/ 2147483646 h 101"/>
                      <a:gd name="T56" fmla="*/ 2147483646 w 100"/>
                      <a:gd name="T57" fmla="*/ 2147483646 h 101"/>
                      <a:gd name="T58" fmla="*/ 2147483646 w 100"/>
                      <a:gd name="T59" fmla="*/ 2147483646 h 101"/>
                      <a:gd name="T60" fmla="*/ 2147483646 w 100"/>
                      <a:gd name="T61" fmla="*/ 2147483646 h 101"/>
                      <a:gd name="T62" fmla="*/ 2147483646 w 100"/>
                      <a:gd name="T63" fmla="*/ 2147483646 h 101"/>
                      <a:gd name="T64" fmla="*/ 2147483646 w 100"/>
                      <a:gd name="T65" fmla="*/ 0 h 101"/>
                      <a:gd name="T66" fmla="*/ 2147483646 w 100"/>
                      <a:gd name="T67" fmla="*/ 2147483646 h 101"/>
                      <a:gd name="T68" fmla="*/ 2147483646 w 100"/>
                      <a:gd name="T69" fmla="*/ 2147483646 h 101"/>
                      <a:gd name="T70" fmla="*/ 2147483646 w 100"/>
                      <a:gd name="T71" fmla="*/ 2147483646 h 101"/>
                      <a:gd name="T72" fmla="*/ 2147483646 w 100"/>
                      <a:gd name="T73" fmla="*/ 2147483646 h 101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100"/>
                      <a:gd name="T112" fmla="*/ 0 h 101"/>
                      <a:gd name="T113" fmla="*/ 100 w 100"/>
                      <a:gd name="T114" fmla="*/ 101 h 101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100" h="101">
                        <a:moveTo>
                          <a:pt x="11" y="16"/>
                        </a:moveTo>
                        <a:cubicBezTo>
                          <a:pt x="13" y="19"/>
                          <a:pt x="11" y="23"/>
                          <a:pt x="10" y="26"/>
                        </a:cubicBezTo>
                        <a:cubicBezTo>
                          <a:pt x="12" y="32"/>
                          <a:pt x="13" y="33"/>
                          <a:pt x="19" y="34"/>
                        </a:cubicBezTo>
                        <a:cubicBezTo>
                          <a:pt x="17" y="36"/>
                          <a:pt x="17" y="38"/>
                          <a:pt x="16" y="41"/>
                        </a:cubicBezTo>
                        <a:cubicBezTo>
                          <a:pt x="12" y="37"/>
                          <a:pt x="15" y="39"/>
                          <a:pt x="5" y="40"/>
                        </a:cubicBezTo>
                        <a:cubicBezTo>
                          <a:pt x="0" y="45"/>
                          <a:pt x="11" y="48"/>
                          <a:pt x="14" y="49"/>
                        </a:cubicBezTo>
                        <a:cubicBezTo>
                          <a:pt x="17" y="52"/>
                          <a:pt x="16" y="54"/>
                          <a:pt x="12" y="55"/>
                        </a:cubicBezTo>
                        <a:cubicBezTo>
                          <a:pt x="9" y="58"/>
                          <a:pt x="14" y="68"/>
                          <a:pt x="14" y="68"/>
                        </a:cubicBezTo>
                        <a:cubicBezTo>
                          <a:pt x="16" y="76"/>
                          <a:pt x="15" y="78"/>
                          <a:pt x="24" y="79"/>
                        </a:cubicBezTo>
                        <a:cubicBezTo>
                          <a:pt x="25" y="80"/>
                          <a:pt x="24" y="81"/>
                          <a:pt x="25" y="84"/>
                        </a:cubicBezTo>
                        <a:lnTo>
                          <a:pt x="32" y="81"/>
                        </a:lnTo>
                        <a:cubicBezTo>
                          <a:pt x="32" y="81"/>
                          <a:pt x="33" y="80"/>
                          <a:pt x="33" y="80"/>
                        </a:cubicBezTo>
                        <a:cubicBezTo>
                          <a:pt x="33" y="77"/>
                          <a:pt x="36" y="72"/>
                          <a:pt x="36" y="72"/>
                        </a:cubicBezTo>
                        <a:cubicBezTo>
                          <a:pt x="39" y="75"/>
                          <a:pt x="38" y="73"/>
                          <a:pt x="37" y="77"/>
                        </a:cubicBezTo>
                        <a:cubicBezTo>
                          <a:pt x="38" y="84"/>
                          <a:pt x="38" y="88"/>
                          <a:pt x="44" y="90"/>
                        </a:cubicBezTo>
                        <a:cubicBezTo>
                          <a:pt x="46" y="94"/>
                          <a:pt x="44" y="98"/>
                          <a:pt x="47" y="101"/>
                        </a:cubicBezTo>
                        <a:cubicBezTo>
                          <a:pt x="51" y="99"/>
                          <a:pt x="51" y="95"/>
                          <a:pt x="55" y="93"/>
                        </a:cubicBezTo>
                        <a:cubicBezTo>
                          <a:pt x="57" y="88"/>
                          <a:pt x="60" y="87"/>
                          <a:pt x="63" y="84"/>
                        </a:cubicBezTo>
                        <a:cubicBezTo>
                          <a:pt x="59" y="80"/>
                          <a:pt x="64" y="77"/>
                          <a:pt x="67" y="75"/>
                        </a:cubicBezTo>
                        <a:cubicBezTo>
                          <a:pt x="70" y="78"/>
                          <a:pt x="76" y="72"/>
                          <a:pt x="79" y="71"/>
                        </a:cubicBezTo>
                        <a:cubicBezTo>
                          <a:pt x="85" y="72"/>
                          <a:pt x="86" y="72"/>
                          <a:pt x="91" y="74"/>
                        </a:cubicBezTo>
                        <a:cubicBezTo>
                          <a:pt x="93" y="78"/>
                          <a:pt x="93" y="77"/>
                          <a:pt x="98" y="76"/>
                        </a:cubicBezTo>
                        <a:cubicBezTo>
                          <a:pt x="95" y="73"/>
                          <a:pt x="100" y="69"/>
                          <a:pt x="97" y="65"/>
                        </a:cubicBezTo>
                        <a:cubicBezTo>
                          <a:pt x="94" y="61"/>
                          <a:pt x="85" y="59"/>
                          <a:pt x="85" y="59"/>
                        </a:cubicBezTo>
                        <a:cubicBezTo>
                          <a:pt x="83" y="57"/>
                          <a:pt x="80" y="55"/>
                          <a:pt x="78" y="53"/>
                        </a:cubicBezTo>
                        <a:cubicBezTo>
                          <a:pt x="77" y="52"/>
                          <a:pt x="75" y="50"/>
                          <a:pt x="75" y="50"/>
                        </a:cubicBezTo>
                        <a:cubicBezTo>
                          <a:pt x="74" y="48"/>
                          <a:pt x="72" y="43"/>
                          <a:pt x="72" y="43"/>
                        </a:cubicBezTo>
                        <a:cubicBezTo>
                          <a:pt x="73" y="38"/>
                          <a:pt x="74" y="36"/>
                          <a:pt x="73" y="32"/>
                        </a:cubicBezTo>
                        <a:cubicBezTo>
                          <a:pt x="72" y="22"/>
                          <a:pt x="73" y="20"/>
                          <a:pt x="79" y="14"/>
                        </a:cubicBezTo>
                        <a:cubicBezTo>
                          <a:pt x="77" y="12"/>
                          <a:pt x="74" y="9"/>
                          <a:pt x="74" y="9"/>
                        </a:cubicBezTo>
                        <a:cubicBezTo>
                          <a:pt x="75" y="8"/>
                          <a:pt x="72" y="3"/>
                          <a:pt x="72" y="3"/>
                        </a:cubicBezTo>
                        <a:cubicBezTo>
                          <a:pt x="61" y="4"/>
                          <a:pt x="59" y="4"/>
                          <a:pt x="49" y="3"/>
                        </a:cubicBezTo>
                        <a:cubicBezTo>
                          <a:pt x="46" y="1"/>
                          <a:pt x="42" y="1"/>
                          <a:pt x="39" y="0"/>
                        </a:cubicBezTo>
                        <a:cubicBezTo>
                          <a:pt x="35" y="1"/>
                          <a:pt x="34" y="1"/>
                          <a:pt x="31" y="3"/>
                        </a:cubicBezTo>
                        <a:cubicBezTo>
                          <a:pt x="29" y="4"/>
                          <a:pt x="27" y="7"/>
                          <a:pt x="27" y="7"/>
                        </a:cubicBezTo>
                        <a:cubicBezTo>
                          <a:pt x="23" y="6"/>
                          <a:pt x="22" y="5"/>
                          <a:pt x="18" y="6"/>
                        </a:cubicBezTo>
                        <a:cubicBezTo>
                          <a:pt x="17" y="7"/>
                          <a:pt x="11" y="17"/>
                          <a:pt x="11" y="18"/>
                        </a:cubicBezTo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0" name="Бутурлинский"/>
                  <p:cNvSpPr>
                    <a:spLocks/>
                  </p:cNvSpPr>
                  <p:nvPr/>
                </p:nvSpPr>
                <p:spPr bwMode="auto">
                  <a:xfrm>
                    <a:off x="3031857" y="4891709"/>
                    <a:ext cx="819150" cy="771525"/>
                  </a:xfrm>
                  <a:custGeom>
                    <a:avLst/>
                    <a:gdLst>
                      <a:gd name="T0" fmla="*/ 2147483646 w 86"/>
                      <a:gd name="T1" fmla="*/ 2147483646 h 81"/>
                      <a:gd name="T2" fmla="*/ 2147483646 w 86"/>
                      <a:gd name="T3" fmla="*/ 2147483646 h 81"/>
                      <a:gd name="T4" fmla="*/ 2147483646 w 86"/>
                      <a:gd name="T5" fmla="*/ 2147483646 h 81"/>
                      <a:gd name="T6" fmla="*/ 2147483646 w 86"/>
                      <a:gd name="T7" fmla="*/ 2147483646 h 81"/>
                      <a:gd name="T8" fmla="*/ 2147483646 w 86"/>
                      <a:gd name="T9" fmla="*/ 2147483646 h 81"/>
                      <a:gd name="T10" fmla="*/ 2147483646 w 86"/>
                      <a:gd name="T11" fmla="*/ 2147483646 h 81"/>
                      <a:gd name="T12" fmla="*/ 2147483646 w 86"/>
                      <a:gd name="T13" fmla="*/ 2147483646 h 81"/>
                      <a:gd name="T14" fmla="*/ 2147483646 w 86"/>
                      <a:gd name="T15" fmla="*/ 2147483646 h 81"/>
                      <a:gd name="T16" fmla="*/ 2147483646 w 86"/>
                      <a:gd name="T17" fmla="*/ 2147483646 h 81"/>
                      <a:gd name="T18" fmla="*/ 2147483646 w 86"/>
                      <a:gd name="T19" fmla="*/ 2147483646 h 81"/>
                      <a:gd name="T20" fmla="*/ 2147483646 w 86"/>
                      <a:gd name="T21" fmla="*/ 2147483646 h 81"/>
                      <a:gd name="T22" fmla="*/ 2147483646 w 86"/>
                      <a:gd name="T23" fmla="*/ 2147483646 h 81"/>
                      <a:gd name="T24" fmla="*/ 2147483646 w 86"/>
                      <a:gd name="T25" fmla="*/ 2147483646 h 81"/>
                      <a:gd name="T26" fmla="*/ 2147483646 w 86"/>
                      <a:gd name="T27" fmla="*/ 2147483646 h 81"/>
                      <a:gd name="T28" fmla="*/ 2147483646 w 86"/>
                      <a:gd name="T29" fmla="*/ 2147483646 h 81"/>
                      <a:gd name="T30" fmla="*/ 2147483646 w 86"/>
                      <a:gd name="T31" fmla="*/ 2147483646 h 81"/>
                      <a:gd name="T32" fmla="*/ 2147483646 w 86"/>
                      <a:gd name="T33" fmla="*/ 2147483646 h 81"/>
                      <a:gd name="T34" fmla="*/ 2147483646 w 86"/>
                      <a:gd name="T35" fmla="*/ 0 h 81"/>
                      <a:gd name="T36" fmla="*/ 2147483646 w 86"/>
                      <a:gd name="T37" fmla="*/ 2147483646 h 81"/>
                      <a:gd name="T38" fmla="*/ 2147483646 w 86"/>
                      <a:gd name="T39" fmla="*/ 2147483646 h 81"/>
                      <a:gd name="T40" fmla="*/ 2147483646 w 86"/>
                      <a:gd name="T41" fmla="*/ 2147483646 h 81"/>
                      <a:gd name="T42" fmla="*/ 2147483646 w 86"/>
                      <a:gd name="T43" fmla="*/ 2147483646 h 81"/>
                      <a:gd name="T44" fmla="*/ 2147483646 w 86"/>
                      <a:gd name="T45" fmla="*/ 2147483646 h 81"/>
                      <a:gd name="T46" fmla="*/ 2147483646 w 86"/>
                      <a:gd name="T47" fmla="*/ 2147483646 h 81"/>
                      <a:gd name="T48" fmla="*/ 2147483646 w 86"/>
                      <a:gd name="T49" fmla="*/ 2147483646 h 81"/>
                      <a:gd name="T50" fmla="*/ 2147483646 w 86"/>
                      <a:gd name="T51" fmla="*/ 2147483646 h 81"/>
                      <a:gd name="T52" fmla="*/ 2147483646 w 86"/>
                      <a:gd name="T53" fmla="*/ 2147483646 h 81"/>
                      <a:gd name="T54" fmla="*/ 2147483646 w 86"/>
                      <a:gd name="T55" fmla="*/ 2147483646 h 81"/>
                      <a:gd name="T56" fmla="*/ 2147483646 w 86"/>
                      <a:gd name="T57" fmla="*/ 2147483646 h 81"/>
                      <a:gd name="T58" fmla="*/ 2147483646 w 86"/>
                      <a:gd name="T59" fmla="*/ 2147483646 h 81"/>
                      <a:gd name="T60" fmla="*/ 2147483646 w 86"/>
                      <a:gd name="T61" fmla="*/ 2147483646 h 81"/>
                      <a:gd name="T62" fmla="*/ 2147483646 w 86"/>
                      <a:gd name="T63" fmla="*/ 2147483646 h 81"/>
                      <a:gd name="T64" fmla="*/ 2147483646 w 86"/>
                      <a:gd name="T65" fmla="*/ 2147483646 h 81"/>
                      <a:gd name="T66" fmla="*/ 2147483646 w 86"/>
                      <a:gd name="T67" fmla="*/ 2147483646 h 81"/>
                      <a:gd name="T68" fmla="*/ 2147483646 w 86"/>
                      <a:gd name="T69" fmla="*/ 2147483646 h 81"/>
                      <a:gd name="T70" fmla="*/ 2147483646 w 86"/>
                      <a:gd name="T71" fmla="*/ 2147483646 h 81"/>
                      <a:gd name="T72" fmla="*/ 0 w 86"/>
                      <a:gd name="T73" fmla="*/ 2147483646 h 81"/>
                      <a:gd name="T74" fmla="*/ 2147483646 w 86"/>
                      <a:gd name="T75" fmla="*/ 2147483646 h 81"/>
                      <a:gd name="T76" fmla="*/ 2147483646 w 86"/>
                      <a:gd name="T77" fmla="*/ 2147483646 h 81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w 86"/>
                      <a:gd name="T118" fmla="*/ 0 h 81"/>
                      <a:gd name="T119" fmla="*/ 86 w 86"/>
                      <a:gd name="T120" fmla="*/ 81 h 81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T117" t="T118" r="T119" b="T120"/>
                    <a:pathLst>
                      <a:path w="86" h="81">
                        <a:moveTo>
                          <a:pt x="1" y="66"/>
                        </a:moveTo>
                        <a:cubicBezTo>
                          <a:pt x="4" y="69"/>
                          <a:pt x="8" y="74"/>
                          <a:pt x="8" y="74"/>
                        </a:cubicBezTo>
                        <a:cubicBezTo>
                          <a:pt x="11" y="72"/>
                          <a:pt x="10" y="72"/>
                          <a:pt x="14" y="73"/>
                        </a:cubicBezTo>
                        <a:cubicBezTo>
                          <a:pt x="17" y="76"/>
                          <a:pt x="15" y="75"/>
                          <a:pt x="21" y="76"/>
                        </a:cubicBezTo>
                        <a:cubicBezTo>
                          <a:pt x="19" y="81"/>
                          <a:pt x="22" y="80"/>
                          <a:pt x="26" y="79"/>
                        </a:cubicBezTo>
                        <a:cubicBezTo>
                          <a:pt x="28" y="77"/>
                          <a:pt x="33" y="74"/>
                          <a:pt x="33" y="74"/>
                        </a:cubicBezTo>
                        <a:cubicBezTo>
                          <a:pt x="34" y="72"/>
                          <a:pt x="36" y="69"/>
                          <a:pt x="36" y="69"/>
                        </a:cubicBezTo>
                        <a:cubicBezTo>
                          <a:pt x="38" y="62"/>
                          <a:pt x="36" y="62"/>
                          <a:pt x="44" y="63"/>
                        </a:cubicBezTo>
                        <a:cubicBezTo>
                          <a:pt x="45" y="64"/>
                          <a:pt x="47" y="66"/>
                          <a:pt x="47" y="66"/>
                        </a:cubicBezTo>
                        <a:cubicBezTo>
                          <a:pt x="52" y="64"/>
                          <a:pt x="51" y="63"/>
                          <a:pt x="58" y="62"/>
                        </a:cubicBezTo>
                        <a:cubicBezTo>
                          <a:pt x="60" y="60"/>
                          <a:pt x="61" y="58"/>
                          <a:pt x="63" y="56"/>
                        </a:cubicBezTo>
                        <a:cubicBezTo>
                          <a:pt x="67" y="57"/>
                          <a:pt x="67" y="58"/>
                          <a:pt x="71" y="57"/>
                        </a:cubicBezTo>
                        <a:cubicBezTo>
                          <a:pt x="74" y="54"/>
                          <a:pt x="72" y="47"/>
                          <a:pt x="70" y="43"/>
                        </a:cubicBezTo>
                        <a:cubicBezTo>
                          <a:pt x="69" y="42"/>
                          <a:pt x="67" y="40"/>
                          <a:pt x="67" y="40"/>
                        </a:cubicBezTo>
                        <a:cubicBezTo>
                          <a:pt x="68" y="34"/>
                          <a:pt x="70" y="28"/>
                          <a:pt x="76" y="25"/>
                        </a:cubicBezTo>
                        <a:cubicBezTo>
                          <a:pt x="73" y="19"/>
                          <a:pt x="75" y="18"/>
                          <a:pt x="81" y="16"/>
                        </a:cubicBezTo>
                        <a:cubicBezTo>
                          <a:pt x="86" y="11"/>
                          <a:pt x="76" y="14"/>
                          <a:pt x="73" y="11"/>
                        </a:cubicBezTo>
                        <a:cubicBezTo>
                          <a:pt x="70" y="8"/>
                          <a:pt x="69" y="4"/>
                          <a:pt x="67" y="0"/>
                        </a:cubicBezTo>
                        <a:cubicBezTo>
                          <a:pt x="63" y="1"/>
                          <a:pt x="64" y="2"/>
                          <a:pt x="66" y="4"/>
                        </a:cubicBezTo>
                        <a:cubicBezTo>
                          <a:pt x="65" y="6"/>
                          <a:pt x="63" y="10"/>
                          <a:pt x="63" y="10"/>
                        </a:cubicBezTo>
                        <a:cubicBezTo>
                          <a:pt x="61" y="8"/>
                          <a:pt x="55" y="4"/>
                          <a:pt x="55" y="4"/>
                        </a:cubicBezTo>
                        <a:cubicBezTo>
                          <a:pt x="53" y="4"/>
                          <a:pt x="50" y="4"/>
                          <a:pt x="50" y="6"/>
                        </a:cubicBezTo>
                        <a:cubicBezTo>
                          <a:pt x="50" y="8"/>
                          <a:pt x="53" y="10"/>
                          <a:pt x="53" y="10"/>
                        </a:cubicBezTo>
                        <a:cubicBezTo>
                          <a:pt x="52" y="11"/>
                          <a:pt x="49" y="14"/>
                          <a:pt x="49" y="14"/>
                        </a:cubicBezTo>
                        <a:cubicBezTo>
                          <a:pt x="44" y="13"/>
                          <a:pt x="33" y="11"/>
                          <a:pt x="33" y="11"/>
                        </a:cubicBezTo>
                        <a:cubicBezTo>
                          <a:pt x="32" y="10"/>
                          <a:pt x="30" y="8"/>
                          <a:pt x="30" y="8"/>
                        </a:cubicBezTo>
                        <a:cubicBezTo>
                          <a:pt x="27" y="9"/>
                          <a:pt x="22" y="12"/>
                          <a:pt x="22" y="12"/>
                        </a:cubicBezTo>
                        <a:cubicBezTo>
                          <a:pt x="23" y="13"/>
                          <a:pt x="25" y="15"/>
                          <a:pt x="25" y="15"/>
                        </a:cubicBezTo>
                        <a:cubicBezTo>
                          <a:pt x="24" y="16"/>
                          <a:pt x="21" y="19"/>
                          <a:pt x="21" y="19"/>
                        </a:cubicBezTo>
                        <a:lnTo>
                          <a:pt x="27" y="25"/>
                        </a:lnTo>
                        <a:cubicBezTo>
                          <a:pt x="27" y="25"/>
                          <a:pt x="28" y="26"/>
                          <a:pt x="28" y="26"/>
                        </a:cubicBezTo>
                        <a:cubicBezTo>
                          <a:pt x="26" y="28"/>
                          <a:pt x="25" y="28"/>
                          <a:pt x="28" y="31"/>
                        </a:cubicBezTo>
                        <a:cubicBezTo>
                          <a:pt x="26" y="35"/>
                          <a:pt x="26" y="34"/>
                          <a:pt x="21" y="35"/>
                        </a:cubicBezTo>
                        <a:cubicBezTo>
                          <a:pt x="20" y="39"/>
                          <a:pt x="18" y="42"/>
                          <a:pt x="19" y="46"/>
                        </a:cubicBezTo>
                        <a:cubicBezTo>
                          <a:pt x="19" y="47"/>
                          <a:pt x="21" y="48"/>
                          <a:pt x="21" y="48"/>
                        </a:cubicBezTo>
                        <a:lnTo>
                          <a:pt x="1" y="64"/>
                        </a:lnTo>
                        <a:cubicBezTo>
                          <a:pt x="1" y="64"/>
                          <a:pt x="0" y="65"/>
                          <a:pt x="0" y="65"/>
                        </a:cubicBezTo>
                        <a:lnTo>
                          <a:pt x="2" y="67"/>
                        </a:lnTo>
                        <a:cubicBezTo>
                          <a:pt x="2" y="67"/>
                          <a:pt x="1" y="66"/>
                          <a:pt x="1" y="66"/>
                        </a:cubicBezTo>
                        <a:close/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1" name="Сергачский"/>
                  <p:cNvSpPr>
                    <a:spLocks/>
                  </p:cNvSpPr>
                  <p:nvPr/>
                </p:nvSpPr>
                <p:spPr bwMode="auto">
                  <a:xfrm>
                    <a:off x="3670032" y="4805984"/>
                    <a:ext cx="704850" cy="857250"/>
                  </a:xfrm>
                  <a:custGeom>
                    <a:avLst/>
                    <a:gdLst>
                      <a:gd name="T0" fmla="*/ 2147483646 w 74"/>
                      <a:gd name="T1" fmla="*/ 2147483646 h 90"/>
                      <a:gd name="T2" fmla="*/ 2147483646 w 74"/>
                      <a:gd name="T3" fmla="*/ 2147483646 h 90"/>
                      <a:gd name="T4" fmla="*/ 2147483646 w 74"/>
                      <a:gd name="T5" fmla="*/ 2147483646 h 90"/>
                      <a:gd name="T6" fmla="*/ 2147483646 w 74"/>
                      <a:gd name="T7" fmla="*/ 2147483646 h 90"/>
                      <a:gd name="T8" fmla="*/ 2147483646 w 74"/>
                      <a:gd name="T9" fmla="*/ 2147483646 h 90"/>
                      <a:gd name="T10" fmla="*/ 2147483646 w 74"/>
                      <a:gd name="T11" fmla="*/ 2147483646 h 90"/>
                      <a:gd name="T12" fmla="*/ 2147483646 w 74"/>
                      <a:gd name="T13" fmla="*/ 2147483646 h 90"/>
                      <a:gd name="T14" fmla="*/ 2147483646 w 74"/>
                      <a:gd name="T15" fmla="*/ 2147483646 h 90"/>
                      <a:gd name="T16" fmla="*/ 2147483646 w 74"/>
                      <a:gd name="T17" fmla="*/ 2147483646 h 90"/>
                      <a:gd name="T18" fmla="*/ 2147483646 w 74"/>
                      <a:gd name="T19" fmla="*/ 2147483646 h 90"/>
                      <a:gd name="T20" fmla="*/ 2147483646 w 74"/>
                      <a:gd name="T21" fmla="*/ 2147483646 h 90"/>
                      <a:gd name="T22" fmla="*/ 2147483646 w 74"/>
                      <a:gd name="T23" fmla="*/ 2147483646 h 90"/>
                      <a:gd name="T24" fmla="*/ 2147483646 w 74"/>
                      <a:gd name="T25" fmla="*/ 2147483646 h 90"/>
                      <a:gd name="T26" fmla="*/ 2147483646 w 74"/>
                      <a:gd name="T27" fmla="*/ 2147483646 h 90"/>
                      <a:gd name="T28" fmla="*/ 2147483646 w 74"/>
                      <a:gd name="T29" fmla="*/ 2147483646 h 90"/>
                      <a:gd name="T30" fmla="*/ 2147483646 w 74"/>
                      <a:gd name="T31" fmla="*/ 2147483646 h 90"/>
                      <a:gd name="T32" fmla="*/ 2147483646 w 74"/>
                      <a:gd name="T33" fmla="*/ 2147483646 h 90"/>
                      <a:gd name="T34" fmla="*/ 2147483646 w 74"/>
                      <a:gd name="T35" fmla="*/ 2147483646 h 90"/>
                      <a:gd name="T36" fmla="*/ 2147483646 w 74"/>
                      <a:gd name="T37" fmla="*/ 2147483646 h 90"/>
                      <a:gd name="T38" fmla="*/ 2147483646 w 74"/>
                      <a:gd name="T39" fmla="*/ 2147483646 h 90"/>
                      <a:gd name="T40" fmla="*/ 2147483646 w 74"/>
                      <a:gd name="T41" fmla="*/ 2147483646 h 90"/>
                      <a:gd name="T42" fmla="*/ 2147483646 w 74"/>
                      <a:gd name="T43" fmla="*/ 2147483646 h 90"/>
                      <a:gd name="T44" fmla="*/ 2147483646 w 74"/>
                      <a:gd name="T45" fmla="*/ 2147483646 h 90"/>
                      <a:gd name="T46" fmla="*/ 2147483646 w 74"/>
                      <a:gd name="T47" fmla="*/ 2147483646 h 90"/>
                      <a:gd name="T48" fmla="*/ 2147483646 w 74"/>
                      <a:gd name="T49" fmla="*/ 2147483646 h 90"/>
                      <a:gd name="T50" fmla="*/ 2147483646 w 74"/>
                      <a:gd name="T51" fmla="*/ 2147483646 h 90"/>
                      <a:gd name="T52" fmla="*/ 2147483646 w 74"/>
                      <a:gd name="T53" fmla="*/ 2147483646 h 90"/>
                      <a:gd name="T54" fmla="*/ 2147483646 w 74"/>
                      <a:gd name="T55" fmla="*/ 2147483646 h 90"/>
                      <a:gd name="T56" fmla="*/ 2147483646 w 74"/>
                      <a:gd name="T57" fmla="*/ 2147483646 h 90"/>
                      <a:gd name="T58" fmla="*/ 2147483646 w 74"/>
                      <a:gd name="T59" fmla="*/ 2147483646 h 90"/>
                      <a:gd name="T60" fmla="*/ 2147483646 w 74"/>
                      <a:gd name="T61" fmla="*/ 2147483646 h 90"/>
                      <a:gd name="T62" fmla="*/ 2147483646 w 74"/>
                      <a:gd name="T63" fmla="*/ 2147483646 h 90"/>
                      <a:gd name="T64" fmla="*/ 2147483646 w 74"/>
                      <a:gd name="T65" fmla="*/ 2147483646 h 90"/>
                      <a:gd name="T66" fmla="*/ 2147483646 w 74"/>
                      <a:gd name="T67" fmla="*/ 2147483646 h 90"/>
                      <a:gd name="T68" fmla="*/ 2147483646 w 74"/>
                      <a:gd name="T69" fmla="*/ 2147483646 h 90"/>
                      <a:gd name="T70" fmla="*/ 2147483646 w 74"/>
                      <a:gd name="T71" fmla="*/ 2147483646 h 90"/>
                      <a:gd name="T72" fmla="*/ 2147483646 w 74"/>
                      <a:gd name="T73" fmla="*/ 2147483646 h 90"/>
                      <a:gd name="T74" fmla="*/ 2147483646 w 74"/>
                      <a:gd name="T75" fmla="*/ 2147483646 h 90"/>
                      <a:gd name="T76" fmla="*/ 2147483646 w 74"/>
                      <a:gd name="T77" fmla="*/ 2147483646 h 90"/>
                      <a:gd name="T78" fmla="*/ 2147483646 w 74"/>
                      <a:gd name="T79" fmla="*/ 2147483646 h 90"/>
                      <a:gd name="T80" fmla="*/ 2147483646 w 74"/>
                      <a:gd name="T81" fmla="*/ 2147483646 h 90"/>
                      <a:gd name="T82" fmla="*/ 0 w 74"/>
                      <a:gd name="T83" fmla="*/ 2147483646 h 90"/>
                      <a:gd name="T84" fmla="*/ 2147483646 w 74"/>
                      <a:gd name="T85" fmla="*/ 2147483646 h 90"/>
                      <a:gd name="T86" fmla="*/ 2147483646 w 74"/>
                      <a:gd name="T87" fmla="*/ 2147483646 h 90"/>
                      <a:gd name="T88" fmla="*/ 2147483646 w 74"/>
                      <a:gd name="T89" fmla="*/ 2147483646 h 90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74"/>
                      <a:gd name="T136" fmla="*/ 0 h 90"/>
                      <a:gd name="T137" fmla="*/ 74 w 74"/>
                      <a:gd name="T138" fmla="*/ 90 h 90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74" h="90">
                        <a:moveTo>
                          <a:pt x="3" y="67"/>
                        </a:moveTo>
                        <a:cubicBezTo>
                          <a:pt x="2" y="70"/>
                          <a:pt x="1" y="76"/>
                          <a:pt x="1" y="76"/>
                        </a:cubicBezTo>
                        <a:cubicBezTo>
                          <a:pt x="2" y="77"/>
                          <a:pt x="2" y="79"/>
                          <a:pt x="4" y="79"/>
                        </a:cubicBezTo>
                        <a:cubicBezTo>
                          <a:pt x="5" y="79"/>
                          <a:pt x="8" y="77"/>
                          <a:pt x="8" y="77"/>
                        </a:cubicBezTo>
                        <a:cubicBezTo>
                          <a:pt x="13" y="80"/>
                          <a:pt x="4" y="77"/>
                          <a:pt x="9" y="83"/>
                        </a:cubicBezTo>
                        <a:cubicBezTo>
                          <a:pt x="11" y="85"/>
                          <a:pt x="17" y="87"/>
                          <a:pt x="17" y="87"/>
                        </a:cubicBezTo>
                        <a:cubicBezTo>
                          <a:pt x="19" y="90"/>
                          <a:pt x="20" y="89"/>
                          <a:pt x="19" y="86"/>
                        </a:cubicBezTo>
                        <a:cubicBezTo>
                          <a:pt x="21" y="81"/>
                          <a:pt x="20" y="83"/>
                          <a:pt x="23" y="81"/>
                        </a:cubicBezTo>
                        <a:cubicBezTo>
                          <a:pt x="25" y="77"/>
                          <a:pt x="27" y="81"/>
                          <a:pt x="30" y="79"/>
                        </a:cubicBezTo>
                        <a:cubicBezTo>
                          <a:pt x="28" y="76"/>
                          <a:pt x="25" y="74"/>
                          <a:pt x="23" y="70"/>
                        </a:cubicBezTo>
                        <a:cubicBezTo>
                          <a:pt x="23" y="69"/>
                          <a:pt x="23" y="67"/>
                          <a:pt x="24" y="67"/>
                        </a:cubicBezTo>
                        <a:cubicBezTo>
                          <a:pt x="25" y="67"/>
                          <a:pt x="28" y="69"/>
                          <a:pt x="28" y="69"/>
                        </a:cubicBezTo>
                        <a:cubicBezTo>
                          <a:pt x="34" y="66"/>
                          <a:pt x="31" y="67"/>
                          <a:pt x="37" y="68"/>
                        </a:cubicBezTo>
                        <a:cubicBezTo>
                          <a:pt x="43" y="67"/>
                          <a:pt x="41" y="65"/>
                          <a:pt x="43" y="60"/>
                        </a:cubicBezTo>
                        <a:cubicBezTo>
                          <a:pt x="49" y="61"/>
                          <a:pt x="54" y="62"/>
                          <a:pt x="58" y="66"/>
                        </a:cubicBezTo>
                        <a:cubicBezTo>
                          <a:pt x="64" y="64"/>
                          <a:pt x="60" y="60"/>
                          <a:pt x="67" y="63"/>
                        </a:cubicBezTo>
                        <a:cubicBezTo>
                          <a:pt x="72" y="61"/>
                          <a:pt x="71" y="61"/>
                          <a:pt x="73" y="56"/>
                        </a:cubicBezTo>
                        <a:cubicBezTo>
                          <a:pt x="71" y="50"/>
                          <a:pt x="69" y="49"/>
                          <a:pt x="63" y="48"/>
                        </a:cubicBezTo>
                        <a:cubicBezTo>
                          <a:pt x="60" y="42"/>
                          <a:pt x="62" y="44"/>
                          <a:pt x="56" y="43"/>
                        </a:cubicBezTo>
                        <a:cubicBezTo>
                          <a:pt x="55" y="40"/>
                          <a:pt x="55" y="38"/>
                          <a:pt x="58" y="37"/>
                        </a:cubicBezTo>
                        <a:cubicBezTo>
                          <a:pt x="59" y="34"/>
                          <a:pt x="59" y="33"/>
                          <a:pt x="56" y="32"/>
                        </a:cubicBezTo>
                        <a:cubicBezTo>
                          <a:pt x="56" y="32"/>
                          <a:pt x="53" y="28"/>
                          <a:pt x="56" y="28"/>
                        </a:cubicBezTo>
                        <a:cubicBezTo>
                          <a:pt x="57" y="28"/>
                          <a:pt x="60" y="30"/>
                          <a:pt x="60" y="30"/>
                        </a:cubicBezTo>
                        <a:cubicBezTo>
                          <a:pt x="61" y="33"/>
                          <a:pt x="62" y="34"/>
                          <a:pt x="64" y="31"/>
                        </a:cubicBezTo>
                        <a:cubicBezTo>
                          <a:pt x="63" y="28"/>
                          <a:pt x="63" y="27"/>
                          <a:pt x="66" y="26"/>
                        </a:cubicBezTo>
                        <a:cubicBezTo>
                          <a:pt x="67" y="23"/>
                          <a:pt x="68" y="21"/>
                          <a:pt x="71" y="23"/>
                        </a:cubicBezTo>
                        <a:cubicBezTo>
                          <a:pt x="73" y="19"/>
                          <a:pt x="74" y="14"/>
                          <a:pt x="69" y="12"/>
                        </a:cubicBezTo>
                        <a:cubicBezTo>
                          <a:pt x="68" y="11"/>
                          <a:pt x="68" y="9"/>
                          <a:pt x="66" y="9"/>
                        </a:cubicBezTo>
                        <a:cubicBezTo>
                          <a:pt x="63" y="9"/>
                          <a:pt x="58" y="12"/>
                          <a:pt x="58" y="12"/>
                        </a:cubicBezTo>
                        <a:cubicBezTo>
                          <a:pt x="57" y="12"/>
                          <a:pt x="54" y="11"/>
                          <a:pt x="54" y="9"/>
                        </a:cubicBezTo>
                        <a:cubicBezTo>
                          <a:pt x="54" y="7"/>
                          <a:pt x="57" y="3"/>
                          <a:pt x="57" y="3"/>
                        </a:cubicBezTo>
                        <a:cubicBezTo>
                          <a:pt x="56" y="0"/>
                          <a:pt x="44" y="7"/>
                          <a:pt x="40" y="9"/>
                        </a:cubicBezTo>
                        <a:cubicBezTo>
                          <a:pt x="38" y="10"/>
                          <a:pt x="34" y="12"/>
                          <a:pt x="34" y="12"/>
                        </a:cubicBezTo>
                        <a:cubicBezTo>
                          <a:pt x="32" y="17"/>
                          <a:pt x="33" y="15"/>
                          <a:pt x="30" y="17"/>
                        </a:cubicBezTo>
                        <a:cubicBezTo>
                          <a:pt x="29" y="18"/>
                          <a:pt x="29" y="20"/>
                          <a:pt x="27" y="20"/>
                        </a:cubicBezTo>
                        <a:cubicBezTo>
                          <a:pt x="26" y="20"/>
                          <a:pt x="23" y="18"/>
                          <a:pt x="23" y="18"/>
                        </a:cubicBezTo>
                        <a:cubicBezTo>
                          <a:pt x="19" y="19"/>
                          <a:pt x="19" y="20"/>
                          <a:pt x="18" y="24"/>
                        </a:cubicBezTo>
                        <a:cubicBezTo>
                          <a:pt x="14" y="22"/>
                          <a:pt x="12" y="26"/>
                          <a:pt x="9" y="28"/>
                        </a:cubicBezTo>
                        <a:cubicBezTo>
                          <a:pt x="8" y="28"/>
                          <a:pt x="7" y="29"/>
                          <a:pt x="7" y="29"/>
                        </a:cubicBezTo>
                        <a:cubicBezTo>
                          <a:pt x="8" y="33"/>
                          <a:pt x="10" y="35"/>
                          <a:pt x="6" y="37"/>
                        </a:cubicBezTo>
                        <a:cubicBezTo>
                          <a:pt x="4" y="40"/>
                          <a:pt x="3" y="40"/>
                          <a:pt x="1" y="44"/>
                        </a:cubicBezTo>
                        <a:cubicBezTo>
                          <a:pt x="1" y="45"/>
                          <a:pt x="0" y="46"/>
                          <a:pt x="0" y="46"/>
                        </a:cubicBezTo>
                        <a:cubicBezTo>
                          <a:pt x="2" y="49"/>
                          <a:pt x="3" y="52"/>
                          <a:pt x="4" y="55"/>
                        </a:cubicBezTo>
                        <a:cubicBezTo>
                          <a:pt x="5" y="56"/>
                          <a:pt x="6" y="59"/>
                          <a:pt x="6" y="59"/>
                        </a:cubicBezTo>
                        <a:cubicBezTo>
                          <a:pt x="5" y="63"/>
                          <a:pt x="2" y="66"/>
                          <a:pt x="2" y="70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2" name="Краснооктябрьский"/>
                  <p:cNvSpPr>
                    <a:spLocks/>
                  </p:cNvSpPr>
                  <p:nvPr/>
                </p:nvSpPr>
                <p:spPr bwMode="auto">
                  <a:xfrm>
                    <a:off x="3831957" y="5377484"/>
                    <a:ext cx="590550" cy="714375"/>
                  </a:xfrm>
                  <a:custGeom>
                    <a:avLst/>
                    <a:gdLst>
                      <a:gd name="T0" fmla="*/ 2147483646 w 62"/>
                      <a:gd name="T1" fmla="*/ 2147483646 h 75"/>
                      <a:gd name="T2" fmla="*/ 2147483646 w 62"/>
                      <a:gd name="T3" fmla="*/ 2147483646 h 75"/>
                      <a:gd name="T4" fmla="*/ 2147483646 w 62"/>
                      <a:gd name="T5" fmla="*/ 2147483646 h 75"/>
                      <a:gd name="T6" fmla="*/ 2147483646 w 62"/>
                      <a:gd name="T7" fmla="*/ 2147483646 h 75"/>
                      <a:gd name="T8" fmla="*/ 0 w 62"/>
                      <a:gd name="T9" fmla="*/ 2147483646 h 75"/>
                      <a:gd name="T10" fmla="*/ 2147483646 w 62"/>
                      <a:gd name="T11" fmla="*/ 2147483646 h 75"/>
                      <a:gd name="T12" fmla="*/ 2147483646 w 62"/>
                      <a:gd name="T13" fmla="*/ 2147483646 h 75"/>
                      <a:gd name="T14" fmla="*/ 2147483646 w 62"/>
                      <a:gd name="T15" fmla="*/ 2147483646 h 75"/>
                      <a:gd name="T16" fmla="*/ 2147483646 w 62"/>
                      <a:gd name="T17" fmla="*/ 2147483646 h 75"/>
                      <a:gd name="T18" fmla="*/ 2147483646 w 62"/>
                      <a:gd name="T19" fmla="*/ 2147483646 h 75"/>
                      <a:gd name="T20" fmla="*/ 2147483646 w 62"/>
                      <a:gd name="T21" fmla="*/ 2147483646 h 75"/>
                      <a:gd name="T22" fmla="*/ 2147483646 w 62"/>
                      <a:gd name="T23" fmla="*/ 2147483646 h 75"/>
                      <a:gd name="T24" fmla="*/ 2147483646 w 62"/>
                      <a:gd name="T25" fmla="*/ 2147483646 h 75"/>
                      <a:gd name="T26" fmla="*/ 2147483646 w 62"/>
                      <a:gd name="T27" fmla="*/ 2147483646 h 75"/>
                      <a:gd name="T28" fmla="*/ 2147483646 w 62"/>
                      <a:gd name="T29" fmla="*/ 2147483646 h 75"/>
                      <a:gd name="T30" fmla="*/ 2147483646 w 62"/>
                      <a:gd name="T31" fmla="*/ 2147483646 h 75"/>
                      <a:gd name="T32" fmla="*/ 2147483646 w 62"/>
                      <a:gd name="T33" fmla="*/ 2147483646 h 75"/>
                      <a:gd name="T34" fmla="*/ 2147483646 w 62"/>
                      <a:gd name="T35" fmla="*/ 2147483646 h 75"/>
                      <a:gd name="T36" fmla="*/ 2147483646 w 62"/>
                      <a:gd name="T37" fmla="*/ 2147483646 h 75"/>
                      <a:gd name="T38" fmla="*/ 2147483646 w 62"/>
                      <a:gd name="T39" fmla="*/ 0 h 75"/>
                      <a:gd name="T40" fmla="*/ 2147483646 w 62"/>
                      <a:gd name="T41" fmla="*/ 2147483646 h 75"/>
                      <a:gd name="T42" fmla="*/ 2147483646 w 62"/>
                      <a:gd name="T43" fmla="*/ 2147483646 h 75"/>
                      <a:gd name="T44" fmla="*/ 2147483646 w 62"/>
                      <a:gd name="T45" fmla="*/ 0 h 75"/>
                      <a:gd name="T46" fmla="*/ 2147483646 w 62"/>
                      <a:gd name="T47" fmla="*/ 2147483646 h 75"/>
                      <a:gd name="T48" fmla="*/ 2147483646 w 62"/>
                      <a:gd name="T49" fmla="*/ 2147483646 h 75"/>
                      <a:gd name="T50" fmla="*/ 2147483646 w 62"/>
                      <a:gd name="T51" fmla="*/ 2147483646 h 75"/>
                      <a:gd name="T52" fmla="*/ 2147483646 w 62"/>
                      <a:gd name="T53" fmla="*/ 2147483646 h 75"/>
                      <a:gd name="T54" fmla="*/ 2147483646 w 62"/>
                      <a:gd name="T55" fmla="*/ 2147483646 h 75"/>
                      <a:gd name="T56" fmla="*/ 2147483646 w 62"/>
                      <a:gd name="T57" fmla="*/ 2147483646 h 75"/>
                      <a:gd name="T58" fmla="*/ 2147483646 w 62"/>
                      <a:gd name="T59" fmla="*/ 2147483646 h 75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w 62"/>
                      <a:gd name="T91" fmla="*/ 0 h 75"/>
                      <a:gd name="T92" fmla="*/ 62 w 62"/>
                      <a:gd name="T93" fmla="*/ 75 h 75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T90" t="T91" r="T92" b="T93"/>
                    <a:pathLst>
                      <a:path w="62" h="75">
                        <a:moveTo>
                          <a:pt x="2" y="29"/>
                        </a:moveTo>
                        <a:cubicBezTo>
                          <a:pt x="3" y="31"/>
                          <a:pt x="5" y="32"/>
                          <a:pt x="6" y="34"/>
                        </a:cubicBezTo>
                        <a:cubicBezTo>
                          <a:pt x="5" y="36"/>
                          <a:pt x="7" y="41"/>
                          <a:pt x="7" y="41"/>
                        </a:cubicBezTo>
                        <a:cubicBezTo>
                          <a:pt x="4" y="42"/>
                          <a:pt x="2" y="42"/>
                          <a:pt x="1" y="45"/>
                        </a:cubicBezTo>
                        <a:cubicBezTo>
                          <a:pt x="2" y="48"/>
                          <a:pt x="1" y="49"/>
                          <a:pt x="0" y="52"/>
                        </a:cubicBezTo>
                        <a:cubicBezTo>
                          <a:pt x="0" y="53"/>
                          <a:pt x="0" y="54"/>
                          <a:pt x="1" y="54"/>
                        </a:cubicBezTo>
                        <a:cubicBezTo>
                          <a:pt x="2" y="54"/>
                          <a:pt x="5" y="52"/>
                          <a:pt x="5" y="52"/>
                        </a:cubicBezTo>
                        <a:cubicBezTo>
                          <a:pt x="15" y="53"/>
                          <a:pt x="12" y="55"/>
                          <a:pt x="19" y="59"/>
                        </a:cubicBezTo>
                        <a:cubicBezTo>
                          <a:pt x="21" y="63"/>
                          <a:pt x="21" y="70"/>
                          <a:pt x="26" y="72"/>
                        </a:cubicBezTo>
                        <a:cubicBezTo>
                          <a:pt x="28" y="75"/>
                          <a:pt x="29" y="74"/>
                          <a:pt x="30" y="71"/>
                        </a:cubicBezTo>
                        <a:cubicBezTo>
                          <a:pt x="28" y="64"/>
                          <a:pt x="33" y="63"/>
                          <a:pt x="38" y="61"/>
                        </a:cubicBezTo>
                        <a:cubicBezTo>
                          <a:pt x="40" y="58"/>
                          <a:pt x="38" y="55"/>
                          <a:pt x="35" y="54"/>
                        </a:cubicBezTo>
                        <a:cubicBezTo>
                          <a:pt x="33" y="50"/>
                          <a:pt x="30" y="44"/>
                          <a:pt x="36" y="41"/>
                        </a:cubicBezTo>
                        <a:cubicBezTo>
                          <a:pt x="37" y="38"/>
                          <a:pt x="37" y="36"/>
                          <a:pt x="40" y="35"/>
                        </a:cubicBezTo>
                        <a:cubicBezTo>
                          <a:pt x="41" y="33"/>
                          <a:pt x="43" y="32"/>
                          <a:pt x="45" y="30"/>
                        </a:cubicBezTo>
                        <a:cubicBezTo>
                          <a:pt x="52" y="32"/>
                          <a:pt x="49" y="33"/>
                          <a:pt x="55" y="31"/>
                        </a:cubicBezTo>
                        <a:cubicBezTo>
                          <a:pt x="57" y="28"/>
                          <a:pt x="57" y="26"/>
                          <a:pt x="60" y="24"/>
                        </a:cubicBezTo>
                        <a:cubicBezTo>
                          <a:pt x="62" y="21"/>
                          <a:pt x="60" y="18"/>
                          <a:pt x="59" y="15"/>
                        </a:cubicBezTo>
                        <a:cubicBezTo>
                          <a:pt x="60" y="12"/>
                          <a:pt x="61" y="9"/>
                          <a:pt x="62" y="6"/>
                        </a:cubicBezTo>
                        <a:cubicBezTo>
                          <a:pt x="61" y="3"/>
                          <a:pt x="57" y="0"/>
                          <a:pt x="57" y="0"/>
                        </a:cubicBezTo>
                        <a:cubicBezTo>
                          <a:pt x="55" y="1"/>
                          <a:pt x="50" y="3"/>
                          <a:pt x="50" y="3"/>
                        </a:cubicBezTo>
                        <a:cubicBezTo>
                          <a:pt x="47" y="2"/>
                          <a:pt x="46" y="2"/>
                          <a:pt x="44" y="5"/>
                        </a:cubicBezTo>
                        <a:cubicBezTo>
                          <a:pt x="39" y="4"/>
                          <a:pt x="35" y="2"/>
                          <a:pt x="30" y="0"/>
                        </a:cubicBezTo>
                        <a:cubicBezTo>
                          <a:pt x="24" y="1"/>
                          <a:pt x="26" y="6"/>
                          <a:pt x="21" y="8"/>
                        </a:cubicBezTo>
                        <a:cubicBezTo>
                          <a:pt x="18" y="7"/>
                          <a:pt x="12" y="9"/>
                          <a:pt x="12" y="9"/>
                        </a:cubicBezTo>
                        <a:cubicBezTo>
                          <a:pt x="7" y="7"/>
                          <a:pt x="9" y="6"/>
                          <a:pt x="6" y="8"/>
                        </a:cubicBezTo>
                        <a:cubicBezTo>
                          <a:pt x="8" y="12"/>
                          <a:pt x="8" y="16"/>
                          <a:pt x="12" y="18"/>
                        </a:cubicBezTo>
                        <a:cubicBezTo>
                          <a:pt x="10" y="21"/>
                          <a:pt x="8" y="21"/>
                          <a:pt x="5" y="22"/>
                        </a:cubicBezTo>
                        <a:cubicBezTo>
                          <a:pt x="4" y="24"/>
                          <a:pt x="2" y="26"/>
                          <a:pt x="1" y="28"/>
                        </a:cubicBezTo>
                        <a:cubicBezTo>
                          <a:pt x="2" y="30"/>
                          <a:pt x="1" y="29"/>
                          <a:pt x="3" y="31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3" name="Сеченовский"/>
                  <p:cNvSpPr>
                    <a:spLocks/>
                  </p:cNvSpPr>
                  <p:nvPr/>
                </p:nvSpPr>
                <p:spPr bwMode="auto">
                  <a:xfrm>
                    <a:off x="4127232" y="5425109"/>
                    <a:ext cx="762000" cy="847725"/>
                  </a:xfrm>
                  <a:custGeom>
                    <a:avLst/>
                    <a:gdLst>
                      <a:gd name="T0" fmla="*/ 2147483646 w 80"/>
                      <a:gd name="T1" fmla="*/ 2147483646 h 89"/>
                      <a:gd name="T2" fmla="*/ 2147483646 w 80"/>
                      <a:gd name="T3" fmla="*/ 2147483646 h 89"/>
                      <a:gd name="T4" fmla="*/ 2147483646 w 80"/>
                      <a:gd name="T5" fmla="*/ 2147483646 h 89"/>
                      <a:gd name="T6" fmla="*/ 2147483646 w 80"/>
                      <a:gd name="T7" fmla="*/ 2147483646 h 89"/>
                      <a:gd name="T8" fmla="*/ 2147483646 w 80"/>
                      <a:gd name="T9" fmla="*/ 2147483646 h 89"/>
                      <a:gd name="T10" fmla="*/ 2147483646 w 80"/>
                      <a:gd name="T11" fmla="*/ 2147483646 h 89"/>
                      <a:gd name="T12" fmla="*/ 2147483646 w 80"/>
                      <a:gd name="T13" fmla="*/ 2147483646 h 89"/>
                      <a:gd name="T14" fmla="*/ 2147483646 w 80"/>
                      <a:gd name="T15" fmla="*/ 2147483646 h 89"/>
                      <a:gd name="T16" fmla="*/ 2147483646 w 80"/>
                      <a:gd name="T17" fmla="*/ 2147483646 h 89"/>
                      <a:gd name="T18" fmla="*/ 2147483646 w 80"/>
                      <a:gd name="T19" fmla="*/ 2147483646 h 89"/>
                      <a:gd name="T20" fmla="*/ 2147483646 w 80"/>
                      <a:gd name="T21" fmla="*/ 2147483646 h 89"/>
                      <a:gd name="T22" fmla="*/ 2147483646 w 80"/>
                      <a:gd name="T23" fmla="*/ 2147483646 h 89"/>
                      <a:gd name="T24" fmla="*/ 2147483646 w 80"/>
                      <a:gd name="T25" fmla="*/ 2147483646 h 89"/>
                      <a:gd name="T26" fmla="*/ 2147483646 w 80"/>
                      <a:gd name="T27" fmla="*/ 2147483646 h 89"/>
                      <a:gd name="T28" fmla="*/ 2147483646 w 80"/>
                      <a:gd name="T29" fmla="*/ 2147483646 h 89"/>
                      <a:gd name="T30" fmla="*/ 2147483646 w 80"/>
                      <a:gd name="T31" fmla="*/ 2147483646 h 89"/>
                      <a:gd name="T32" fmla="*/ 2147483646 w 80"/>
                      <a:gd name="T33" fmla="*/ 2147483646 h 89"/>
                      <a:gd name="T34" fmla="*/ 2147483646 w 80"/>
                      <a:gd name="T35" fmla="*/ 2147483646 h 89"/>
                      <a:gd name="T36" fmla="*/ 2147483646 w 80"/>
                      <a:gd name="T37" fmla="*/ 2147483646 h 89"/>
                      <a:gd name="T38" fmla="*/ 2147483646 w 80"/>
                      <a:gd name="T39" fmla="*/ 2147483646 h 89"/>
                      <a:gd name="T40" fmla="*/ 2147483646 w 80"/>
                      <a:gd name="T41" fmla="*/ 2147483646 h 89"/>
                      <a:gd name="T42" fmla="*/ 2147483646 w 80"/>
                      <a:gd name="T43" fmla="*/ 2147483646 h 89"/>
                      <a:gd name="T44" fmla="*/ 2147483646 w 80"/>
                      <a:gd name="T45" fmla="*/ 2147483646 h 89"/>
                      <a:gd name="T46" fmla="*/ 2147483646 w 80"/>
                      <a:gd name="T47" fmla="*/ 2147483646 h 89"/>
                      <a:gd name="T48" fmla="*/ 2147483646 w 80"/>
                      <a:gd name="T49" fmla="*/ 2147483646 h 89"/>
                      <a:gd name="T50" fmla="*/ 2147483646 w 80"/>
                      <a:gd name="T51" fmla="*/ 2147483646 h 89"/>
                      <a:gd name="T52" fmla="*/ 2147483646 w 80"/>
                      <a:gd name="T53" fmla="*/ 0 h 89"/>
                      <a:gd name="T54" fmla="*/ 2147483646 w 80"/>
                      <a:gd name="T55" fmla="*/ 2147483646 h 89"/>
                      <a:gd name="T56" fmla="*/ 2147483646 w 80"/>
                      <a:gd name="T57" fmla="*/ 2147483646 h 89"/>
                      <a:gd name="T58" fmla="*/ 2147483646 w 80"/>
                      <a:gd name="T59" fmla="*/ 2147483646 h 89"/>
                      <a:gd name="T60" fmla="*/ 2147483646 w 80"/>
                      <a:gd name="T61" fmla="*/ 2147483646 h 89"/>
                      <a:gd name="T62" fmla="*/ 2147483646 w 80"/>
                      <a:gd name="T63" fmla="*/ 2147483646 h 89"/>
                      <a:gd name="T64" fmla="*/ 2147483646 w 80"/>
                      <a:gd name="T65" fmla="*/ 2147483646 h 89"/>
                      <a:gd name="T66" fmla="*/ 2147483646 w 80"/>
                      <a:gd name="T67" fmla="*/ 2147483646 h 89"/>
                      <a:gd name="T68" fmla="*/ 2147483646 w 80"/>
                      <a:gd name="T69" fmla="*/ 2147483646 h 89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w 80"/>
                      <a:gd name="T106" fmla="*/ 0 h 89"/>
                      <a:gd name="T107" fmla="*/ 80 w 80"/>
                      <a:gd name="T108" fmla="*/ 89 h 89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T105" t="T106" r="T107" b="T108"/>
                    <a:pathLst>
                      <a:path w="80" h="89">
                        <a:moveTo>
                          <a:pt x="7" y="51"/>
                        </a:moveTo>
                        <a:cubicBezTo>
                          <a:pt x="9" y="50"/>
                          <a:pt x="13" y="48"/>
                          <a:pt x="13" y="48"/>
                        </a:cubicBezTo>
                        <a:cubicBezTo>
                          <a:pt x="16" y="49"/>
                          <a:pt x="23" y="51"/>
                          <a:pt x="23" y="51"/>
                        </a:cubicBezTo>
                        <a:cubicBezTo>
                          <a:pt x="24" y="54"/>
                          <a:pt x="25" y="56"/>
                          <a:pt x="26" y="59"/>
                        </a:cubicBezTo>
                        <a:cubicBezTo>
                          <a:pt x="25" y="62"/>
                          <a:pt x="25" y="64"/>
                          <a:pt x="22" y="65"/>
                        </a:cubicBezTo>
                        <a:cubicBezTo>
                          <a:pt x="21" y="69"/>
                          <a:pt x="20" y="75"/>
                          <a:pt x="19" y="79"/>
                        </a:cubicBezTo>
                        <a:cubicBezTo>
                          <a:pt x="19" y="80"/>
                          <a:pt x="17" y="83"/>
                          <a:pt x="17" y="83"/>
                        </a:cubicBezTo>
                        <a:cubicBezTo>
                          <a:pt x="19" y="89"/>
                          <a:pt x="19" y="82"/>
                          <a:pt x="21" y="87"/>
                        </a:cubicBezTo>
                        <a:cubicBezTo>
                          <a:pt x="23" y="82"/>
                          <a:pt x="26" y="82"/>
                          <a:pt x="30" y="81"/>
                        </a:cubicBezTo>
                        <a:cubicBezTo>
                          <a:pt x="33" y="82"/>
                          <a:pt x="38" y="84"/>
                          <a:pt x="38" y="84"/>
                        </a:cubicBezTo>
                        <a:cubicBezTo>
                          <a:pt x="41" y="83"/>
                          <a:pt x="44" y="81"/>
                          <a:pt x="47" y="80"/>
                        </a:cubicBezTo>
                        <a:cubicBezTo>
                          <a:pt x="48" y="78"/>
                          <a:pt x="52" y="76"/>
                          <a:pt x="52" y="76"/>
                        </a:cubicBezTo>
                        <a:cubicBezTo>
                          <a:pt x="53" y="73"/>
                          <a:pt x="56" y="68"/>
                          <a:pt x="56" y="68"/>
                        </a:cubicBezTo>
                        <a:cubicBezTo>
                          <a:pt x="55" y="66"/>
                          <a:pt x="53" y="61"/>
                          <a:pt x="53" y="61"/>
                        </a:cubicBezTo>
                        <a:cubicBezTo>
                          <a:pt x="54" y="55"/>
                          <a:pt x="52" y="50"/>
                          <a:pt x="57" y="47"/>
                        </a:cubicBezTo>
                        <a:cubicBezTo>
                          <a:pt x="58" y="44"/>
                          <a:pt x="63" y="41"/>
                          <a:pt x="63" y="41"/>
                        </a:cubicBezTo>
                        <a:cubicBezTo>
                          <a:pt x="65" y="38"/>
                          <a:pt x="66" y="38"/>
                          <a:pt x="68" y="34"/>
                        </a:cubicBezTo>
                        <a:cubicBezTo>
                          <a:pt x="69" y="33"/>
                          <a:pt x="72" y="32"/>
                          <a:pt x="72" y="32"/>
                        </a:cubicBezTo>
                        <a:cubicBezTo>
                          <a:pt x="75" y="26"/>
                          <a:pt x="69" y="17"/>
                          <a:pt x="77" y="13"/>
                        </a:cubicBezTo>
                        <a:cubicBezTo>
                          <a:pt x="77" y="13"/>
                          <a:pt x="80" y="9"/>
                          <a:pt x="77" y="9"/>
                        </a:cubicBezTo>
                        <a:cubicBezTo>
                          <a:pt x="76" y="9"/>
                          <a:pt x="73" y="11"/>
                          <a:pt x="73" y="11"/>
                        </a:cubicBezTo>
                        <a:cubicBezTo>
                          <a:pt x="71" y="14"/>
                          <a:pt x="71" y="16"/>
                          <a:pt x="68" y="18"/>
                        </a:cubicBezTo>
                        <a:cubicBezTo>
                          <a:pt x="67" y="15"/>
                          <a:pt x="61" y="13"/>
                          <a:pt x="61" y="13"/>
                        </a:cubicBezTo>
                        <a:cubicBezTo>
                          <a:pt x="58" y="14"/>
                          <a:pt x="51" y="17"/>
                          <a:pt x="51" y="17"/>
                        </a:cubicBezTo>
                        <a:cubicBezTo>
                          <a:pt x="50" y="20"/>
                          <a:pt x="43" y="14"/>
                          <a:pt x="43" y="14"/>
                        </a:cubicBezTo>
                        <a:cubicBezTo>
                          <a:pt x="41" y="10"/>
                          <a:pt x="37" y="14"/>
                          <a:pt x="33" y="12"/>
                        </a:cubicBezTo>
                        <a:cubicBezTo>
                          <a:pt x="34" y="6"/>
                          <a:pt x="36" y="3"/>
                          <a:pt x="30" y="0"/>
                        </a:cubicBezTo>
                        <a:cubicBezTo>
                          <a:pt x="29" y="3"/>
                          <a:pt x="30" y="5"/>
                          <a:pt x="28" y="9"/>
                        </a:cubicBezTo>
                        <a:cubicBezTo>
                          <a:pt x="29" y="15"/>
                          <a:pt x="32" y="22"/>
                          <a:pt x="25" y="25"/>
                        </a:cubicBezTo>
                        <a:cubicBezTo>
                          <a:pt x="23" y="29"/>
                          <a:pt x="19" y="27"/>
                          <a:pt x="16" y="25"/>
                        </a:cubicBezTo>
                        <a:cubicBezTo>
                          <a:pt x="14" y="26"/>
                          <a:pt x="10" y="28"/>
                          <a:pt x="10" y="28"/>
                        </a:cubicBezTo>
                        <a:cubicBezTo>
                          <a:pt x="8" y="33"/>
                          <a:pt x="9" y="31"/>
                          <a:pt x="6" y="33"/>
                        </a:cubicBezTo>
                        <a:cubicBezTo>
                          <a:pt x="4" y="38"/>
                          <a:pt x="5" y="36"/>
                          <a:pt x="2" y="38"/>
                        </a:cubicBezTo>
                        <a:cubicBezTo>
                          <a:pt x="0" y="42"/>
                          <a:pt x="3" y="49"/>
                          <a:pt x="7" y="51"/>
                        </a:cubicBezTo>
                        <a:cubicBezTo>
                          <a:pt x="10" y="50"/>
                          <a:pt x="11" y="50"/>
                          <a:pt x="9" y="50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4" name="Навашинский"/>
                  <p:cNvSpPr>
                    <a:spLocks/>
                  </p:cNvSpPr>
                  <p:nvPr/>
                </p:nvSpPr>
                <p:spPr bwMode="auto">
                  <a:xfrm>
                    <a:off x="593457" y="4786934"/>
                    <a:ext cx="1000125" cy="600075"/>
                  </a:xfrm>
                  <a:custGeom>
                    <a:avLst/>
                    <a:gdLst>
                      <a:gd name="T0" fmla="*/ 2147483646 w 105"/>
                      <a:gd name="T1" fmla="*/ 0 h 63"/>
                      <a:gd name="T2" fmla="*/ 2147483646 w 105"/>
                      <a:gd name="T3" fmla="*/ 2147483646 h 63"/>
                      <a:gd name="T4" fmla="*/ 2147483646 w 105"/>
                      <a:gd name="T5" fmla="*/ 2147483646 h 63"/>
                      <a:gd name="T6" fmla="*/ 2147483646 w 105"/>
                      <a:gd name="T7" fmla="*/ 2147483646 h 63"/>
                      <a:gd name="T8" fmla="*/ 2147483646 w 105"/>
                      <a:gd name="T9" fmla="*/ 2147483646 h 63"/>
                      <a:gd name="T10" fmla="*/ 0 w 105"/>
                      <a:gd name="T11" fmla="*/ 2147483646 h 63"/>
                      <a:gd name="T12" fmla="*/ 2147483646 w 105"/>
                      <a:gd name="T13" fmla="*/ 2147483646 h 63"/>
                      <a:gd name="T14" fmla="*/ 2147483646 w 105"/>
                      <a:gd name="T15" fmla="*/ 2147483646 h 63"/>
                      <a:gd name="T16" fmla="*/ 2147483646 w 105"/>
                      <a:gd name="T17" fmla="*/ 2147483646 h 63"/>
                      <a:gd name="T18" fmla="*/ 2147483646 w 105"/>
                      <a:gd name="T19" fmla="*/ 2147483646 h 63"/>
                      <a:gd name="T20" fmla="*/ 2147483646 w 105"/>
                      <a:gd name="T21" fmla="*/ 2147483646 h 63"/>
                      <a:gd name="T22" fmla="*/ 2147483646 w 105"/>
                      <a:gd name="T23" fmla="*/ 2147483646 h 63"/>
                      <a:gd name="T24" fmla="*/ 2147483646 w 105"/>
                      <a:gd name="T25" fmla="*/ 2147483646 h 63"/>
                      <a:gd name="T26" fmla="*/ 2147483646 w 105"/>
                      <a:gd name="T27" fmla="*/ 2147483646 h 63"/>
                      <a:gd name="T28" fmla="*/ 2147483646 w 105"/>
                      <a:gd name="T29" fmla="*/ 2147483646 h 63"/>
                      <a:gd name="T30" fmla="*/ 2147483646 w 105"/>
                      <a:gd name="T31" fmla="*/ 2147483646 h 63"/>
                      <a:gd name="T32" fmla="*/ 2147483646 w 105"/>
                      <a:gd name="T33" fmla="*/ 2147483646 h 63"/>
                      <a:gd name="T34" fmla="*/ 2147483646 w 105"/>
                      <a:gd name="T35" fmla="*/ 2147483646 h 63"/>
                      <a:gd name="T36" fmla="*/ 2147483646 w 105"/>
                      <a:gd name="T37" fmla="*/ 2147483646 h 63"/>
                      <a:gd name="T38" fmla="*/ 2147483646 w 105"/>
                      <a:gd name="T39" fmla="*/ 2147483646 h 63"/>
                      <a:gd name="T40" fmla="*/ 2147483646 w 105"/>
                      <a:gd name="T41" fmla="*/ 2147483646 h 63"/>
                      <a:gd name="T42" fmla="*/ 2147483646 w 105"/>
                      <a:gd name="T43" fmla="*/ 2147483646 h 63"/>
                      <a:gd name="T44" fmla="*/ 2147483646 w 105"/>
                      <a:gd name="T45" fmla="*/ 2147483646 h 63"/>
                      <a:gd name="T46" fmla="*/ 2147483646 w 105"/>
                      <a:gd name="T47" fmla="*/ 2147483646 h 63"/>
                      <a:gd name="T48" fmla="*/ 2147483646 w 105"/>
                      <a:gd name="T49" fmla="*/ 2147483646 h 63"/>
                      <a:gd name="T50" fmla="*/ 2147483646 w 105"/>
                      <a:gd name="T51" fmla="*/ 2147483646 h 63"/>
                      <a:gd name="T52" fmla="*/ 2147483646 w 105"/>
                      <a:gd name="T53" fmla="*/ 2147483646 h 63"/>
                      <a:gd name="T54" fmla="*/ 2147483646 w 105"/>
                      <a:gd name="T55" fmla="*/ 2147483646 h 63"/>
                      <a:gd name="T56" fmla="*/ 2147483646 w 105"/>
                      <a:gd name="T57" fmla="*/ 2147483646 h 63"/>
                      <a:gd name="T58" fmla="*/ 2147483646 w 105"/>
                      <a:gd name="T59" fmla="*/ 2147483646 h 63"/>
                      <a:gd name="T60" fmla="*/ 2147483646 w 105"/>
                      <a:gd name="T61" fmla="*/ 2147483646 h 63"/>
                      <a:gd name="T62" fmla="*/ 2147483646 w 105"/>
                      <a:gd name="T63" fmla="*/ 0 h 63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105"/>
                      <a:gd name="T97" fmla="*/ 0 h 63"/>
                      <a:gd name="T98" fmla="*/ 105 w 105"/>
                      <a:gd name="T99" fmla="*/ 63 h 63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105" h="63">
                        <a:moveTo>
                          <a:pt x="38" y="0"/>
                        </a:moveTo>
                        <a:cubicBezTo>
                          <a:pt x="33" y="1"/>
                          <a:pt x="29" y="2"/>
                          <a:pt x="24" y="3"/>
                        </a:cubicBezTo>
                        <a:cubicBezTo>
                          <a:pt x="22" y="5"/>
                          <a:pt x="19" y="10"/>
                          <a:pt x="19" y="10"/>
                        </a:cubicBezTo>
                        <a:cubicBezTo>
                          <a:pt x="18" y="13"/>
                          <a:pt x="15" y="17"/>
                          <a:pt x="13" y="19"/>
                        </a:cubicBezTo>
                        <a:cubicBezTo>
                          <a:pt x="11" y="24"/>
                          <a:pt x="8" y="28"/>
                          <a:pt x="5" y="31"/>
                        </a:cubicBezTo>
                        <a:cubicBezTo>
                          <a:pt x="3" y="33"/>
                          <a:pt x="0" y="35"/>
                          <a:pt x="0" y="35"/>
                        </a:cubicBezTo>
                        <a:cubicBezTo>
                          <a:pt x="1" y="38"/>
                          <a:pt x="3" y="41"/>
                          <a:pt x="5" y="43"/>
                        </a:cubicBezTo>
                        <a:cubicBezTo>
                          <a:pt x="6" y="47"/>
                          <a:pt x="6" y="52"/>
                          <a:pt x="8" y="55"/>
                        </a:cubicBezTo>
                        <a:cubicBezTo>
                          <a:pt x="9" y="57"/>
                          <a:pt x="12" y="60"/>
                          <a:pt x="12" y="60"/>
                        </a:cubicBezTo>
                        <a:cubicBezTo>
                          <a:pt x="14" y="58"/>
                          <a:pt x="17" y="56"/>
                          <a:pt x="17" y="56"/>
                        </a:cubicBezTo>
                        <a:cubicBezTo>
                          <a:pt x="18" y="57"/>
                          <a:pt x="21" y="59"/>
                          <a:pt x="21" y="59"/>
                        </a:cubicBezTo>
                        <a:cubicBezTo>
                          <a:pt x="25" y="57"/>
                          <a:pt x="21" y="60"/>
                          <a:pt x="24" y="53"/>
                        </a:cubicBezTo>
                        <a:cubicBezTo>
                          <a:pt x="25" y="51"/>
                          <a:pt x="28" y="49"/>
                          <a:pt x="28" y="49"/>
                        </a:cubicBezTo>
                        <a:cubicBezTo>
                          <a:pt x="31" y="50"/>
                          <a:pt x="33" y="50"/>
                          <a:pt x="35" y="48"/>
                        </a:cubicBezTo>
                        <a:cubicBezTo>
                          <a:pt x="39" y="49"/>
                          <a:pt x="43" y="49"/>
                          <a:pt x="46" y="50"/>
                        </a:cubicBezTo>
                        <a:cubicBezTo>
                          <a:pt x="49" y="51"/>
                          <a:pt x="51" y="56"/>
                          <a:pt x="54" y="58"/>
                        </a:cubicBezTo>
                        <a:cubicBezTo>
                          <a:pt x="58" y="56"/>
                          <a:pt x="57" y="56"/>
                          <a:pt x="64" y="58"/>
                        </a:cubicBezTo>
                        <a:cubicBezTo>
                          <a:pt x="66" y="59"/>
                          <a:pt x="69" y="63"/>
                          <a:pt x="69" y="63"/>
                        </a:cubicBezTo>
                        <a:cubicBezTo>
                          <a:pt x="75" y="62"/>
                          <a:pt x="75" y="61"/>
                          <a:pt x="80" y="60"/>
                        </a:cubicBezTo>
                        <a:cubicBezTo>
                          <a:pt x="83" y="57"/>
                          <a:pt x="87" y="60"/>
                          <a:pt x="90" y="57"/>
                        </a:cubicBezTo>
                        <a:cubicBezTo>
                          <a:pt x="91" y="53"/>
                          <a:pt x="93" y="48"/>
                          <a:pt x="89" y="44"/>
                        </a:cubicBezTo>
                        <a:cubicBezTo>
                          <a:pt x="93" y="40"/>
                          <a:pt x="98" y="42"/>
                          <a:pt x="100" y="37"/>
                        </a:cubicBezTo>
                        <a:cubicBezTo>
                          <a:pt x="101" y="33"/>
                          <a:pt x="102" y="28"/>
                          <a:pt x="105" y="25"/>
                        </a:cubicBezTo>
                        <a:cubicBezTo>
                          <a:pt x="104" y="23"/>
                          <a:pt x="101" y="19"/>
                          <a:pt x="101" y="19"/>
                        </a:cubicBezTo>
                        <a:cubicBezTo>
                          <a:pt x="97" y="21"/>
                          <a:pt x="94" y="23"/>
                          <a:pt x="90" y="24"/>
                        </a:cubicBezTo>
                        <a:cubicBezTo>
                          <a:pt x="86" y="28"/>
                          <a:pt x="81" y="28"/>
                          <a:pt x="78" y="31"/>
                        </a:cubicBezTo>
                        <a:cubicBezTo>
                          <a:pt x="76" y="29"/>
                          <a:pt x="75" y="29"/>
                          <a:pt x="78" y="26"/>
                        </a:cubicBezTo>
                        <a:cubicBezTo>
                          <a:pt x="76" y="24"/>
                          <a:pt x="72" y="21"/>
                          <a:pt x="72" y="21"/>
                        </a:cubicBezTo>
                        <a:cubicBezTo>
                          <a:pt x="68" y="22"/>
                          <a:pt x="61" y="25"/>
                          <a:pt x="61" y="25"/>
                        </a:cubicBezTo>
                        <a:cubicBezTo>
                          <a:pt x="56" y="23"/>
                          <a:pt x="52" y="20"/>
                          <a:pt x="47" y="18"/>
                        </a:cubicBezTo>
                        <a:cubicBezTo>
                          <a:pt x="43" y="14"/>
                          <a:pt x="45" y="17"/>
                          <a:pt x="46" y="8"/>
                        </a:cubicBezTo>
                        <a:cubicBezTo>
                          <a:pt x="42" y="4"/>
                          <a:pt x="41" y="0"/>
                          <a:pt x="36" y="0"/>
                        </a:cubicBezTo>
                      </a:path>
                    </a:pathLst>
                  </a:custGeom>
                  <a:solidFill>
                    <a:srgbClr val="FFFF53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5" name="Ардатовский"/>
                  <p:cNvSpPr>
                    <a:spLocks/>
                  </p:cNvSpPr>
                  <p:nvPr/>
                </p:nvSpPr>
                <p:spPr bwMode="auto">
                  <a:xfrm>
                    <a:off x="1260207" y="5072684"/>
                    <a:ext cx="847725" cy="981075"/>
                  </a:xfrm>
                  <a:custGeom>
                    <a:avLst/>
                    <a:gdLst>
                      <a:gd name="T0" fmla="*/ 2147483646 w 89"/>
                      <a:gd name="T1" fmla="*/ 2147483646 h 103"/>
                      <a:gd name="T2" fmla="*/ 2147483646 w 89"/>
                      <a:gd name="T3" fmla="*/ 2147483646 h 103"/>
                      <a:gd name="T4" fmla="*/ 2147483646 w 89"/>
                      <a:gd name="T5" fmla="*/ 2147483646 h 103"/>
                      <a:gd name="T6" fmla="*/ 2147483646 w 89"/>
                      <a:gd name="T7" fmla="*/ 2147483646 h 103"/>
                      <a:gd name="T8" fmla="*/ 2147483646 w 89"/>
                      <a:gd name="T9" fmla="*/ 2147483646 h 103"/>
                      <a:gd name="T10" fmla="*/ 2147483646 w 89"/>
                      <a:gd name="T11" fmla="*/ 2147483646 h 103"/>
                      <a:gd name="T12" fmla="*/ 2147483646 w 89"/>
                      <a:gd name="T13" fmla="*/ 2147483646 h 103"/>
                      <a:gd name="T14" fmla="*/ 2147483646 w 89"/>
                      <a:gd name="T15" fmla="*/ 2147483646 h 103"/>
                      <a:gd name="T16" fmla="*/ 2147483646 w 89"/>
                      <a:gd name="T17" fmla="*/ 2147483646 h 103"/>
                      <a:gd name="T18" fmla="*/ 2147483646 w 89"/>
                      <a:gd name="T19" fmla="*/ 2147483646 h 103"/>
                      <a:gd name="T20" fmla="*/ 2147483646 w 89"/>
                      <a:gd name="T21" fmla="*/ 2147483646 h 103"/>
                      <a:gd name="T22" fmla="*/ 0 w 89"/>
                      <a:gd name="T23" fmla="*/ 2147483646 h 103"/>
                      <a:gd name="T24" fmla="*/ 2147483646 w 89"/>
                      <a:gd name="T25" fmla="*/ 2147483646 h 103"/>
                      <a:gd name="T26" fmla="*/ 2147483646 w 89"/>
                      <a:gd name="T27" fmla="*/ 2147483646 h 103"/>
                      <a:gd name="T28" fmla="*/ 2147483646 w 89"/>
                      <a:gd name="T29" fmla="*/ 2147483646 h 103"/>
                      <a:gd name="T30" fmla="*/ 2147483646 w 89"/>
                      <a:gd name="T31" fmla="*/ 2147483646 h 103"/>
                      <a:gd name="T32" fmla="*/ 2147483646 w 89"/>
                      <a:gd name="T33" fmla="*/ 2147483646 h 103"/>
                      <a:gd name="T34" fmla="*/ 2147483646 w 89"/>
                      <a:gd name="T35" fmla="*/ 2147483646 h 103"/>
                      <a:gd name="T36" fmla="*/ 2147483646 w 89"/>
                      <a:gd name="T37" fmla="*/ 2147483646 h 103"/>
                      <a:gd name="T38" fmla="*/ 2147483646 w 89"/>
                      <a:gd name="T39" fmla="*/ 2147483646 h 103"/>
                      <a:gd name="T40" fmla="*/ 2147483646 w 89"/>
                      <a:gd name="T41" fmla="*/ 2147483646 h 103"/>
                      <a:gd name="T42" fmla="*/ 2147483646 w 89"/>
                      <a:gd name="T43" fmla="*/ 2147483646 h 103"/>
                      <a:gd name="T44" fmla="*/ 2147483646 w 89"/>
                      <a:gd name="T45" fmla="*/ 2147483646 h 103"/>
                      <a:gd name="T46" fmla="*/ 2147483646 w 89"/>
                      <a:gd name="T47" fmla="*/ 2147483646 h 103"/>
                      <a:gd name="T48" fmla="*/ 2147483646 w 89"/>
                      <a:gd name="T49" fmla="*/ 2147483646 h 103"/>
                      <a:gd name="T50" fmla="*/ 2147483646 w 89"/>
                      <a:gd name="T51" fmla="*/ 2147483646 h 103"/>
                      <a:gd name="T52" fmla="*/ 2147483646 w 89"/>
                      <a:gd name="T53" fmla="*/ 2147483646 h 103"/>
                      <a:gd name="T54" fmla="*/ 2147483646 w 89"/>
                      <a:gd name="T55" fmla="*/ 2147483646 h 103"/>
                      <a:gd name="T56" fmla="*/ 2147483646 w 89"/>
                      <a:gd name="T57" fmla="*/ 2147483646 h 103"/>
                      <a:gd name="T58" fmla="*/ 2147483646 w 89"/>
                      <a:gd name="T59" fmla="*/ 2147483646 h 103"/>
                      <a:gd name="T60" fmla="*/ 2147483646 w 89"/>
                      <a:gd name="T61" fmla="*/ 2147483646 h 103"/>
                      <a:gd name="T62" fmla="*/ 2147483646 w 89"/>
                      <a:gd name="T63" fmla="*/ 2147483646 h 103"/>
                      <a:gd name="T64" fmla="*/ 2147483646 w 89"/>
                      <a:gd name="T65" fmla="*/ 2147483646 h 103"/>
                      <a:gd name="T66" fmla="*/ 2147483646 w 89"/>
                      <a:gd name="T67" fmla="*/ 2147483646 h 103"/>
                      <a:gd name="T68" fmla="*/ 2147483646 w 89"/>
                      <a:gd name="T69" fmla="*/ 2147483646 h 103"/>
                      <a:gd name="T70" fmla="*/ 2147483646 w 89"/>
                      <a:gd name="T71" fmla="*/ 2147483646 h 103"/>
                      <a:gd name="T72" fmla="*/ 2147483646 w 89"/>
                      <a:gd name="T73" fmla="*/ 2147483646 h 103"/>
                      <a:gd name="T74" fmla="*/ 2147483646 w 89"/>
                      <a:gd name="T75" fmla="*/ 2147483646 h 103"/>
                      <a:gd name="T76" fmla="*/ 2147483646 w 89"/>
                      <a:gd name="T77" fmla="*/ 2147483646 h 103"/>
                      <a:gd name="T78" fmla="*/ 2147483646 w 89"/>
                      <a:gd name="T79" fmla="*/ 2147483646 h 103"/>
                      <a:gd name="T80" fmla="*/ 2147483646 w 89"/>
                      <a:gd name="T81" fmla="*/ 2147483646 h 103"/>
                      <a:gd name="T82" fmla="*/ 2147483646 w 89"/>
                      <a:gd name="T83" fmla="*/ 2147483646 h 103"/>
                      <a:gd name="T84" fmla="*/ 2147483646 w 89"/>
                      <a:gd name="T85" fmla="*/ 2147483646 h 103"/>
                      <a:gd name="T86" fmla="*/ 2147483646 w 89"/>
                      <a:gd name="T87" fmla="*/ 2147483646 h 103"/>
                      <a:gd name="T88" fmla="*/ 2147483646 w 89"/>
                      <a:gd name="T89" fmla="*/ 2147483646 h 103"/>
                      <a:gd name="T90" fmla="*/ 2147483646 w 89"/>
                      <a:gd name="T91" fmla="*/ 2147483646 h 103"/>
                      <a:gd name="T92" fmla="*/ 2147483646 w 89"/>
                      <a:gd name="T93" fmla="*/ 2147483646 h 103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w 89"/>
                      <a:gd name="T142" fmla="*/ 0 h 103"/>
                      <a:gd name="T143" fmla="*/ 89 w 89"/>
                      <a:gd name="T144" fmla="*/ 103 h 103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T141" t="T142" r="T143" b="T144"/>
                    <a:pathLst>
                      <a:path w="89" h="103">
                        <a:moveTo>
                          <a:pt x="18" y="28"/>
                        </a:moveTo>
                        <a:cubicBezTo>
                          <a:pt x="20" y="30"/>
                          <a:pt x="21" y="32"/>
                          <a:pt x="24" y="33"/>
                        </a:cubicBezTo>
                        <a:cubicBezTo>
                          <a:pt x="26" y="38"/>
                          <a:pt x="29" y="38"/>
                          <a:pt x="34" y="39"/>
                        </a:cubicBezTo>
                        <a:cubicBezTo>
                          <a:pt x="36" y="41"/>
                          <a:pt x="37" y="38"/>
                          <a:pt x="39" y="40"/>
                        </a:cubicBezTo>
                        <a:cubicBezTo>
                          <a:pt x="38" y="42"/>
                          <a:pt x="36" y="46"/>
                          <a:pt x="36" y="46"/>
                        </a:cubicBezTo>
                        <a:cubicBezTo>
                          <a:pt x="34" y="51"/>
                          <a:pt x="33" y="48"/>
                          <a:pt x="30" y="46"/>
                        </a:cubicBezTo>
                        <a:cubicBezTo>
                          <a:pt x="29" y="47"/>
                          <a:pt x="26" y="49"/>
                          <a:pt x="26" y="49"/>
                        </a:cubicBezTo>
                        <a:cubicBezTo>
                          <a:pt x="23" y="46"/>
                          <a:pt x="20" y="49"/>
                          <a:pt x="16" y="50"/>
                        </a:cubicBezTo>
                        <a:cubicBezTo>
                          <a:pt x="14" y="52"/>
                          <a:pt x="13" y="54"/>
                          <a:pt x="11" y="55"/>
                        </a:cubicBezTo>
                        <a:cubicBezTo>
                          <a:pt x="10" y="59"/>
                          <a:pt x="11" y="62"/>
                          <a:pt x="6" y="60"/>
                        </a:cubicBezTo>
                        <a:cubicBezTo>
                          <a:pt x="5" y="61"/>
                          <a:pt x="3" y="63"/>
                          <a:pt x="3" y="63"/>
                        </a:cubicBezTo>
                        <a:cubicBezTo>
                          <a:pt x="2" y="62"/>
                          <a:pt x="0" y="64"/>
                          <a:pt x="0" y="64"/>
                        </a:cubicBezTo>
                        <a:cubicBezTo>
                          <a:pt x="3" y="69"/>
                          <a:pt x="2" y="65"/>
                          <a:pt x="1" y="74"/>
                        </a:cubicBezTo>
                        <a:cubicBezTo>
                          <a:pt x="1" y="75"/>
                          <a:pt x="1" y="76"/>
                          <a:pt x="2" y="77"/>
                        </a:cubicBezTo>
                        <a:cubicBezTo>
                          <a:pt x="3" y="78"/>
                          <a:pt x="6" y="74"/>
                          <a:pt x="6" y="74"/>
                        </a:cubicBezTo>
                        <a:cubicBezTo>
                          <a:pt x="10" y="78"/>
                          <a:pt x="4" y="81"/>
                          <a:pt x="1" y="82"/>
                        </a:cubicBezTo>
                        <a:cubicBezTo>
                          <a:pt x="2" y="86"/>
                          <a:pt x="1" y="89"/>
                          <a:pt x="2" y="93"/>
                        </a:cubicBezTo>
                        <a:cubicBezTo>
                          <a:pt x="1" y="96"/>
                          <a:pt x="1" y="99"/>
                          <a:pt x="3" y="101"/>
                        </a:cubicBezTo>
                        <a:cubicBezTo>
                          <a:pt x="5" y="100"/>
                          <a:pt x="8" y="98"/>
                          <a:pt x="8" y="98"/>
                        </a:cubicBezTo>
                        <a:cubicBezTo>
                          <a:pt x="16" y="102"/>
                          <a:pt x="9" y="102"/>
                          <a:pt x="22" y="103"/>
                        </a:cubicBezTo>
                        <a:cubicBezTo>
                          <a:pt x="24" y="101"/>
                          <a:pt x="26" y="102"/>
                          <a:pt x="28" y="100"/>
                        </a:cubicBezTo>
                        <a:cubicBezTo>
                          <a:pt x="29" y="101"/>
                          <a:pt x="33" y="99"/>
                          <a:pt x="35" y="99"/>
                        </a:cubicBezTo>
                        <a:cubicBezTo>
                          <a:pt x="38" y="96"/>
                          <a:pt x="63" y="92"/>
                          <a:pt x="65" y="92"/>
                        </a:cubicBezTo>
                        <a:cubicBezTo>
                          <a:pt x="71" y="86"/>
                          <a:pt x="68" y="74"/>
                          <a:pt x="77" y="71"/>
                        </a:cubicBezTo>
                        <a:cubicBezTo>
                          <a:pt x="81" y="67"/>
                          <a:pt x="78" y="69"/>
                          <a:pt x="86" y="68"/>
                        </a:cubicBezTo>
                        <a:cubicBezTo>
                          <a:pt x="89" y="65"/>
                          <a:pt x="79" y="61"/>
                          <a:pt x="77" y="59"/>
                        </a:cubicBezTo>
                        <a:cubicBezTo>
                          <a:pt x="76" y="54"/>
                          <a:pt x="74" y="50"/>
                          <a:pt x="73" y="45"/>
                        </a:cubicBezTo>
                        <a:lnTo>
                          <a:pt x="77" y="38"/>
                        </a:lnTo>
                        <a:cubicBezTo>
                          <a:pt x="77" y="38"/>
                          <a:pt x="78" y="37"/>
                          <a:pt x="78" y="37"/>
                        </a:cubicBezTo>
                        <a:cubicBezTo>
                          <a:pt x="76" y="33"/>
                          <a:pt x="75" y="32"/>
                          <a:pt x="71" y="31"/>
                        </a:cubicBezTo>
                        <a:cubicBezTo>
                          <a:pt x="68" y="28"/>
                          <a:pt x="73" y="32"/>
                          <a:pt x="67" y="31"/>
                        </a:cubicBezTo>
                        <a:cubicBezTo>
                          <a:pt x="66" y="31"/>
                          <a:pt x="65" y="29"/>
                          <a:pt x="65" y="29"/>
                        </a:cubicBezTo>
                        <a:cubicBezTo>
                          <a:pt x="67" y="25"/>
                          <a:pt x="66" y="26"/>
                          <a:pt x="68" y="24"/>
                        </a:cubicBezTo>
                        <a:cubicBezTo>
                          <a:pt x="69" y="24"/>
                          <a:pt x="78" y="26"/>
                          <a:pt x="79" y="25"/>
                        </a:cubicBezTo>
                        <a:cubicBezTo>
                          <a:pt x="80" y="19"/>
                          <a:pt x="83" y="19"/>
                          <a:pt x="77" y="18"/>
                        </a:cubicBezTo>
                        <a:cubicBezTo>
                          <a:pt x="76" y="17"/>
                          <a:pt x="74" y="16"/>
                          <a:pt x="73" y="15"/>
                        </a:cubicBezTo>
                        <a:cubicBezTo>
                          <a:pt x="73" y="11"/>
                          <a:pt x="71" y="5"/>
                          <a:pt x="74" y="2"/>
                        </a:cubicBezTo>
                        <a:cubicBezTo>
                          <a:pt x="72" y="0"/>
                          <a:pt x="69" y="3"/>
                          <a:pt x="67" y="4"/>
                        </a:cubicBezTo>
                        <a:cubicBezTo>
                          <a:pt x="65" y="4"/>
                          <a:pt x="63" y="3"/>
                          <a:pt x="61" y="3"/>
                        </a:cubicBezTo>
                        <a:cubicBezTo>
                          <a:pt x="59" y="3"/>
                          <a:pt x="57" y="6"/>
                          <a:pt x="57" y="6"/>
                        </a:cubicBezTo>
                        <a:cubicBezTo>
                          <a:pt x="51" y="5"/>
                          <a:pt x="52" y="4"/>
                          <a:pt x="47" y="5"/>
                        </a:cubicBezTo>
                        <a:cubicBezTo>
                          <a:pt x="48" y="8"/>
                          <a:pt x="49" y="7"/>
                          <a:pt x="48" y="10"/>
                        </a:cubicBezTo>
                        <a:cubicBezTo>
                          <a:pt x="39" y="9"/>
                          <a:pt x="38" y="11"/>
                          <a:pt x="31" y="14"/>
                        </a:cubicBezTo>
                        <a:cubicBezTo>
                          <a:pt x="27" y="6"/>
                          <a:pt x="30" y="10"/>
                          <a:pt x="20" y="13"/>
                        </a:cubicBezTo>
                        <a:cubicBezTo>
                          <a:pt x="19" y="14"/>
                          <a:pt x="19" y="14"/>
                          <a:pt x="18" y="15"/>
                        </a:cubicBezTo>
                        <a:cubicBezTo>
                          <a:pt x="17" y="16"/>
                          <a:pt x="20" y="17"/>
                          <a:pt x="20" y="17"/>
                        </a:cubicBezTo>
                        <a:cubicBezTo>
                          <a:pt x="20" y="20"/>
                          <a:pt x="19" y="29"/>
                          <a:pt x="18" y="28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" name="Шатковский"/>
                  <p:cNvSpPr>
                    <a:spLocks/>
                  </p:cNvSpPr>
                  <p:nvPr/>
                </p:nvSpPr>
                <p:spPr bwMode="auto">
                  <a:xfrm>
                    <a:off x="2317482" y="5520359"/>
                    <a:ext cx="1057275" cy="676275"/>
                  </a:xfrm>
                  <a:custGeom>
                    <a:avLst/>
                    <a:gdLst>
                      <a:gd name="T0" fmla="*/ 0 w 111"/>
                      <a:gd name="T1" fmla="*/ 2147483646 h 71"/>
                      <a:gd name="T2" fmla="*/ 0 w 111"/>
                      <a:gd name="T3" fmla="*/ 2147483646 h 71"/>
                      <a:gd name="T4" fmla="*/ 2147483646 w 111"/>
                      <a:gd name="T5" fmla="*/ 2147483646 h 71"/>
                      <a:gd name="T6" fmla="*/ 2147483646 w 111"/>
                      <a:gd name="T7" fmla="*/ 2147483646 h 71"/>
                      <a:gd name="T8" fmla="*/ 2147483646 w 111"/>
                      <a:gd name="T9" fmla="*/ 2147483646 h 71"/>
                      <a:gd name="T10" fmla="*/ 2147483646 w 111"/>
                      <a:gd name="T11" fmla="*/ 2147483646 h 71"/>
                      <a:gd name="T12" fmla="*/ 2147483646 w 111"/>
                      <a:gd name="T13" fmla="*/ 2147483646 h 71"/>
                      <a:gd name="T14" fmla="*/ 2147483646 w 111"/>
                      <a:gd name="T15" fmla="*/ 2147483646 h 71"/>
                      <a:gd name="T16" fmla="*/ 2147483646 w 111"/>
                      <a:gd name="T17" fmla="*/ 2147483646 h 71"/>
                      <a:gd name="T18" fmla="*/ 2147483646 w 111"/>
                      <a:gd name="T19" fmla="*/ 2147483646 h 71"/>
                      <a:gd name="T20" fmla="*/ 2147483646 w 111"/>
                      <a:gd name="T21" fmla="*/ 2147483646 h 71"/>
                      <a:gd name="T22" fmla="*/ 2147483646 w 111"/>
                      <a:gd name="T23" fmla="*/ 2147483646 h 71"/>
                      <a:gd name="T24" fmla="*/ 2147483646 w 111"/>
                      <a:gd name="T25" fmla="*/ 2147483646 h 71"/>
                      <a:gd name="T26" fmla="*/ 2147483646 w 111"/>
                      <a:gd name="T27" fmla="*/ 2147483646 h 71"/>
                      <a:gd name="T28" fmla="*/ 2147483646 w 111"/>
                      <a:gd name="T29" fmla="*/ 2147483646 h 71"/>
                      <a:gd name="T30" fmla="*/ 2147483646 w 111"/>
                      <a:gd name="T31" fmla="*/ 2147483646 h 71"/>
                      <a:gd name="T32" fmla="*/ 2147483646 w 111"/>
                      <a:gd name="T33" fmla="*/ 2147483646 h 71"/>
                      <a:gd name="T34" fmla="*/ 2147483646 w 111"/>
                      <a:gd name="T35" fmla="*/ 2147483646 h 71"/>
                      <a:gd name="T36" fmla="*/ 2147483646 w 111"/>
                      <a:gd name="T37" fmla="*/ 2147483646 h 71"/>
                      <a:gd name="T38" fmla="*/ 2147483646 w 111"/>
                      <a:gd name="T39" fmla="*/ 2147483646 h 71"/>
                      <a:gd name="T40" fmla="*/ 2147483646 w 111"/>
                      <a:gd name="T41" fmla="*/ 2147483646 h 71"/>
                      <a:gd name="T42" fmla="*/ 2147483646 w 111"/>
                      <a:gd name="T43" fmla="*/ 2147483646 h 71"/>
                      <a:gd name="T44" fmla="*/ 2147483646 w 111"/>
                      <a:gd name="T45" fmla="*/ 2147483646 h 71"/>
                      <a:gd name="T46" fmla="*/ 2147483646 w 111"/>
                      <a:gd name="T47" fmla="*/ 2147483646 h 71"/>
                      <a:gd name="T48" fmla="*/ 2147483646 w 111"/>
                      <a:gd name="T49" fmla="*/ 2147483646 h 71"/>
                      <a:gd name="T50" fmla="*/ 2147483646 w 111"/>
                      <a:gd name="T51" fmla="*/ 2147483646 h 71"/>
                      <a:gd name="T52" fmla="*/ 2147483646 w 111"/>
                      <a:gd name="T53" fmla="*/ 2147483646 h 71"/>
                      <a:gd name="T54" fmla="*/ 2147483646 w 111"/>
                      <a:gd name="T55" fmla="*/ 2147483646 h 71"/>
                      <a:gd name="T56" fmla="*/ 2147483646 w 111"/>
                      <a:gd name="T57" fmla="*/ 0 h 71"/>
                      <a:gd name="T58" fmla="*/ 2147483646 w 111"/>
                      <a:gd name="T59" fmla="*/ 2147483646 h 71"/>
                      <a:gd name="T60" fmla="*/ 2147483646 w 111"/>
                      <a:gd name="T61" fmla="*/ 2147483646 h 71"/>
                      <a:gd name="T62" fmla="*/ 2147483646 w 111"/>
                      <a:gd name="T63" fmla="*/ 2147483646 h 71"/>
                      <a:gd name="T64" fmla="*/ 2147483646 w 111"/>
                      <a:gd name="T65" fmla="*/ 2147483646 h 71"/>
                      <a:gd name="T66" fmla="*/ 2147483646 w 111"/>
                      <a:gd name="T67" fmla="*/ 2147483646 h 71"/>
                      <a:gd name="T68" fmla="*/ 2147483646 w 111"/>
                      <a:gd name="T69" fmla="*/ 2147483646 h 71"/>
                      <a:gd name="T70" fmla="*/ 2147483646 w 111"/>
                      <a:gd name="T71" fmla="*/ 2147483646 h 71"/>
                      <a:gd name="T72" fmla="*/ 2147483646 w 111"/>
                      <a:gd name="T73" fmla="*/ 2147483646 h 71"/>
                      <a:gd name="T74" fmla="*/ 2147483646 w 111"/>
                      <a:gd name="T75" fmla="*/ 2147483646 h 71"/>
                      <a:gd name="T76" fmla="*/ 2147483646 w 111"/>
                      <a:gd name="T77" fmla="*/ 2147483646 h 71"/>
                      <a:gd name="T78" fmla="*/ 2147483646 w 111"/>
                      <a:gd name="T79" fmla="*/ 2147483646 h 71"/>
                      <a:gd name="T80" fmla="*/ 0 w 111"/>
                      <a:gd name="T81" fmla="*/ 2147483646 h 71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w 111"/>
                      <a:gd name="T124" fmla="*/ 0 h 71"/>
                      <a:gd name="T125" fmla="*/ 111 w 111"/>
                      <a:gd name="T126" fmla="*/ 71 h 71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T123" t="T124" r="T125" b="T126"/>
                    <a:pathLst>
                      <a:path w="111" h="71">
                        <a:moveTo>
                          <a:pt x="0" y="37"/>
                        </a:moveTo>
                        <a:cubicBezTo>
                          <a:pt x="2" y="41"/>
                          <a:pt x="2" y="43"/>
                          <a:pt x="0" y="47"/>
                        </a:cubicBezTo>
                        <a:lnTo>
                          <a:pt x="6" y="57"/>
                        </a:lnTo>
                        <a:cubicBezTo>
                          <a:pt x="6" y="57"/>
                          <a:pt x="5" y="56"/>
                          <a:pt x="5" y="56"/>
                        </a:cubicBezTo>
                        <a:cubicBezTo>
                          <a:pt x="4" y="55"/>
                          <a:pt x="6" y="57"/>
                          <a:pt x="6" y="58"/>
                        </a:cubicBezTo>
                        <a:cubicBezTo>
                          <a:pt x="7" y="59"/>
                          <a:pt x="9" y="61"/>
                          <a:pt x="10" y="62"/>
                        </a:cubicBezTo>
                        <a:cubicBezTo>
                          <a:pt x="14" y="66"/>
                          <a:pt x="28" y="67"/>
                          <a:pt x="33" y="68"/>
                        </a:cubicBezTo>
                        <a:cubicBezTo>
                          <a:pt x="36" y="69"/>
                          <a:pt x="41" y="71"/>
                          <a:pt x="41" y="71"/>
                        </a:cubicBezTo>
                        <a:cubicBezTo>
                          <a:pt x="43" y="69"/>
                          <a:pt x="43" y="68"/>
                          <a:pt x="45" y="66"/>
                        </a:cubicBezTo>
                        <a:lnTo>
                          <a:pt x="50" y="59"/>
                        </a:lnTo>
                        <a:cubicBezTo>
                          <a:pt x="50" y="59"/>
                          <a:pt x="51" y="58"/>
                          <a:pt x="51" y="58"/>
                        </a:cubicBezTo>
                        <a:cubicBezTo>
                          <a:pt x="50" y="53"/>
                          <a:pt x="49" y="49"/>
                          <a:pt x="53" y="45"/>
                        </a:cubicBezTo>
                        <a:cubicBezTo>
                          <a:pt x="60" y="47"/>
                          <a:pt x="60" y="51"/>
                          <a:pt x="64" y="55"/>
                        </a:cubicBezTo>
                        <a:cubicBezTo>
                          <a:pt x="66" y="53"/>
                          <a:pt x="67" y="53"/>
                          <a:pt x="69" y="51"/>
                        </a:cubicBezTo>
                        <a:cubicBezTo>
                          <a:pt x="67" y="49"/>
                          <a:pt x="66" y="48"/>
                          <a:pt x="65" y="46"/>
                        </a:cubicBezTo>
                        <a:cubicBezTo>
                          <a:pt x="66" y="41"/>
                          <a:pt x="68" y="37"/>
                          <a:pt x="73" y="35"/>
                        </a:cubicBezTo>
                        <a:cubicBezTo>
                          <a:pt x="78" y="36"/>
                          <a:pt x="78" y="35"/>
                          <a:pt x="80" y="39"/>
                        </a:cubicBezTo>
                        <a:cubicBezTo>
                          <a:pt x="84" y="35"/>
                          <a:pt x="75" y="43"/>
                          <a:pt x="88" y="37"/>
                        </a:cubicBezTo>
                        <a:cubicBezTo>
                          <a:pt x="89" y="36"/>
                          <a:pt x="89" y="34"/>
                          <a:pt x="90" y="33"/>
                        </a:cubicBezTo>
                        <a:cubicBezTo>
                          <a:pt x="93" y="31"/>
                          <a:pt x="96" y="31"/>
                          <a:pt x="99" y="30"/>
                        </a:cubicBezTo>
                        <a:cubicBezTo>
                          <a:pt x="102" y="27"/>
                          <a:pt x="104" y="25"/>
                          <a:pt x="106" y="22"/>
                        </a:cubicBezTo>
                        <a:cubicBezTo>
                          <a:pt x="107" y="21"/>
                          <a:pt x="109" y="19"/>
                          <a:pt x="109" y="19"/>
                        </a:cubicBezTo>
                        <a:cubicBezTo>
                          <a:pt x="110" y="17"/>
                          <a:pt x="111" y="16"/>
                          <a:pt x="111" y="14"/>
                        </a:cubicBezTo>
                        <a:cubicBezTo>
                          <a:pt x="111" y="12"/>
                          <a:pt x="107" y="9"/>
                          <a:pt x="107" y="9"/>
                        </a:cubicBezTo>
                        <a:cubicBezTo>
                          <a:pt x="104" y="10"/>
                          <a:pt x="103" y="13"/>
                          <a:pt x="100" y="14"/>
                        </a:cubicBezTo>
                        <a:cubicBezTo>
                          <a:pt x="94" y="13"/>
                          <a:pt x="96" y="10"/>
                          <a:pt x="90" y="8"/>
                        </a:cubicBezTo>
                        <a:cubicBezTo>
                          <a:pt x="87" y="5"/>
                          <a:pt x="89" y="6"/>
                          <a:pt x="84" y="7"/>
                        </a:cubicBezTo>
                        <a:lnTo>
                          <a:pt x="76" y="1"/>
                        </a:lnTo>
                        <a:cubicBezTo>
                          <a:pt x="76" y="1"/>
                          <a:pt x="75" y="0"/>
                          <a:pt x="75" y="0"/>
                        </a:cubicBezTo>
                        <a:cubicBezTo>
                          <a:pt x="74" y="3"/>
                          <a:pt x="74" y="3"/>
                          <a:pt x="71" y="2"/>
                        </a:cubicBezTo>
                        <a:cubicBezTo>
                          <a:pt x="70" y="3"/>
                          <a:pt x="68" y="3"/>
                          <a:pt x="69" y="4"/>
                        </a:cubicBezTo>
                        <a:cubicBezTo>
                          <a:pt x="70" y="5"/>
                          <a:pt x="71" y="6"/>
                          <a:pt x="71" y="6"/>
                        </a:cubicBezTo>
                        <a:cubicBezTo>
                          <a:pt x="70" y="7"/>
                          <a:pt x="70" y="9"/>
                          <a:pt x="69" y="9"/>
                        </a:cubicBezTo>
                        <a:cubicBezTo>
                          <a:pt x="66" y="8"/>
                          <a:pt x="62" y="4"/>
                          <a:pt x="62" y="4"/>
                        </a:cubicBezTo>
                        <a:cubicBezTo>
                          <a:pt x="57" y="6"/>
                          <a:pt x="53" y="8"/>
                          <a:pt x="48" y="9"/>
                        </a:cubicBezTo>
                        <a:cubicBezTo>
                          <a:pt x="49" y="16"/>
                          <a:pt x="50" y="15"/>
                          <a:pt x="43" y="14"/>
                        </a:cubicBezTo>
                        <a:cubicBezTo>
                          <a:pt x="41" y="12"/>
                          <a:pt x="39" y="11"/>
                          <a:pt x="36" y="10"/>
                        </a:cubicBezTo>
                        <a:cubicBezTo>
                          <a:pt x="31" y="11"/>
                          <a:pt x="26" y="10"/>
                          <a:pt x="22" y="14"/>
                        </a:cubicBezTo>
                        <a:lnTo>
                          <a:pt x="14" y="16"/>
                        </a:lnTo>
                        <a:cubicBezTo>
                          <a:pt x="14" y="16"/>
                          <a:pt x="13" y="17"/>
                          <a:pt x="13" y="17"/>
                        </a:cubicBezTo>
                        <a:cubicBezTo>
                          <a:pt x="15" y="28"/>
                          <a:pt x="0" y="29"/>
                          <a:pt x="0" y="39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" name="Гагинский"/>
                  <p:cNvSpPr>
                    <a:spLocks/>
                  </p:cNvSpPr>
                  <p:nvPr/>
                </p:nvSpPr>
                <p:spPr bwMode="auto">
                  <a:xfrm>
                    <a:off x="3165207" y="5425109"/>
                    <a:ext cx="752475" cy="657225"/>
                  </a:xfrm>
                  <a:custGeom>
                    <a:avLst/>
                    <a:gdLst>
                      <a:gd name="T0" fmla="*/ 0 w 79"/>
                      <a:gd name="T1" fmla="*/ 2147483646 h 69"/>
                      <a:gd name="T2" fmla="*/ 2147483646 w 79"/>
                      <a:gd name="T3" fmla="*/ 2147483646 h 69"/>
                      <a:gd name="T4" fmla="*/ 2147483646 w 79"/>
                      <a:gd name="T5" fmla="*/ 2147483646 h 69"/>
                      <a:gd name="T6" fmla="*/ 2147483646 w 79"/>
                      <a:gd name="T7" fmla="*/ 2147483646 h 69"/>
                      <a:gd name="T8" fmla="*/ 2147483646 w 79"/>
                      <a:gd name="T9" fmla="*/ 2147483646 h 69"/>
                      <a:gd name="T10" fmla="*/ 2147483646 w 79"/>
                      <a:gd name="T11" fmla="*/ 2147483646 h 69"/>
                      <a:gd name="T12" fmla="*/ 2147483646 w 79"/>
                      <a:gd name="T13" fmla="*/ 2147483646 h 69"/>
                      <a:gd name="T14" fmla="*/ 2147483646 w 79"/>
                      <a:gd name="T15" fmla="*/ 2147483646 h 69"/>
                      <a:gd name="T16" fmla="*/ 2147483646 w 79"/>
                      <a:gd name="T17" fmla="*/ 2147483646 h 69"/>
                      <a:gd name="T18" fmla="*/ 2147483646 w 79"/>
                      <a:gd name="T19" fmla="*/ 2147483646 h 69"/>
                      <a:gd name="T20" fmla="*/ 2147483646 w 79"/>
                      <a:gd name="T21" fmla="*/ 2147483646 h 69"/>
                      <a:gd name="T22" fmla="*/ 2147483646 w 79"/>
                      <a:gd name="T23" fmla="*/ 2147483646 h 69"/>
                      <a:gd name="T24" fmla="*/ 2147483646 w 79"/>
                      <a:gd name="T25" fmla="*/ 2147483646 h 69"/>
                      <a:gd name="T26" fmla="*/ 2147483646 w 79"/>
                      <a:gd name="T27" fmla="*/ 2147483646 h 69"/>
                      <a:gd name="T28" fmla="*/ 2147483646 w 79"/>
                      <a:gd name="T29" fmla="*/ 2147483646 h 69"/>
                      <a:gd name="T30" fmla="*/ 2147483646 w 79"/>
                      <a:gd name="T31" fmla="*/ 0 h 69"/>
                      <a:gd name="T32" fmla="*/ 2147483646 w 79"/>
                      <a:gd name="T33" fmla="*/ 2147483646 h 69"/>
                      <a:gd name="T34" fmla="*/ 2147483646 w 79"/>
                      <a:gd name="T35" fmla="*/ 2147483646 h 69"/>
                      <a:gd name="T36" fmla="*/ 2147483646 w 79"/>
                      <a:gd name="T37" fmla="*/ 2147483646 h 69"/>
                      <a:gd name="T38" fmla="*/ 2147483646 w 79"/>
                      <a:gd name="T39" fmla="*/ 2147483646 h 69"/>
                      <a:gd name="T40" fmla="*/ 2147483646 w 79"/>
                      <a:gd name="T41" fmla="*/ 2147483646 h 69"/>
                      <a:gd name="T42" fmla="*/ 2147483646 w 79"/>
                      <a:gd name="T43" fmla="*/ 2147483646 h 69"/>
                      <a:gd name="T44" fmla="*/ 0 w 79"/>
                      <a:gd name="T45" fmla="*/ 2147483646 h 69"/>
                      <a:gd name="T46" fmla="*/ 2147483646 w 79"/>
                      <a:gd name="T47" fmla="*/ 2147483646 h 69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9"/>
                      <a:gd name="T73" fmla="*/ 0 h 69"/>
                      <a:gd name="T74" fmla="*/ 79 w 79"/>
                      <a:gd name="T75" fmla="*/ 69 h 69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9" h="69">
                        <a:moveTo>
                          <a:pt x="0" y="47"/>
                        </a:moveTo>
                        <a:cubicBezTo>
                          <a:pt x="3" y="50"/>
                          <a:pt x="1" y="49"/>
                          <a:pt x="8" y="50"/>
                        </a:cubicBezTo>
                        <a:cubicBezTo>
                          <a:pt x="14" y="56"/>
                          <a:pt x="21" y="56"/>
                          <a:pt x="28" y="57"/>
                        </a:cubicBezTo>
                        <a:cubicBezTo>
                          <a:pt x="26" y="61"/>
                          <a:pt x="33" y="69"/>
                          <a:pt x="33" y="69"/>
                        </a:cubicBezTo>
                        <a:cubicBezTo>
                          <a:pt x="39" y="68"/>
                          <a:pt x="44" y="67"/>
                          <a:pt x="50" y="66"/>
                        </a:cubicBezTo>
                        <a:cubicBezTo>
                          <a:pt x="54" y="62"/>
                          <a:pt x="51" y="59"/>
                          <a:pt x="57" y="57"/>
                        </a:cubicBezTo>
                        <a:cubicBezTo>
                          <a:pt x="54" y="54"/>
                          <a:pt x="63" y="53"/>
                          <a:pt x="67" y="53"/>
                        </a:cubicBezTo>
                        <a:cubicBezTo>
                          <a:pt x="68" y="52"/>
                          <a:pt x="71" y="50"/>
                          <a:pt x="71" y="50"/>
                        </a:cubicBezTo>
                        <a:cubicBezTo>
                          <a:pt x="72" y="47"/>
                          <a:pt x="74" y="44"/>
                          <a:pt x="72" y="41"/>
                        </a:cubicBezTo>
                        <a:cubicBezTo>
                          <a:pt x="73" y="38"/>
                          <a:pt x="75" y="36"/>
                          <a:pt x="78" y="35"/>
                        </a:cubicBezTo>
                        <a:cubicBezTo>
                          <a:pt x="75" y="32"/>
                          <a:pt x="79" y="37"/>
                          <a:pt x="76" y="28"/>
                        </a:cubicBezTo>
                        <a:cubicBezTo>
                          <a:pt x="75" y="25"/>
                          <a:pt x="69" y="20"/>
                          <a:pt x="66" y="19"/>
                        </a:cubicBezTo>
                        <a:cubicBezTo>
                          <a:pt x="65" y="18"/>
                          <a:pt x="63" y="17"/>
                          <a:pt x="62" y="16"/>
                        </a:cubicBezTo>
                        <a:cubicBezTo>
                          <a:pt x="64" y="11"/>
                          <a:pt x="62" y="13"/>
                          <a:pt x="59" y="14"/>
                        </a:cubicBezTo>
                        <a:cubicBezTo>
                          <a:pt x="58" y="13"/>
                          <a:pt x="55" y="11"/>
                          <a:pt x="55" y="11"/>
                        </a:cubicBezTo>
                        <a:cubicBezTo>
                          <a:pt x="59" y="7"/>
                          <a:pt x="57" y="2"/>
                          <a:pt x="52" y="0"/>
                        </a:cubicBezTo>
                        <a:cubicBezTo>
                          <a:pt x="45" y="2"/>
                          <a:pt x="46" y="7"/>
                          <a:pt x="38" y="8"/>
                        </a:cubicBezTo>
                        <a:cubicBezTo>
                          <a:pt x="35" y="11"/>
                          <a:pt x="31" y="7"/>
                          <a:pt x="27" y="6"/>
                        </a:cubicBezTo>
                        <a:cubicBezTo>
                          <a:pt x="25" y="7"/>
                          <a:pt x="25" y="8"/>
                          <a:pt x="23" y="10"/>
                        </a:cubicBezTo>
                        <a:cubicBezTo>
                          <a:pt x="22" y="14"/>
                          <a:pt x="21" y="15"/>
                          <a:pt x="19" y="18"/>
                        </a:cubicBezTo>
                        <a:cubicBezTo>
                          <a:pt x="20" y="20"/>
                          <a:pt x="22" y="22"/>
                          <a:pt x="23" y="24"/>
                        </a:cubicBezTo>
                        <a:cubicBezTo>
                          <a:pt x="21" y="31"/>
                          <a:pt x="13" y="40"/>
                          <a:pt x="5" y="42"/>
                        </a:cubicBezTo>
                        <a:cubicBezTo>
                          <a:pt x="3" y="43"/>
                          <a:pt x="0" y="46"/>
                          <a:pt x="0" y="46"/>
                        </a:cubicBezTo>
                        <a:cubicBezTo>
                          <a:pt x="1" y="48"/>
                          <a:pt x="0" y="48"/>
                          <a:pt x="2" y="48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8" name="Большеболдинский"/>
                  <p:cNvSpPr>
                    <a:spLocks/>
                  </p:cNvSpPr>
                  <p:nvPr/>
                </p:nvSpPr>
                <p:spPr bwMode="auto">
                  <a:xfrm>
                    <a:off x="3393807" y="5863259"/>
                    <a:ext cx="685800" cy="685800"/>
                  </a:xfrm>
                  <a:custGeom>
                    <a:avLst/>
                    <a:gdLst>
                      <a:gd name="T0" fmla="*/ 2147483646 w 72"/>
                      <a:gd name="T1" fmla="*/ 2147483646 h 72"/>
                      <a:gd name="T2" fmla="*/ 2147483646 w 72"/>
                      <a:gd name="T3" fmla="*/ 2147483646 h 72"/>
                      <a:gd name="T4" fmla="*/ 2147483646 w 72"/>
                      <a:gd name="T5" fmla="*/ 2147483646 h 72"/>
                      <a:gd name="T6" fmla="*/ 2147483646 w 72"/>
                      <a:gd name="T7" fmla="*/ 2147483646 h 72"/>
                      <a:gd name="T8" fmla="*/ 2147483646 w 72"/>
                      <a:gd name="T9" fmla="*/ 2147483646 h 72"/>
                      <a:gd name="T10" fmla="*/ 2147483646 w 72"/>
                      <a:gd name="T11" fmla="*/ 2147483646 h 72"/>
                      <a:gd name="T12" fmla="*/ 2147483646 w 72"/>
                      <a:gd name="T13" fmla="*/ 2147483646 h 72"/>
                      <a:gd name="T14" fmla="*/ 2147483646 w 72"/>
                      <a:gd name="T15" fmla="*/ 2147483646 h 72"/>
                      <a:gd name="T16" fmla="*/ 2147483646 w 72"/>
                      <a:gd name="T17" fmla="*/ 2147483646 h 72"/>
                      <a:gd name="T18" fmla="*/ 2147483646 w 72"/>
                      <a:gd name="T19" fmla="*/ 2147483646 h 72"/>
                      <a:gd name="T20" fmla="*/ 2147483646 w 72"/>
                      <a:gd name="T21" fmla="*/ 2147483646 h 72"/>
                      <a:gd name="T22" fmla="*/ 2147483646 w 72"/>
                      <a:gd name="T23" fmla="*/ 2147483646 h 72"/>
                      <a:gd name="T24" fmla="*/ 2147483646 w 72"/>
                      <a:gd name="T25" fmla="*/ 2147483646 h 72"/>
                      <a:gd name="T26" fmla="*/ 2147483646 w 72"/>
                      <a:gd name="T27" fmla="*/ 2147483646 h 72"/>
                      <a:gd name="T28" fmla="*/ 2147483646 w 72"/>
                      <a:gd name="T29" fmla="*/ 2147483646 h 72"/>
                      <a:gd name="T30" fmla="*/ 2147483646 w 72"/>
                      <a:gd name="T31" fmla="*/ 2147483646 h 72"/>
                      <a:gd name="T32" fmla="*/ 2147483646 w 72"/>
                      <a:gd name="T33" fmla="*/ 2147483646 h 72"/>
                      <a:gd name="T34" fmla="*/ 2147483646 w 72"/>
                      <a:gd name="T35" fmla="*/ 2147483646 h 72"/>
                      <a:gd name="T36" fmla="*/ 2147483646 w 72"/>
                      <a:gd name="T37" fmla="*/ 2147483646 h 72"/>
                      <a:gd name="T38" fmla="*/ 2147483646 w 72"/>
                      <a:gd name="T39" fmla="*/ 0 h 72"/>
                      <a:gd name="T40" fmla="*/ 2147483646 w 72"/>
                      <a:gd name="T41" fmla="*/ 2147483646 h 72"/>
                      <a:gd name="T42" fmla="*/ 2147483646 w 72"/>
                      <a:gd name="T43" fmla="*/ 2147483646 h 72"/>
                      <a:gd name="T44" fmla="*/ 2147483646 w 72"/>
                      <a:gd name="T45" fmla="*/ 2147483646 h 72"/>
                      <a:gd name="T46" fmla="*/ 2147483646 w 72"/>
                      <a:gd name="T47" fmla="*/ 2147483646 h 72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2"/>
                      <a:gd name="T73" fmla="*/ 0 h 72"/>
                      <a:gd name="T74" fmla="*/ 72 w 72"/>
                      <a:gd name="T75" fmla="*/ 72 h 72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2" h="72">
                        <a:moveTo>
                          <a:pt x="20" y="21"/>
                        </a:moveTo>
                        <a:cubicBezTo>
                          <a:pt x="20" y="24"/>
                          <a:pt x="20" y="27"/>
                          <a:pt x="21" y="30"/>
                        </a:cubicBezTo>
                        <a:cubicBezTo>
                          <a:pt x="21" y="31"/>
                          <a:pt x="24" y="33"/>
                          <a:pt x="24" y="33"/>
                        </a:cubicBezTo>
                        <a:lnTo>
                          <a:pt x="11" y="43"/>
                        </a:lnTo>
                        <a:cubicBezTo>
                          <a:pt x="11" y="43"/>
                          <a:pt x="10" y="44"/>
                          <a:pt x="10" y="44"/>
                        </a:cubicBezTo>
                        <a:cubicBezTo>
                          <a:pt x="7" y="45"/>
                          <a:pt x="4" y="44"/>
                          <a:pt x="2" y="45"/>
                        </a:cubicBezTo>
                        <a:cubicBezTo>
                          <a:pt x="0" y="46"/>
                          <a:pt x="4" y="48"/>
                          <a:pt x="4" y="49"/>
                        </a:cubicBezTo>
                        <a:cubicBezTo>
                          <a:pt x="6" y="52"/>
                          <a:pt x="12" y="57"/>
                          <a:pt x="12" y="57"/>
                        </a:cubicBezTo>
                        <a:cubicBezTo>
                          <a:pt x="16" y="56"/>
                          <a:pt x="19" y="55"/>
                          <a:pt x="22" y="58"/>
                        </a:cubicBezTo>
                        <a:cubicBezTo>
                          <a:pt x="22" y="60"/>
                          <a:pt x="25" y="65"/>
                          <a:pt x="25" y="65"/>
                        </a:cubicBezTo>
                        <a:cubicBezTo>
                          <a:pt x="28" y="62"/>
                          <a:pt x="28" y="64"/>
                          <a:pt x="31" y="66"/>
                        </a:cubicBezTo>
                        <a:cubicBezTo>
                          <a:pt x="33" y="65"/>
                          <a:pt x="36" y="63"/>
                          <a:pt x="36" y="63"/>
                        </a:cubicBezTo>
                        <a:cubicBezTo>
                          <a:pt x="39" y="66"/>
                          <a:pt x="38" y="64"/>
                          <a:pt x="37" y="67"/>
                        </a:cubicBezTo>
                        <a:cubicBezTo>
                          <a:pt x="39" y="72"/>
                          <a:pt x="38" y="71"/>
                          <a:pt x="42" y="69"/>
                        </a:cubicBezTo>
                        <a:cubicBezTo>
                          <a:pt x="47" y="60"/>
                          <a:pt x="48" y="62"/>
                          <a:pt x="59" y="58"/>
                        </a:cubicBezTo>
                        <a:cubicBezTo>
                          <a:pt x="61" y="57"/>
                          <a:pt x="64" y="54"/>
                          <a:pt x="64" y="54"/>
                        </a:cubicBezTo>
                        <a:cubicBezTo>
                          <a:pt x="64" y="50"/>
                          <a:pt x="63" y="39"/>
                          <a:pt x="65" y="36"/>
                        </a:cubicBezTo>
                        <a:cubicBezTo>
                          <a:pt x="66" y="28"/>
                          <a:pt x="67" y="27"/>
                          <a:pt x="72" y="22"/>
                        </a:cubicBezTo>
                        <a:cubicBezTo>
                          <a:pt x="67" y="17"/>
                          <a:pt x="67" y="11"/>
                          <a:pt x="62" y="6"/>
                        </a:cubicBezTo>
                        <a:cubicBezTo>
                          <a:pt x="59" y="3"/>
                          <a:pt x="52" y="0"/>
                          <a:pt x="52" y="0"/>
                        </a:cubicBezTo>
                        <a:cubicBezTo>
                          <a:pt x="46" y="6"/>
                          <a:pt x="41" y="8"/>
                          <a:pt x="32" y="9"/>
                        </a:cubicBezTo>
                        <a:cubicBezTo>
                          <a:pt x="30" y="11"/>
                          <a:pt x="33" y="10"/>
                          <a:pt x="31" y="12"/>
                        </a:cubicBezTo>
                        <a:cubicBezTo>
                          <a:pt x="30" y="13"/>
                          <a:pt x="27" y="15"/>
                          <a:pt x="27" y="15"/>
                        </a:cubicBezTo>
                        <a:cubicBezTo>
                          <a:pt x="26" y="17"/>
                          <a:pt x="20" y="23"/>
                          <a:pt x="20" y="23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9" name="Кулебакский"/>
                  <p:cNvSpPr>
                    <a:spLocks/>
                  </p:cNvSpPr>
                  <p:nvPr/>
                </p:nvSpPr>
                <p:spPr bwMode="auto">
                  <a:xfrm>
                    <a:off x="745857" y="5234609"/>
                    <a:ext cx="895350" cy="657225"/>
                  </a:xfrm>
                  <a:custGeom>
                    <a:avLst/>
                    <a:gdLst>
                      <a:gd name="T0" fmla="*/ 2147483646 w 94"/>
                      <a:gd name="T1" fmla="*/ 2147483646 h 69"/>
                      <a:gd name="T2" fmla="*/ 0 w 94"/>
                      <a:gd name="T3" fmla="*/ 2147483646 h 69"/>
                      <a:gd name="T4" fmla="*/ 2147483646 w 94"/>
                      <a:gd name="T5" fmla="*/ 2147483646 h 69"/>
                      <a:gd name="T6" fmla="*/ 2147483646 w 94"/>
                      <a:gd name="T7" fmla="*/ 2147483646 h 69"/>
                      <a:gd name="T8" fmla="*/ 2147483646 w 94"/>
                      <a:gd name="T9" fmla="*/ 2147483646 h 69"/>
                      <a:gd name="T10" fmla="*/ 2147483646 w 94"/>
                      <a:gd name="T11" fmla="*/ 2147483646 h 69"/>
                      <a:gd name="T12" fmla="*/ 2147483646 w 94"/>
                      <a:gd name="T13" fmla="*/ 2147483646 h 69"/>
                      <a:gd name="T14" fmla="*/ 2147483646 w 94"/>
                      <a:gd name="T15" fmla="*/ 2147483646 h 69"/>
                      <a:gd name="T16" fmla="*/ 2147483646 w 94"/>
                      <a:gd name="T17" fmla="*/ 2147483646 h 69"/>
                      <a:gd name="T18" fmla="*/ 2147483646 w 94"/>
                      <a:gd name="T19" fmla="*/ 2147483646 h 69"/>
                      <a:gd name="T20" fmla="*/ 2147483646 w 94"/>
                      <a:gd name="T21" fmla="*/ 2147483646 h 69"/>
                      <a:gd name="T22" fmla="*/ 2147483646 w 94"/>
                      <a:gd name="T23" fmla="*/ 2147483646 h 69"/>
                      <a:gd name="T24" fmla="*/ 2147483646 w 94"/>
                      <a:gd name="T25" fmla="*/ 2147483646 h 69"/>
                      <a:gd name="T26" fmla="*/ 2147483646 w 94"/>
                      <a:gd name="T27" fmla="*/ 2147483646 h 69"/>
                      <a:gd name="T28" fmla="*/ 2147483646 w 94"/>
                      <a:gd name="T29" fmla="*/ 2147483646 h 69"/>
                      <a:gd name="T30" fmla="*/ 2147483646 w 94"/>
                      <a:gd name="T31" fmla="*/ 2147483646 h 69"/>
                      <a:gd name="T32" fmla="*/ 2147483646 w 94"/>
                      <a:gd name="T33" fmla="*/ 2147483646 h 69"/>
                      <a:gd name="T34" fmla="*/ 2147483646 w 94"/>
                      <a:gd name="T35" fmla="*/ 2147483646 h 69"/>
                      <a:gd name="T36" fmla="*/ 2147483646 w 94"/>
                      <a:gd name="T37" fmla="*/ 2147483646 h 69"/>
                      <a:gd name="T38" fmla="*/ 2147483646 w 94"/>
                      <a:gd name="T39" fmla="*/ 2147483646 h 69"/>
                      <a:gd name="T40" fmla="*/ 2147483646 w 94"/>
                      <a:gd name="T41" fmla="*/ 2147483646 h 69"/>
                      <a:gd name="T42" fmla="*/ 2147483646 w 94"/>
                      <a:gd name="T43" fmla="*/ 2147483646 h 69"/>
                      <a:gd name="T44" fmla="*/ 2147483646 w 94"/>
                      <a:gd name="T45" fmla="*/ 2147483646 h 69"/>
                      <a:gd name="T46" fmla="*/ 2147483646 w 94"/>
                      <a:gd name="T47" fmla="*/ 2147483646 h 69"/>
                      <a:gd name="T48" fmla="*/ 2147483646 w 94"/>
                      <a:gd name="T49" fmla="*/ 2147483646 h 69"/>
                      <a:gd name="T50" fmla="*/ 2147483646 w 94"/>
                      <a:gd name="T51" fmla="*/ 2147483646 h 69"/>
                      <a:gd name="T52" fmla="*/ 2147483646 w 94"/>
                      <a:gd name="T53" fmla="*/ 2147483646 h 69"/>
                      <a:gd name="T54" fmla="*/ 2147483646 w 94"/>
                      <a:gd name="T55" fmla="*/ 2147483646 h 69"/>
                      <a:gd name="T56" fmla="*/ 2147483646 w 94"/>
                      <a:gd name="T57" fmla="*/ 0 h 69"/>
                      <a:gd name="T58" fmla="*/ 2147483646 w 94"/>
                      <a:gd name="T59" fmla="*/ 2147483646 h 69"/>
                      <a:gd name="T60" fmla="*/ 2147483646 w 94"/>
                      <a:gd name="T61" fmla="*/ 2147483646 h 69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w 94"/>
                      <a:gd name="T94" fmla="*/ 0 h 69"/>
                      <a:gd name="T95" fmla="*/ 94 w 94"/>
                      <a:gd name="T96" fmla="*/ 69 h 69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T93" t="T94" r="T95" b="T96"/>
                    <a:pathLst>
                      <a:path w="94" h="69">
                        <a:moveTo>
                          <a:pt x="4" y="12"/>
                        </a:moveTo>
                        <a:cubicBezTo>
                          <a:pt x="3" y="13"/>
                          <a:pt x="0" y="15"/>
                          <a:pt x="0" y="15"/>
                        </a:cubicBezTo>
                        <a:cubicBezTo>
                          <a:pt x="1" y="19"/>
                          <a:pt x="1" y="19"/>
                          <a:pt x="6" y="20"/>
                        </a:cubicBezTo>
                        <a:cubicBezTo>
                          <a:pt x="14" y="28"/>
                          <a:pt x="6" y="31"/>
                          <a:pt x="21" y="33"/>
                        </a:cubicBezTo>
                        <a:cubicBezTo>
                          <a:pt x="20" y="36"/>
                          <a:pt x="21" y="39"/>
                          <a:pt x="23" y="41"/>
                        </a:cubicBezTo>
                        <a:cubicBezTo>
                          <a:pt x="24" y="44"/>
                          <a:pt x="26" y="48"/>
                          <a:pt x="28" y="50"/>
                        </a:cubicBezTo>
                        <a:cubicBezTo>
                          <a:pt x="29" y="49"/>
                          <a:pt x="31" y="47"/>
                          <a:pt x="31" y="47"/>
                        </a:cubicBezTo>
                        <a:cubicBezTo>
                          <a:pt x="34" y="48"/>
                          <a:pt x="35" y="48"/>
                          <a:pt x="36" y="51"/>
                        </a:cubicBezTo>
                        <a:cubicBezTo>
                          <a:pt x="36" y="54"/>
                          <a:pt x="37" y="59"/>
                          <a:pt x="39" y="61"/>
                        </a:cubicBezTo>
                        <a:cubicBezTo>
                          <a:pt x="40" y="62"/>
                          <a:pt x="44" y="64"/>
                          <a:pt x="44" y="64"/>
                        </a:cubicBezTo>
                        <a:cubicBezTo>
                          <a:pt x="46" y="68"/>
                          <a:pt x="45" y="67"/>
                          <a:pt x="47" y="69"/>
                        </a:cubicBezTo>
                        <a:cubicBezTo>
                          <a:pt x="48" y="69"/>
                          <a:pt x="50" y="69"/>
                          <a:pt x="51" y="68"/>
                        </a:cubicBezTo>
                        <a:cubicBezTo>
                          <a:pt x="52" y="67"/>
                          <a:pt x="50" y="65"/>
                          <a:pt x="50" y="64"/>
                        </a:cubicBezTo>
                        <a:cubicBezTo>
                          <a:pt x="50" y="61"/>
                          <a:pt x="54" y="60"/>
                          <a:pt x="55" y="59"/>
                        </a:cubicBezTo>
                        <a:cubicBezTo>
                          <a:pt x="56" y="55"/>
                          <a:pt x="57" y="51"/>
                          <a:pt x="54" y="48"/>
                        </a:cubicBezTo>
                        <a:cubicBezTo>
                          <a:pt x="56" y="46"/>
                          <a:pt x="55" y="45"/>
                          <a:pt x="57" y="47"/>
                        </a:cubicBezTo>
                        <a:cubicBezTo>
                          <a:pt x="60" y="44"/>
                          <a:pt x="60" y="43"/>
                          <a:pt x="64" y="42"/>
                        </a:cubicBezTo>
                        <a:cubicBezTo>
                          <a:pt x="66" y="40"/>
                          <a:pt x="67" y="35"/>
                          <a:pt x="70" y="33"/>
                        </a:cubicBezTo>
                        <a:cubicBezTo>
                          <a:pt x="72" y="32"/>
                          <a:pt x="76" y="30"/>
                          <a:pt x="76" y="30"/>
                        </a:cubicBezTo>
                        <a:cubicBezTo>
                          <a:pt x="82" y="33"/>
                          <a:pt x="79" y="31"/>
                          <a:pt x="84" y="29"/>
                        </a:cubicBezTo>
                        <a:cubicBezTo>
                          <a:pt x="85" y="30"/>
                          <a:pt x="87" y="32"/>
                          <a:pt x="87" y="32"/>
                        </a:cubicBezTo>
                        <a:cubicBezTo>
                          <a:pt x="90" y="31"/>
                          <a:pt x="90" y="29"/>
                          <a:pt x="92" y="27"/>
                        </a:cubicBezTo>
                        <a:cubicBezTo>
                          <a:pt x="94" y="20"/>
                          <a:pt x="87" y="21"/>
                          <a:pt x="82" y="20"/>
                        </a:cubicBezTo>
                        <a:cubicBezTo>
                          <a:pt x="80" y="18"/>
                          <a:pt x="78" y="16"/>
                          <a:pt x="75" y="14"/>
                        </a:cubicBezTo>
                        <a:cubicBezTo>
                          <a:pt x="74" y="13"/>
                          <a:pt x="72" y="11"/>
                          <a:pt x="72" y="11"/>
                        </a:cubicBezTo>
                        <a:cubicBezTo>
                          <a:pt x="65" y="12"/>
                          <a:pt x="59" y="15"/>
                          <a:pt x="52" y="16"/>
                        </a:cubicBezTo>
                        <a:cubicBezTo>
                          <a:pt x="48" y="12"/>
                          <a:pt x="47" y="10"/>
                          <a:pt x="42" y="9"/>
                        </a:cubicBezTo>
                        <a:cubicBezTo>
                          <a:pt x="40" y="10"/>
                          <a:pt x="36" y="12"/>
                          <a:pt x="36" y="12"/>
                        </a:cubicBezTo>
                        <a:cubicBezTo>
                          <a:pt x="32" y="3"/>
                          <a:pt x="27" y="3"/>
                          <a:pt x="18" y="0"/>
                        </a:cubicBezTo>
                        <a:cubicBezTo>
                          <a:pt x="15" y="3"/>
                          <a:pt x="17" y="2"/>
                          <a:pt x="10" y="3"/>
                        </a:cubicBezTo>
                        <a:cubicBezTo>
                          <a:pt x="7" y="6"/>
                          <a:pt x="5" y="13"/>
                          <a:pt x="1" y="13"/>
                        </a:cubicBezTo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1" name="Вознесенский"/>
                  <p:cNvSpPr>
                    <a:spLocks/>
                  </p:cNvSpPr>
                  <p:nvPr/>
                </p:nvSpPr>
                <p:spPr bwMode="auto">
                  <a:xfrm>
                    <a:off x="936357" y="6006134"/>
                    <a:ext cx="819150" cy="581025"/>
                  </a:xfrm>
                  <a:custGeom>
                    <a:avLst/>
                    <a:gdLst>
                      <a:gd name="T0" fmla="*/ 2147483646 w 86"/>
                      <a:gd name="T1" fmla="*/ 2147483646 h 61"/>
                      <a:gd name="T2" fmla="*/ 2147483646 w 86"/>
                      <a:gd name="T3" fmla="*/ 2147483646 h 61"/>
                      <a:gd name="T4" fmla="*/ 2147483646 w 86"/>
                      <a:gd name="T5" fmla="*/ 2147483646 h 61"/>
                      <a:gd name="T6" fmla="*/ 2147483646 w 86"/>
                      <a:gd name="T7" fmla="*/ 2147483646 h 61"/>
                      <a:gd name="T8" fmla="*/ 2147483646 w 86"/>
                      <a:gd name="T9" fmla="*/ 2147483646 h 61"/>
                      <a:gd name="T10" fmla="*/ 2147483646 w 86"/>
                      <a:gd name="T11" fmla="*/ 2147483646 h 61"/>
                      <a:gd name="T12" fmla="*/ 2147483646 w 86"/>
                      <a:gd name="T13" fmla="*/ 2147483646 h 61"/>
                      <a:gd name="T14" fmla="*/ 2147483646 w 86"/>
                      <a:gd name="T15" fmla="*/ 2147483646 h 61"/>
                      <a:gd name="T16" fmla="*/ 2147483646 w 86"/>
                      <a:gd name="T17" fmla="*/ 2147483646 h 61"/>
                      <a:gd name="T18" fmla="*/ 2147483646 w 86"/>
                      <a:gd name="T19" fmla="*/ 2147483646 h 61"/>
                      <a:gd name="T20" fmla="*/ 2147483646 w 86"/>
                      <a:gd name="T21" fmla="*/ 2147483646 h 61"/>
                      <a:gd name="T22" fmla="*/ 2147483646 w 86"/>
                      <a:gd name="T23" fmla="*/ 2147483646 h 61"/>
                      <a:gd name="T24" fmla="*/ 2147483646 w 86"/>
                      <a:gd name="T25" fmla="*/ 2147483646 h 61"/>
                      <a:gd name="T26" fmla="*/ 2147483646 w 86"/>
                      <a:gd name="T27" fmla="*/ 2147483646 h 61"/>
                      <a:gd name="T28" fmla="*/ 2147483646 w 86"/>
                      <a:gd name="T29" fmla="*/ 2147483646 h 61"/>
                      <a:gd name="T30" fmla="*/ 2147483646 w 86"/>
                      <a:gd name="T31" fmla="*/ 2147483646 h 61"/>
                      <a:gd name="T32" fmla="*/ 2147483646 w 86"/>
                      <a:gd name="T33" fmla="*/ 2147483646 h 61"/>
                      <a:gd name="T34" fmla="*/ 2147483646 w 86"/>
                      <a:gd name="T35" fmla="*/ 2147483646 h 61"/>
                      <a:gd name="T36" fmla="*/ 2147483646 w 86"/>
                      <a:gd name="T37" fmla="*/ 2147483646 h 61"/>
                      <a:gd name="T38" fmla="*/ 2147483646 w 86"/>
                      <a:gd name="T39" fmla="*/ 2147483646 h 61"/>
                      <a:gd name="T40" fmla="*/ 2147483646 w 86"/>
                      <a:gd name="T41" fmla="*/ 2147483646 h 61"/>
                      <a:gd name="T42" fmla="*/ 2147483646 w 86"/>
                      <a:gd name="T43" fmla="*/ 2147483646 h 61"/>
                      <a:gd name="T44" fmla="*/ 2147483646 w 86"/>
                      <a:gd name="T45" fmla="*/ 2147483646 h 61"/>
                      <a:gd name="T46" fmla="*/ 2147483646 w 86"/>
                      <a:gd name="T47" fmla="*/ 2147483646 h 61"/>
                      <a:gd name="T48" fmla="*/ 2147483646 w 86"/>
                      <a:gd name="T49" fmla="*/ 2147483646 h 61"/>
                      <a:gd name="T50" fmla="*/ 2147483646 w 86"/>
                      <a:gd name="T51" fmla="*/ 0 h 61"/>
                      <a:gd name="T52" fmla="*/ 2147483646 w 86"/>
                      <a:gd name="T53" fmla="*/ 2147483646 h 61"/>
                      <a:gd name="T54" fmla="*/ 2147483646 w 86"/>
                      <a:gd name="T55" fmla="*/ 0 h 61"/>
                      <a:gd name="T56" fmla="*/ 2147483646 w 86"/>
                      <a:gd name="T57" fmla="*/ 2147483646 h 61"/>
                      <a:gd name="T58" fmla="*/ 2147483646 w 86"/>
                      <a:gd name="T59" fmla="*/ 2147483646 h 61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w 86"/>
                      <a:gd name="T91" fmla="*/ 0 h 61"/>
                      <a:gd name="T92" fmla="*/ 86 w 86"/>
                      <a:gd name="T93" fmla="*/ 61 h 61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T90" t="T91" r="T92" b="T93"/>
                    <a:pathLst>
                      <a:path w="86" h="61">
                        <a:moveTo>
                          <a:pt x="4" y="12"/>
                        </a:moveTo>
                        <a:cubicBezTo>
                          <a:pt x="5" y="13"/>
                          <a:pt x="7" y="15"/>
                          <a:pt x="7" y="15"/>
                        </a:cubicBezTo>
                        <a:cubicBezTo>
                          <a:pt x="4" y="21"/>
                          <a:pt x="5" y="18"/>
                          <a:pt x="4" y="25"/>
                        </a:cubicBezTo>
                        <a:cubicBezTo>
                          <a:pt x="5" y="33"/>
                          <a:pt x="2" y="48"/>
                          <a:pt x="2" y="48"/>
                        </a:cubicBezTo>
                        <a:cubicBezTo>
                          <a:pt x="3" y="56"/>
                          <a:pt x="0" y="60"/>
                          <a:pt x="7" y="58"/>
                        </a:cubicBezTo>
                        <a:cubicBezTo>
                          <a:pt x="8" y="57"/>
                          <a:pt x="10" y="57"/>
                          <a:pt x="9" y="56"/>
                        </a:cubicBezTo>
                        <a:cubicBezTo>
                          <a:pt x="8" y="55"/>
                          <a:pt x="6" y="53"/>
                          <a:pt x="6" y="53"/>
                        </a:cubicBezTo>
                        <a:cubicBezTo>
                          <a:pt x="6" y="51"/>
                          <a:pt x="6" y="47"/>
                          <a:pt x="8" y="47"/>
                        </a:cubicBezTo>
                        <a:lnTo>
                          <a:pt x="15" y="53"/>
                        </a:lnTo>
                        <a:cubicBezTo>
                          <a:pt x="15" y="53"/>
                          <a:pt x="16" y="54"/>
                          <a:pt x="16" y="54"/>
                        </a:cubicBezTo>
                        <a:cubicBezTo>
                          <a:pt x="22" y="51"/>
                          <a:pt x="28" y="52"/>
                          <a:pt x="35" y="53"/>
                        </a:cubicBezTo>
                        <a:cubicBezTo>
                          <a:pt x="37" y="55"/>
                          <a:pt x="38" y="55"/>
                          <a:pt x="40" y="57"/>
                        </a:cubicBezTo>
                        <a:cubicBezTo>
                          <a:pt x="42" y="58"/>
                          <a:pt x="44" y="61"/>
                          <a:pt x="44" y="61"/>
                        </a:cubicBezTo>
                        <a:cubicBezTo>
                          <a:pt x="53" y="59"/>
                          <a:pt x="62" y="57"/>
                          <a:pt x="72" y="56"/>
                        </a:cubicBezTo>
                        <a:cubicBezTo>
                          <a:pt x="74" y="54"/>
                          <a:pt x="76" y="50"/>
                          <a:pt x="76" y="50"/>
                        </a:cubicBezTo>
                        <a:cubicBezTo>
                          <a:pt x="77" y="47"/>
                          <a:pt x="77" y="43"/>
                          <a:pt x="79" y="40"/>
                        </a:cubicBezTo>
                        <a:cubicBezTo>
                          <a:pt x="80" y="38"/>
                          <a:pt x="84" y="35"/>
                          <a:pt x="84" y="35"/>
                        </a:cubicBezTo>
                        <a:cubicBezTo>
                          <a:pt x="85" y="31"/>
                          <a:pt x="86" y="28"/>
                          <a:pt x="84" y="24"/>
                        </a:cubicBezTo>
                        <a:cubicBezTo>
                          <a:pt x="83" y="23"/>
                          <a:pt x="81" y="21"/>
                          <a:pt x="81" y="21"/>
                        </a:cubicBezTo>
                        <a:cubicBezTo>
                          <a:pt x="80" y="15"/>
                          <a:pt x="77" y="15"/>
                          <a:pt x="73" y="19"/>
                        </a:cubicBezTo>
                        <a:cubicBezTo>
                          <a:pt x="68" y="17"/>
                          <a:pt x="72" y="15"/>
                          <a:pt x="74" y="12"/>
                        </a:cubicBezTo>
                        <a:cubicBezTo>
                          <a:pt x="73" y="8"/>
                          <a:pt x="73" y="8"/>
                          <a:pt x="69" y="9"/>
                        </a:cubicBezTo>
                        <a:cubicBezTo>
                          <a:pt x="67" y="11"/>
                          <a:pt x="64" y="11"/>
                          <a:pt x="61" y="14"/>
                        </a:cubicBezTo>
                        <a:cubicBezTo>
                          <a:pt x="59" y="13"/>
                          <a:pt x="56" y="13"/>
                          <a:pt x="58" y="11"/>
                        </a:cubicBezTo>
                        <a:cubicBezTo>
                          <a:pt x="56" y="4"/>
                          <a:pt x="54" y="5"/>
                          <a:pt x="47" y="3"/>
                        </a:cubicBezTo>
                        <a:cubicBezTo>
                          <a:pt x="46" y="2"/>
                          <a:pt x="44" y="0"/>
                          <a:pt x="44" y="0"/>
                        </a:cubicBezTo>
                        <a:cubicBezTo>
                          <a:pt x="42" y="1"/>
                          <a:pt x="40" y="1"/>
                          <a:pt x="38" y="3"/>
                        </a:cubicBezTo>
                        <a:cubicBezTo>
                          <a:pt x="35" y="0"/>
                          <a:pt x="37" y="1"/>
                          <a:pt x="30" y="0"/>
                        </a:cubicBezTo>
                        <a:cubicBezTo>
                          <a:pt x="24" y="1"/>
                          <a:pt x="25" y="1"/>
                          <a:pt x="20" y="3"/>
                        </a:cubicBezTo>
                        <a:cubicBezTo>
                          <a:pt x="18" y="5"/>
                          <a:pt x="4" y="15"/>
                          <a:pt x="4" y="12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2" name="Дивеевский"/>
                  <p:cNvSpPr>
                    <a:spLocks/>
                  </p:cNvSpPr>
                  <p:nvPr/>
                </p:nvSpPr>
                <p:spPr bwMode="auto">
                  <a:xfrm>
                    <a:off x="1460232" y="5596559"/>
                    <a:ext cx="838200" cy="742950"/>
                  </a:xfrm>
                  <a:custGeom>
                    <a:avLst/>
                    <a:gdLst>
                      <a:gd name="T0" fmla="*/ 2147483646 w 88"/>
                      <a:gd name="T1" fmla="*/ 2147483646 h 78"/>
                      <a:gd name="T2" fmla="*/ 2147483646 w 88"/>
                      <a:gd name="T3" fmla="*/ 2147483646 h 78"/>
                      <a:gd name="T4" fmla="*/ 2147483646 w 88"/>
                      <a:gd name="T5" fmla="*/ 2147483646 h 78"/>
                      <a:gd name="T6" fmla="*/ 2147483646 w 88"/>
                      <a:gd name="T7" fmla="*/ 2147483646 h 78"/>
                      <a:gd name="T8" fmla="*/ 2147483646 w 88"/>
                      <a:gd name="T9" fmla="*/ 2147483646 h 78"/>
                      <a:gd name="T10" fmla="*/ 2147483646 w 88"/>
                      <a:gd name="T11" fmla="*/ 2147483646 h 78"/>
                      <a:gd name="T12" fmla="*/ 2147483646 w 88"/>
                      <a:gd name="T13" fmla="*/ 2147483646 h 78"/>
                      <a:gd name="T14" fmla="*/ 2147483646 w 88"/>
                      <a:gd name="T15" fmla="*/ 2147483646 h 78"/>
                      <a:gd name="T16" fmla="*/ 2147483646 w 88"/>
                      <a:gd name="T17" fmla="*/ 2147483646 h 78"/>
                      <a:gd name="T18" fmla="*/ 2147483646 w 88"/>
                      <a:gd name="T19" fmla="*/ 2147483646 h 78"/>
                      <a:gd name="T20" fmla="*/ 2147483646 w 88"/>
                      <a:gd name="T21" fmla="*/ 2147483646 h 78"/>
                      <a:gd name="T22" fmla="*/ 2147483646 w 88"/>
                      <a:gd name="T23" fmla="*/ 2147483646 h 78"/>
                      <a:gd name="T24" fmla="*/ 2147483646 w 88"/>
                      <a:gd name="T25" fmla="*/ 2147483646 h 78"/>
                      <a:gd name="T26" fmla="*/ 2147483646 w 88"/>
                      <a:gd name="T27" fmla="*/ 2147483646 h 78"/>
                      <a:gd name="T28" fmla="*/ 2147483646 w 88"/>
                      <a:gd name="T29" fmla="*/ 2147483646 h 78"/>
                      <a:gd name="T30" fmla="*/ 2147483646 w 88"/>
                      <a:gd name="T31" fmla="*/ 2147483646 h 78"/>
                      <a:gd name="T32" fmla="*/ 2147483646 w 88"/>
                      <a:gd name="T33" fmla="*/ 2147483646 h 78"/>
                      <a:gd name="T34" fmla="*/ 2147483646 w 88"/>
                      <a:gd name="T35" fmla="*/ 2147483646 h 78"/>
                      <a:gd name="T36" fmla="*/ 2147483646 w 88"/>
                      <a:gd name="T37" fmla="*/ 2147483646 h 78"/>
                      <a:gd name="T38" fmla="*/ 0 w 88"/>
                      <a:gd name="T39" fmla="*/ 2147483646 h 78"/>
                      <a:gd name="T40" fmla="*/ 2147483646 w 88"/>
                      <a:gd name="T41" fmla="*/ 2147483646 h 78"/>
                      <a:gd name="T42" fmla="*/ 2147483646 w 88"/>
                      <a:gd name="T43" fmla="*/ 2147483646 h 78"/>
                      <a:gd name="T44" fmla="*/ 2147483646 w 88"/>
                      <a:gd name="T45" fmla="*/ 2147483646 h 78"/>
                      <a:gd name="T46" fmla="*/ 2147483646 w 88"/>
                      <a:gd name="T47" fmla="*/ 2147483646 h 78"/>
                      <a:gd name="T48" fmla="*/ 2147483646 w 88"/>
                      <a:gd name="T49" fmla="*/ 2147483646 h 78"/>
                      <a:gd name="T50" fmla="*/ 2147483646 w 88"/>
                      <a:gd name="T51" fmla="*/ 2147483646 h 78"/>
                      <a:gd name="T52" fmla="*/ 2147483646 w 88"/>
                      <a:gd name="T53" fmla="*/ 2147483646 h 78"/>
                      <a:gd name="T54" fmla="*/ 2147483646 w 88"/>
                      <a:gd name="T55" fmla="*/ 2147483646 h 78"/>
                      <a:gd name="T56" fmla="*/ 2147483646 w 88"/>
                      <a:gd name="T57" fmla="*/ 2147483646 h 78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w 88"/>
                      <a:gd name="T88" fmla="*/ 0 h 78"/>
                      <a:gd name="T89" fmla="*/ 88 w 88"/>
                      <a:gd name="T90" fmla="*/ 78 h 78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T87" t="T88" r="T89" b="T90"/>
                    <a:pathLst>
                      <a:path w="88" h="78">
                        <a:moveTo>
                          <a:pt x="29" y="78"/>
                        </a:moveTo>
                        <a:cubicBezTo>
                          <a:pt x="31" y="76"/>
                          <a:pt x="38" y="75"/>
                          <a:pt x="41" y="74"/>
                        </a:cubicBezTo>
                        <a:cubicBezTo>
                          <a:pt x="45" y="74"/>
                          <a:pt x="49" y="77"/>
                          <a:pt x="53" y="74"/>
                        </a:cubicBezTo>
                        <a:cubicBezTo>
                          <a:pt x="56" y="72"/>
                          <a:pt x="61" y="67"/>
                          <a:pt x="61" y="67"/>
                        </a:cubicBezTo>
                        <a:cubicBezTo>
                          <a:pt x="59" y="63"/>
                          <a:pt x="58" y="62"/>
                          <a:pt x="54" y="61"/>
                        </a:cubicBezTo>
                        <a:cubicBezTo>
                          <a:pt x="56" y="59"/>
                          <a:pt x="55" y="58"/>
                          <a:pt x="57" y="60"/>
                        </a:cubicBezTo>
                        <a:cubicBezTo>
                          <a:pt x="62" y="55"/>
                          <a:pt x="62" y="49"/>
                          <a:pt x="70" y="46"/>
                        </a:cubicBezTo>
                        <a:cubicBezTo>
                          <a:pt x="66" y="42"/>
                          <a:pt x="72" y="39"/>
                          <a:pt x="75" y="38"/>
                        </a:cubicBezTo>
                        <a:cubicBezTo>
                          <a:pt x="78" y="35"/>
                          <a:pt x="76" y="36"/>
                          <a:pt x="80" y="35"/>
                        </a:cubicBezTo>
                        <a:cubicBezTo>
                          <a:pt x="82" y="33"/>
                          <a:pt x="83" y="34"/>
                          <a:pt x="81" y="32"/>
                        </a:cubicBezTo>
                        <a:cubicBezTo>
                          <a:pt x="84" y="29"/>
                          <a:pt x="82" y="30"/>
                          <a:pt x="86" y="29"/>
                        </a:cubicBezTo>
                        <a:cubicBezTo>
                          <a:pt x="88" y="27"/>
                          <a:pt x="79" y="14"/>
                          <a:pt x="78" y="9"/>
                        </a:cubicBezTo>
                        <a:cubicBezTo>
                          <a:pt x="79" y="6"/>
                          <a:pt x="77" y="5"/>
                          <a:pt x="79" y="3"/>
                        </a:cubicBezTo>
                        <a:cubicBezTo>
                          <a:pt x="76" y="0"/>
                          <a:pt x="73" y="10"/>
                          <a:pt x="72" y="12"/>
                        </a:cubicBezTo>
                        <a:cubicBezTo>
                          <a:pt x="71" y="13"/>
                          <a:pt x="68" y="14"/>
                          <a:pt x="68" y="14"/>
                        </a:cubicBezTo>
                        <a:cubicBezTo>
                          <a:pt x="64" y="10"/>
                          <a:pt x="57" y="15"/>
                          <a:pt x="53" y="18"/>
                        </a:cubicBezTo>
                        <a:cubicBezTo>
                          <a:pt x="52" y="19"/>
                          <a:pt x="50" y="21"/>
                          <a:pt x="50" y="21"/>
                        </a:cubicBezTo>
                        <a:cubicBezTo>
                          <a:pt x="46" y="33"/>
                          <a:pt x="46" y="37"/>
                          <a:pt x="33" y="39"/>
                        </a:cubicBezTo>
                        <a:cubicBezTo>
                          <a:pt x="26" y="42"/>
                          <a:pt x="15" y="45"/>
                          <a:pt x="7" y="46"/>
                        </a:cubicBezTo>
                        <a:cubicBezTo>
                          <a:pt x="5" y="47"/>
                          <a:pt x="2" y="48"/>
                          <a:pt x="0" y="49"/>
                        </a:cubicBezTo>
                        <a:cubicBezTo>
                          <a:pt x="3" y="52"/>
                          <a:pt x="2" y="50"/>
                          <a:pt x="3" y="53"/>
                        </a:cubicBezTo>
                        <a:cubicBezTo>
                          <a:pt x="2" y="57"/>
                          <a:pt x="3" y="57"/>
                          <a:pt x="7" y="56"/>
                        </a:cubicBezTo>
                        <a:cubicBezTo>
                          <a:pt x="9" y="54"/>
                          <a:pt x="12" y="53"/>
                          <a:pt x="15" y="52"/>
                        </a:cubicBezTo>
                        <a:cubicBezTo>
                          <a:pt x="16" y="52"/>
                          <a:pt x="19" y="53"/>
                          <a:pt x="19" y="54"/>
                        </a:cubicBezTo>
                        <a:cubicBezTo>
                          <a:pt x="19" y="56"/>
                          <a:pt x="16" y="59"/>
                          <a:pt x="16" y="59"/>
                        </a:cubicBezTo>
                        <a:cubicBezTo>
                          <a:pt x="19" y="62"/>
                          <a:pt x="18" y="60"/>
                          <a:pt x="22" y="59"/>
                        </a:cubicBezTo>
                        <a:lnTo>
                          <a:pt x="28" y="65"/>
                        </a:lnTo>
                        <a:cubicBezTo>
                          <a:pt x="28" y="65"/>
                          <a:pt x="29" y="66"/>
                          <a:pt x="29" y="66"/>
                        </a:cubicBezTo>
                        <a:cubicBezTo>
                          <a:pt x="30" y="70"/>
                          <a:pt x="26" y="77"/>
                          <a:pt x="31" y="77"/>
                        </a:cubicBezTo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3" name="Первомайский"/>
                  <p:cNvSpPr>
                    <a:spLocks/>
                  </p:cNvSpPr>
                  <p:nvPr/>
                </p:nvSpPr>
                <p:spPr bwMode="auto">
                  <a:xfrm>
                    <a:off x="1965057" y="5872784"/>
                    <a:ext cx="771525" cy="800100"/>
                  </a:xfrm>
                  <a:custGeom>
                    <a:avLst/>
                    <a:gdLst>
                      <a:gd name="T0" fmla="*/ 0 w 81"/>
                      <a:gd name="T1" fmla="*/ 2147483646 h 84"/>
                      <a:gd name="T2" fmla="*/ 2147483646 w 81"/>
                      <a:gd name="T3" fmla="*/ 2147483646 h 84"/>
                      <a:gd name="T4" fmla="*/ 2147483646 w 81"/>
                      <a:gd name="T5" fmla="*/ 2147483646 h 84"/>
                      <a:gd name="T6" fmla="*/ 2147483646 w 81"/>
                      <a:gd name="T7" fmla="*/ 2147483646 h 84"/>
                      <a:gd name="T8" fmla="*/ 2147483646 w 81"/>
                      <a:gd name="T9" fmla="*/ 2147483646 h 84"/>
                      <a:gd name="T10" fmla="*/ 2147483646 w 81"/>
                      <a:gd name="T11" fmla="*/ 2147483646 h 84"/>
                      <a:gd name="T12" fmla="*/ 2147483646 w 81"/>
                      <a:gd name="T13" fmla="*/ 2147483646 h 84"/>
                      <a:gd name="T14" fmla="*/ 2147483646 w 81"/>
                      <a:gd name="T15" fmla="*/ 2147483646 h 84"/>
                      <a:gd name="T16" fmla="*/ 2147483646 w 81"/>
                      <a:gd name="T17" fmla="*/ 2147483646 h 84"/>
                      <a:gd name="T18" fmla="*/ 2147483646 w 81"/>
                      <a:gd name="T19" fmla="*/ 2147483646 h 84"/>
                      <a:gd name="T20" fmla="*/ 2147483646 w 81"/>
                      <a:gd name="T21" fmla="*/ 2147483646 h 84"/>
                      <a:gd name="T22" fmla="*/ 2147483646 w 81"/>
                      <a:gd name="T23" fmla="*/ 2147483646 h 84"/>
                      <a:gd name="T24" fmla="*/ 2147483646 w 81"/>
                      <a:gd name="T25" fmla="*/ 2147483646 h 84"/>
                      <a:gd name="T26" fmla="*/ 2147483646 w 81"/>
                      <a:gd name="T27" fmla="*/ 2147483646 h 84"/>
                      <a:gd name="T28" fmla="*/ 2147483646 w 81"/>
                      <a:gd name="T29" fmla="*/ 2147483646 h 84"/>
                      <a:gd name="T30" fmla="*/ 2147483646 w 81"/>
                      <a:gd name="T31" fmla="*/ 2147483646 h 84"/>
                      <a:gd name="T32" fmla="*/ 2147483646 w 81"/>
                      <a:gd name="T33" fmla="*/ 2147483646 h 84"/>
                      <a:gd name="T34" fmla="*/ 2147483646 w 81"/>
                      <a:gd name="T35" fmla="*/ 2147483646 h 84"/>
                      <a:gd name="T36" fmla="*/ 2147483646 w 81"/>
                      <a:gd name="T37" fmla="*/ 2147483646 h 84"/>
                      <a:gd name="T38" fmla="*/ 2147483646 w 81"/>
                      <a:gd name="T39" fmla="*/ 2147483646 h 84"/>
                      <a:gd name="T40" fmla="*/ 2147483646 w 81"/>
                      <a:gd name="T41" fmla="*/ 2147483646 h 84"/>
                      <a:gd name="T42" fmla="*/ 2147483646 w 81"/>
                      <a:gd name="T43" fmla="*/ 2147483646 h 84"/>
                      <a:gd name="T44" fmla="*/ 2147483646 w 81"/>
                      <a:gd name="T45" fmla="*/ 2147483646 h 84"/>
                      <a:gd name="T46" fmla="*/ 2147483646 w 81"/>
                      <a:gd name="T47" fmla="*/ 0 h 84"/>
                      <a:gd name="T48" fmla="*/ 2147483646 w 81"/>
                      <a:gd name="T49" fmla="*/ 2147483646 h 84"/>
                      <a:gd name="T50" fmla="*/ 2147483646 w 81"/>
                      <a:gd name="T51" fmla="*/ 2147483646 h 84"/>
                      <a:gd name="T52" fmla="*/ 2147483646 w 81"/>
                      <a:gd name="T53" fmla="*/ 2147483646 h 84"/>
                      <a:gd name="T54" fmla="*/ 2147483646 w 81"/>
                      <a:gd name="T55" fmla="*/ 2147483646 h 84"/>
                      <a:gd name="T56" fmla="*/ 2147483646 w 81"/>
                      <a:gd name="T57" fmla="*/ 2147483646 h 84"/>
                      <a:gd name="T58" fmla="*/ 2147483646 w 81"/>
                      <a:gd name="T59" fmla="*/ 2147483646 h 84"/>
                      <a:gd name="T60" fmla="*/ 2147483646 w 81"/>
                      <a:gd name="T61" fmla="*/ 2147483646 h 84"/>
                      <a:gd name="T62" fmla="*/ 2147483646 w 81"/>
                      <a:gd name="T63" fmla="*/ 2147483646 h 84"/>
                      <a:gd name="T64" fmla="*/ 2147483646 w 81"/>
                      <a:gd name="T65" fmla="*/ 2147483646 h 84"/>
                      <a:gd name="T66" fmla="*/ 0 w 81"/>
                      <a:gd name="T67" fmla="*/ 2147483646 h 84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81"/>
                      <a:gd name="T103" fmla="*/ 0 h 84"/>
                      <a:gd name="T104" fmla="*/ 81 w 81"/>
                      <a:gd name="T105" fmla="*/ 84 h 84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81" h="84">
                        <a:moveTo>
                          <a:pt x="0" y="45"/>
                        </a:moveTo>
                        <a:cubicBezTo>
                          <a:pt x="3" y="50"/>
                          <a:pt x="10" y="49"/>
                          <a:pt x="15" y="50"/>
                        </a:cubicBezTo>
                        <a:cubicBezTo>
                          <a:pt x="20" y="55"/>
                          <a:pt x="15" y="49"/>
                          <a:pt x="18" y="59"/>
                        </a:cubicBezTo>
                        <a:cubicBezTo>
                          <a:pt x="20" y="66"/>
                          <a:pt x="48" y="70"/>
                          <a:pt x="54" y="71"/>
                        </a:cubicBezTo>
                        <a:cubicBezTo>
                          <a:pt x="58" y="75"/>
                          <a:pt x="52" y="82"/>
                          <a:pt x="60" y="84"/>
                        </a:cubicBezTo>
                        <a:lnTo>
                          <a:pt x="67" y="80"/>
                        </a:lnTo>
                        <a:cubicBezTo>
                          <a:pt x="67" y="80"/>
                          <a:pt x="68" y="79"/>
                          <a:pt x="68" y="79"/>
                        </a:cubicBezTo>
                        <a:cubicBezTo>
                          <a:pt x="68" y="77"/>
                          <a:pt x="68" y="75"/>
                          <a:pt x="69" y="74"/>
                        </a:cubicBezTo>
                        <a:cubicBezTo>
                          <a:pt x="70" y="73"/>
                          <a:pt x="72" y="74"/>
                          <a:pt x="72" y="73"/>
                        </a:cubicBezTo>
                        <a:cubicBezTo>
                          <a:pt x="72" y="72"/>
                          <a:pt x="69" y="70"/>
                          <a:pt x="69" y="70"/>
                        </a:cubicBezTo>
                        <a:cubicBezTo>
                          <a:pt x="70" y="63"/>
                          <a:pt x="71" y="61"/>
                          <a:pt x="77" y="58"/>
                        </a:cubicBezTo>
                        <a:cubicBezTo>
                          <a:pt x="79" y="57"/>
                          <a:pt x="81" y="54"/>
                          <a:pt x="81" y="54"/>
                        </a:cubicBezTo>
                        <a:cubicBezTo>
                          <a:pt x="79" y="47"/>
                          <a:pt x="78" y="48"/>
                          <a:pt x="74" y="44"/>
                        </a:cubicBezTo>
                        <a:cubicBezTo>
                          <a:pt x="74" y="42"/>
                          <a:pt x="77" y="41"/>
                          <a:pt x="76" y="39"/>
                        </a:cubicBezTo>
                        <a:cubicBezTo>
                          <a:pt x="76" y="38"/>
                          <a:pt x="74" y="37"/>
                          <a:pt x="74" y="37"/>
                        </a:cubicBezTo>
                        <a:cubicBezTo>
                          <a:pt x="77" y="31"/>
                          <a:pt x="72" y="40"/>
                          <a:pt x="78" y="34"/>
                        </a:cubicBezTo>
                        <a:cubicBezTo>
                          <a:pt x="79" y="33"/>
                          <a:pt x="75" y="33"/>
                          <a:pt x="74" y="32"/>
                        </a:cubicBezTo>
                        <a:cubicBezTo>
                          <a:pt x="70" y="30"/>
                          <a:pt x="75" y="31"/>
                          <a:pt x="67" y="30"/>
                        </a:cubicBezTo>
                        <a:cubicBezTo>
                          <a:pt x="61" y="29"/>
                          <a:pt x="56" y="28"/>
                          <a:pt x="50" y="27"/>
                        </a:cubicBezTo>
                        <a:cubicBezTo>
                          <a:pt x="48" y="25"/>
                          <a:pt x="46" y="24"/>
                          <a:pt x="44" y="23"/>
                        </a:cubicBezTo>
                        <a:cubicBezTo>
                          <a:pt x="43" y="21"/>
                          <a:pt x="40" y="17"/>
                          <a:pt x="40" y="17"/>
                        </a:cubicBezTo>
                        <a:cubicBezTo>
                          <a:pt x="42" y="15"/>
                          <a:pt x="40" y="13"/>
                          <a:pt x="39" y="11"/>
                        </a:cubicBezTo>
                        <a:cubicBezTo>
                          <a:pt x="35" y="18"/>
                          <a:pt x="39" y="4"/>
                          <a:pt x="36" y="1"/>
                        </a:cubicBezTo>
                        <a:cubicBezTo>
                          <a:pt x="34" y="5"/>
                          <a:pt x="35" y="2"/>
                          <a:pt x="33" y="0"/>
                        </a:cubicBezTo>
                        <a:cubicBezTo>
                          <a:pt x="31" y="2"/>
                          <a:pt x="30" y="1"/>
                          <a:pt x="28" y="3"/>
                        </a:cubicBezTo>
                        <a:cubicBezTo>
                          <a:pt x="31" y="6"/>
                          <a:pt x="24" y="7"/>
                          <a:pt x="22" y="8"/>
                        </a:cubicBezTo>
                        <a:cubicBezTo>
                          <a:pt x="20" y="10"/>
                          <a:pt x="18" y="11"/>
                          <a:pt x="16" y="13"/>
                        </a:cubicBezTo>
                        <a:cubicBezTo>
                          <a:pt x="17" y="18"/>
                          <a:pt x="18" y="17"/>
                          <a:pt x="13" y="19"/>
                        </a:cubicBezTo>
                        <a:cubicBezTo>
                          <a:pt x="10" y="22"/>
                          <a:pt x="9" y="25"/>
                          <a:pt x="6" y="28"/>
                        </a:cubicBezTo>
                        <a:cubicBezTo>
                          <a:pt x="5" y="29"/>
                          <a:pt x="3" y="31"/>
                          <a:pt x="3" y="31"/>
                        </a:cubicBezTo>
                        <a:cubicBezTo>
                          <a:pt x="3" y="31"/>
                          <a:pt x="1" y="30"/>
                          <a:pt x="1" y="31"/>
                        </a:cubicBezTo>
                        <a:lnTo>
                          <a:pt x="7" y="37"/>
                        </a:lnTo>
                        <a:cubicBezTo>
                          <a:pt x="7" y="37"/>
                          <a:pt x="8" y="38"/>
                          <a:pt x="8" y="38"/>
                        </a:cubicBezTo>
                        <a:cubicBezTo>
                          <a:pt x="7" y="39"/>
                          <a:pt x="0" y="47"/>
                          <a:pt x="0" y="45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4" name="Лукояновский"/>
                  <p:cNvSpPr>
                    <a:spLocks/>
                  </p:cNvSpPr>
                  <p:nvPr/>
                </p:nvSpPr>
                <p:spPr bwMode="auto">
                  <a:xfrm>
                    <a:off x="2593707" y="5853734"/>
                    <a:ext cx="1028700" cy="1028700"/>
                  </a:xfrm>
                  <a:custGeom>
                    <a:avLst/>
                    <a:gdLst>
                      <a:gd name="T0" fmla="*/ 0 w 108"/>
                      <a:gd name="T1" fmla="*/ 2147483646 h 108"/>
                      <a:gd name="T2" fmla="*/ 2147483646 w 108"/>
                      <a:gd name="T3" fmla="*/ 2147483646 h 108"/>
                      <a:gd name="T4" fmla="*/ 2147483646 w 108"/>
                      <a:gd name="T5" fmla="*/ 2147483646 h 108"/>
                      <a:gd name="T6" fmla="*/ 2147483646 w 108"/>
                      <a:gd name="T7" fmla="*/ 2147483646 h 108"/>
                      <a:gd name="T8" fmla="*/ 2147483646 w 108"/>
                      <a:gd name="T9" fmla="*/ 2147483646 h 108"/>
                      <a:gd name="T10" fmla="*/ 2147483646 w 108"/>
                      <a:gd name="T11" fmla="*/ 2147483646 h 108"/>
                      <a:gd name="T12" fmla="*/ 2147483646 w 108"/>
                      <a:gd name="T13" fmla="*/ 2147483646 h 108"/>
                      <a:gd name="T14" fmla="*/ 2147483646 w 108"/>
                      <a:gd name="T15" fmla="*/ 2147483646 h 108"/>
                      <a:gd name="T16" fmla="*/ 2147483646 w 108"/>
                      <a:gd name="T17" fmla="*/ 2147483646 h 108"/>
                      <a:gd name="T18" fmla="*/ 2147483646 w 108"/>
                      <a:gd name="T19" fmla="*/ 2147483646 h 108"/>
                      <a:gd name="T20" fmla="*/ 2147483646 w 108"/>
                      <a:gd name="T21" fmla="*/ 2147483646 h 108"/>
                      <a:gd name="T22" fmla="*/ 2147483646 w 108"/>
                      <a:gd name="T23" fmla="*/ 2147483646 h 108"/>
                      <a:gd name="T24" fmla="*/ 2147483646 w 108"/>
                      <a:gd name="T25" fmla="*/ 2147483646 h 108"/>
                      <a:gd name="T26" fmla="*/ 2147483646 w 108"/>
                      <a:gd name="T27" fmla="*/ 2147483646 h 108"/>
                      <a:gd name="T28" fmla="*/ 2147483646 w 108"/>
                      <a:gd name="T29" fmla="*/ 2147483646 h 108"/>
                      <a:gd name="T30" fmla="*/ 2147483646 w 108"/>
                      <a:gd name="T31" fmla="*/ 2147483646 h 108"/>
                      <a:gd name="T32" fmla="*/ 2147483646 w 108"/>
                      <a:gd name="T33" fmla="*/ 2147483646 h 108"/>
                      <a:gd name="T34" fmla="*/ 2147483646 w 108"/>
                      <a:gd name="T35" fmla="*/ 2147483646 h 108"/>
                      <a:gd name="T36" fmla="*/ 2147483646 w 108"/>
                      <a:gd name="T37" fmla="*/ 2147483646 h 108"/>
                      <a:gd name="T38" fmla="*/ 2147483646 w 108"/>
                      <a:gd name="T39" fmla="*/ 2147483646 h 108"/>
                      <a:gd name="T40" fmla="*/ 2147483646 w 108"/>
                      <a:gd name="T41" fmla="*/ 2147483646 h 108"/>
                      <a:gd name="T42" fmla="*/ 2147483646 w 108"/>
                      <a:gd name="T43" fmla="*/ 2147483646 h 108"/>
                      <a:gd name="T44" fmla="*/ 2147483646 w 108"/>
                      <a:gd name="T45" fmla="*/ 2147483646 h 108"/>
                      <a:gd name="T46" fmla="*/ 2147483646 w 108"/>
                      <a:gd name="T47" fmla="*/ 2147483646 h 108"/>
                      <a:gd name="T48" fmla="*/ 2147483646 w 108"/>
                      <a:gd name="T49" fmla="*/ 2147483646 h 108"/>
                      <a:gd name="T50" fmla="*/ 2147483646 w 108"/>
                      <a:gd name="T51" fmla="*/ 2147483646 h 108"/>
                      <a:gd name="T52" fmla="*/ 2147483646 w 108"/>
                      <a:gd name="T53" fmla="*/ 2147483646 h 108"/>
                      <a:gd name="T54" fmla="*/ 2147483646 w 108"/>
                      <a:gd name="T55" fmla="*/ 2147483646 h 108"/>
                      <a:gd name="T56" fmla="*/ 2147483646 w 108"/>
                      <a:gd name="T57" fmla="*/ 2147483646 h 108"/>
                      <a:gd name="T58" fmla="*/ 2147483646 w 108"/>
                      <a:gd name="T59" fmla="*/ 0 h 108"/>
                      <a:gd name="T60" fmla="*/ 2147483646 w 108"/>
                      <a:gd name="T61" fmla="*/ 2147483646 h 108"/>
                      <a:gd name="T62" fmla="*/ 2147483646 w 108"/>
                      <a:gd name="T63" fmla="*/ 2147483646 h 108"/>
                      <a:gd name="T64" fmla="*/ 2147483646 w 108"/>
                      <a:gd name="T65" fmla="*/ 2147483646 h 108"/>
                      <a:gd name="T66" fmla="*/ 2147483646 w 108"/>
                      <a:gd name="T67" fmla="*/ 2147483646 h 108"/>
                      <a:gd name="T68" fmla="*/ 2147483646 w 108"/>
                      <a:gd name="T69" fmla="*/ 2147483646 h 108"/>
                      <a:gd name="T70" fmla="*/ 2147483646 w 108"/>
                      <a:gd name="T71" fmla="*/ 2147483646 h 108"/>
                      <a:gd name="T72" fmla="*/ 2147483646 w 108"/>
                      <a:gd name="T73" fmla="*/ 2147483646 h 108"/>
                      <a:gd name="T74" fmla="*/ 2147483646 w 108"/>
                      <a:gd name="T75" fmla="*/ 2147483646 h 108"/>
                      <a:gd name="T76" fmla="*/ 2147483646 w 108"/>
                      <a:gd name="T77" fmla="*/ 2147483646 h 108"/>
                      <a:gd name="T78" fmla="*/ 2147483646 w 108"/>
                      <a:gd name="T79" fmla="*/ 2147483646 h 108"/>
                      <a:gd name="T80" fmla="*/ 2147483646 w 108"/>
                      <a:gd name="T81" fmla="*/ 2147483646 h 108"/>
                      <a:gd name="T82" fmla="*/ 2147483646 w 108"/>
                      <a:gd name="T83" fmla="*/ 2147483646 h 108"/>
                      <a:gd name="T84" fmla="*/ 2147483646 w 108"/>
                      <a:gd name="T85" fmla="*/ 2147483646 h 108"/>
                      <a:gd name="T86" fmla="*/ 2147483646 w 108"/>
                      <a:gd name="T87" fmla="*/ 2147483646 h 108"/>
                      <a:gd name="T88" fmla="*/ 2147483646 w 108"/>
                      <a:gd name="T89" fmla="*/ 2147483646 h 108"/>
                      <a:gd name="T90" fmla="*/ 0 w 108"/>
                      <a:gd name="T91" fmla="*/ 2147483646 h 108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w 108"/>
                      <a:gd name="T139" fmla="*/ 0 h 108"/>
                      <a:gd name="T140" fmla="*/ 108 w 108"/>
                      <a:gd name="T141" fmla="*/ 108 h 108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T138" t="T139" r="T140" b="T141"/>
                    <a:pathLst>
                      <a:path w="108" h="108">
                        <a:moveTo>
                          <a:pt x="0" y="83"/>
                        </a:moveTo>
                        <a:cubicBezTo>
                          <a:pt x="1" y="86"/>
                          <a:pt x="2" y="86"/>
                          <a:pt x="5" y="87"/>
                        </a:cubicBezTo>
                        <a:cubicBezTo>
                          <a:pt x="10" y="105"/>
                          <a:pt x="5" y="98"/>
                          <a:pt x="15" y="108"/>
                        </a:cubicBezTo>
                        <a:cubicBezTo>
                          <a:pt x="18" y="105"/>
                          <a:pt x="17" y="103"/>
                          <a:pt x="16" y="98"/>
                        </a:cubicBezTo>
                        <a:cubicBezTo>
                          <a:pt x="17" y="97"/>
                          <a:pt x="19" y="97"/>
                          <a:pt x="20" y="96"/>
                        </a:cubicBezTo>
                        <a:cubicBezTo>
                          <a:pt x="21" y="95"/>
                          <a:pt x="21" y="93"/>
                          <a:pt x="22" y="92"/>
                        </a:cubicBezTo>
                        <a:cubicBezTo>
                          <a:pt x="24" y="94"/>
                          <a:pt x="24" y="94"/>
                          <a:pt x="30" y="92"/>
                        </a:cubicBezTo>
                        <a:cubicBezTo>
                          <a:pt x="33" y="91"/>
                          <a:pt x="36" y="86"/>
                          <a:pt x="40" y="84"/>
                        </a:cubicBezTo>
                        <a:cubicBezTo>
                          <a:pt x="39" y="82"/>
                          <a:pt x="38" y="81"/>
                          <a:pt x="36" y="80"/>
                        </a:cubicBezTo>
                        <a:cubicBezTo>
                          <a:pt x="37" y="78"/>
                          <a:pt x="38" y="77"/>
                          <a:pt x="40" y="76"/>
                        </a:cubicBezTo>
                        <a:cubicBezTo>
                          <a:pt x="39" y="75"/>
                          <a:pt x="37" y="72"/>
                          <a:pt x="37" y="72"/>
                        </a:cubicBezTo>
                        <a:cubicBezTo>
                          <a:pt x="41" y="68"/>
                          <a:pt x="43" y="67"/>
                          <a:pt x="49" y="66"/>
                        </a:cubicBezTo>
                        <a:cubicBezTo>
                          <a:pt x="52" y="63"/>
                          <a:pt x="53" y="60"/>
                          <a:pt x="57" y="58"/>
                        </a:cubicBezTo>
                        <a:cubicBezTo>
                          <a:pt x="61" y="59"/>
                          <a:pt x="61" y="59"/>
                          <a:pt x="64" y="61"/>
                        </a:cubicBezTo>
                        <a:cubicBezTo>
                          <a:pt x="69" y="59"/>
                          <a:pt x="67" y="60"/>
                          <a:pt x="69" y="57"/>
                        </a:cubicBezTo>
                        <a:cubicBezTo>
                          <a:pt x="70" y="45"/>
                          <a:pt x="68" y="48"/>
                          <a:pt x="78" y="50"/>
                        </a:cubicBezTo>
                        <a:cubicBezTo>
                          <a:pt x="79" y="52"/>
                          <a:pt x="80" y="53"/>
                          <a:pt x="81" y="56"/>
                        </a:cubicBezTo>
                        <a:cubicBezTo>
                          <a:pt x="84" y="55"/>
                          <a:pt x="85" y="53"/>
                          <a:pt x="88" y="52"/>
                        </a:cubicBezTo>
                        <a:cubicBezTo>
                          <a:pt x="89" y="51"/>
                          <a:pt x="86" y="48"/>
                          <a:pt x="86" y="48"/>
                        </a:cubicBezTo>
                        <a:cubicBezTo>
                          <a:pt x="87" y="45"/>
                          <a:pt x="95" y="44"/>
                          <a:pt x="95" y="44"/>
                        </a:cubicBezTo>
                        <a:cubicBezTo>
                          <a:pt x="98" y="41"/>
                          <a:pt x="101" y="40"/>
                          <a:pt x="104" y="37"/>
                        </a:cubicBezTo>
                        <a:cubicBezTo>
                          <a:pt x="105" y="36"/>
                          <a:pt x="108" y="33"/>
                          <a:pt x="108" y="33"/>
                        </a:cubicBezTo>
                        <a:cubicBezTo>
                          <a:pt x="104" y="31"/>
                          <a:pt x="104" y="27"/>
                          <a:pt x="103" y="22"/>
                        </a:cubicBezTo>
                        <a:cubicBezTo>
                          <a:pt x="99" y="23"/>
                          <a:pt x="96" y="24"/>
                          <a:pt x="92" y="23"/>
                        </a:cubicBezTo>
                        <a:cubicBezTo>
                          <a:pt x="90" y="21"/>
                          <a:pt x="87" y="18"/>
                          <a:pt x="87" y="18"/>
                        </a:cubicBezTo>
                        <a:cubicBezTo>
                          <a:pt x="86" y="9"/>
                          <a:pt x="83" y="12"/>
                          <a:pt x="75" y="10"/>
                        </a:cubicBezTo>
                        <a:cubicBezTo>
                          <a:pt x="72" y="7"/>
                          <a:pt x="66" y="5"/>
                          <a:pt x="62" y="4"/>
                        </a:cubicBezTo>
                        <a:cubicBezTo>
                          <a:pt x="61" y="3"/>
                          <a:pt x="59" y="1"/>
                          <a:pt x="59" y="1"/>
                        </a:cubicBezTo>
                        <a:cubicBezTo>
                          <a:pt x="58" y="2"/>
                          <a:pt x="56" y="4"/>
                          <a:pt x="56" y="4"/>
                        </a:cubicBezTo>
                        <a:cubicBezTo>
                          <a:pt x="52" y="3"/>
                          <a:pt x="46" y="0"/>
                          <a:pt x="46" y="0"/>
                        </a:cubicBezTo>
                        <a:cubicBezTo>
                          <a:pt x="43" y="1"/>
                          <a:pt x="37" y="6"/>
                          <a:pt x="37" y="6"/>
                        </a:cubicBezTo>
                        <a:cubicBezTo>
                          <a:pt x="36" y="9"/>
                          <a:pt x="40" y="16"/>
                          <a:pt x="40" y="16"/>
                        </a:cubicBezTo>
                        <a:cubicBezTo>
                          <a:pt x="39" y="18"/>
                          <a:pt x="38" y="18"/>
                          <a:pt x="36" y="20"/>
                        </a:cubicBezTo>
                        <a:cubicBezTo>
                          <a:pt x="33" y="19"/>
                          <a:pt x="33" y="17"/>
                          <a:pt x="31" y="15"/>
                        </a:cubicBezTo>
                        <a:cubicBezTo>
                          <a:pt x="30" y="13"/>
                          <a:pt x="27" y="11"/>
                          <a:pt x="27" y="11"/>
                        </a:cubicBezTo>
                        <a:cubicBezTo>
                          <a:pt x="23" y="12"/>
                          <a:pt x="23" y="12"/>
                          <a:pt x="21" y="15"/>
                        </a:cubicBezTo>
                        <a:cubicBezTo>
                          <a:pt x="22" y="22"/>
                          <a:pt x="20" y="27"/>
                          <a:pt x="15" y="32"/>
                        </a:cubicBezTo>
                        <a:lnTo>
                          <a:pt x="9" y="38"/>
                        </a:lnTo>
                        <a:cubicBezTo>
                          <a:pt x="9" y="38"/>
                          <a:pt x="8" y="39"/>
                          <a:pt x="8" y="39"/>
                        </a:cubicBezTo>
                        <a:cubicBezTo>
                          <a:pt x="10" y="41"/>
                          <a:pt x="11" y="41"/>
                          <a:pt x="8" y="44"/>
                        </a:cubicBezTo>
                        <a:lnTo>
                          <a:pt x="13" y="51"/>
                        </a:lnTo>
                        <a:cubicBezTo>
                          <a:pt x="13" y="51"/>
                          <a:pt x="14" y="52"/>
                          <a:pt x="14" y="52"/>
                        </a:cubicBezTo>
                        <a:cubicBezTo>
                          <a:pt x="13" y="60"/>
                          <a:pt x="9" y="61"/>
                          <a:pt x="4" y="66"/>
                        </a:cubicBezTo>
                        <a:cubicBezTo>
                          <a:pt x="3" y="69"/>
                          <a:pt x="6" y="75"/>
                          <a:pt x="6" y="75"/>
                        </a:cubicBezTo>
                        <a:cubicBezTo>
                          <a:pt x="5" y="76"/>
                          <a:pt x="3" y="77"/>
                          <a:pt x="2" y="78"/>
                        </a:cubicBezTo>
                        <a:cubicBezTo>
                          <a:pt x="1" y="80"/>
                          <a:pt x="0" y="83"/>
                          <a:pt x="0" y="83"/>
                        </a:cubicBezTo>
                        <a:close/>
                      </a:path>
                    </a:pathLst>
                  </a:custGeom>
                  <a:solidFill>
                    <a:srgbClr val="E28700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6" name="Павловский"/>
                  <p:cNvSpPr>
                    <a:spLocks/>
                  </p:cNvSpPr>
                  <p:nvPr/>
                </p:nvSpPr>
                <p:spPr bwMode="auto">
                  <a:xfrm>
                    <a:off x="1279257" y="4015409"/>
                    <a:ext cx="762000" cy="685800"/>
                  </a:xfrm>
                  <a:custGeom>
                    <a:avLst/>
                    <a:gdLst>
                      <a:gd name="T0" fmla="*/ 2147483646 w 80"/>
                      <a:gd name="T1" fmla="*/ 2147483646 h 72"/>
                      <a:gd name="T2" fmla="*/ 2147483646 w 80"/>
                      <a:gd name="T3" fmla="*/ 2147483646 h 72"/>
                      <a:gd name="T4" fmla="*/ 2147483646 w 80"/>
                      <a:gd name="T5" fmla="*/ 2147483646 h 72"/>
                      <a:gd name="T6" fmla="*/ 2147483646 w 80"/>
                      <a:gd name="T7" fmla="*/ 0 h 72"/>
                      <a:gd name="T8" fmla="*/ 2147483646 w 80"/>
                      <a:gd name="T9" fmla="*/ 2147483646 h 72"/>
                      <a:gd name="T10" fmla="*/ 2147483646 w 80"/>
                      <a:gd name="T11" fmla="*/ 2147483646 h 72"/>
                      <a:gd name="T12" fmla="*/ 2147483646 w 80"/>
                      <a:gd name="T13" fmla="*/ 2147483646 h 72"/>
                      <a:gd name="T14" fmla="*/ 2147483646 w 80"/>
                      <a:gd name="T15" fmla="*/ 2147483646 h 72"/>
                      <a:gd name="T16" fmla="*/ 2147483646 w 80"/>
                      <a:gd name="T17" fmla="*/ 2147483646 h 72"/>
                      <a:gd name="T18" fmla="*/ 2147483646 w 80"/>
                      <a:gd name="T19" fmla="*/ 2147483646 h 72"/>
                      <a:gd name="T20" fmla="*/ 2147483646 w 80"/>
                      <a:gd name="T21" fmla="*/ 2147483646 h 72"/>
                      <a:gd name="T22" fmla="*/ 2147483646 w 80"/>
                      <a:gd name="T23" fmla="*/ 2147483646 h 72"/>
                      <a:gd name="T24" fmla="*/ 2147483646 w 80"/>
                      <a:gd name="T25" fmla="*/ 2147483646 h 72"/>
                      <a:gd name="T26" fmla="*/ 2147483646 w 80"/>
                      <a:gd name="T27" fmla="*/ 2147483646 h 72"/>
                      <a:gd name="T28" fmla="*/ 2147483646 w 80"/>
                      <a:gd name="T29" fmla="*/ 2147483646 h 72"/>
                      <a:gd name="T30" fmla="*/ 2147483646 w 80"/>
                      <a:gd name="T31" fmla="*/ 2147483646 h 72"/>
                      <a:gd name="T32" fmla="*/ 2147483646 w 80"/>
                      <a:gd name="T33" fmla="*/ 2147483646 h 72"/>
                      <a:gd name="T34" fmla="*/ 2147483646 w 80"/>
                      <a:gd name="T35" fmla="*/ 2147483646 h 72"/>
                      <a:gd name="T36" fmla="*/ 2147483646 w 80"/>
                      <a:gd name="T37" fmla="*/ 2147483646 h 72"/>
                      <a:gd name="T38" fmla="*/ 2147483646 w 80"/>
                      <a:gd name="T39" fmla="*/ 2147483646 h 72"/>
                      <a:gd name="T40" fmla="*/ 2147483646 w 80"/>
                      <a:gd name="T41" fmla="*/ 2147483646 h 72"/>
                      <a:gd name="T42" fmla="*/ 2147483646 w 80"/>
                      <a:gd name="T43" fmla="*/ 2147483646 h 72"/>
                      <a:gd name="T44" fmla="*/ 2147483646 w 80"/>
                      <a:gd name="T45" fmla="*/ 2147483646 h 72"/>
                      <a:gd name="T46" fmla="*/ 2147483646 w 80"/>
                      <a:gd name="T47" fmla="*/ 2147483646 h 72"/>
                      <a:gd name="T48" fmla="*/ 2147483646 w 80"/>
                      <a:gd name="T49" fmla="*/ 2147483646 h 72"/>
                      <a:gd name="T50" fmla="*/ 2147483646 w 80"/>
                      <a:gd name="T51" fmla="*/ 2147483646 h 72"/>
                      <a:gd name="T52" fmla="*/ 2147483646 w 80"/>
                      <a:gd name="T53" fmla="*/ 2147483646 h 72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80"/>
                      <a:gd name="T82" fmla="*/ 0 h 72"/>
                      <a:gd name="T83" fmla="*/ 80 w 80"/>
                      <a:gd name="T84" fmla="*/ 72 h 72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80" h="72">
                        <a:moveTo>
                          <a:pt x="22" y="7"/>
                        </a:moveTo>
                        <a:cubicBezTo>
                          <a:pt x="25" y="4"/>
                          <a:pt x="32" y="3"/>
                          <a:pt x="32" y="3"/>
                        </a:cubicBezTo>
                        <a:cubicBezTo>
                          <a:pt x="36" y="4"/>
                          <a:pt x="36" y="5"/>
                          <a:pt x="40" y="4"/>
                        </a:cubicBezTo>
                        <a:cubicBezTo>
                          <a:pt x="42" y="2"/>
                          <a:pt x="47" y="0"/>
                          <a:pt x="47" y="0"/>
                        </a:cubicBezTo>
                        <a:cubicBezTo>
                          <a:pt x="55" y="2"/>
                          <a:pt x="52" y="8"/>
                          <a:pt x="59" y="11"/>
                        </a:cubicBezTo>
                        <a:cubicBezTo>
                          <a:pt x="57" y="13"/>
                          <a:pt x="56" y="15"/>
                          <a:pt x="54" y="17"/>
                        </a:cubicBezTo>
                        <a:cubicBezTo>
                          <a:pt x="56" y="24"/>
                          <a:pt x="59" y="22"/>
                          <a:pt x="65" y="24"/>
                        </a:cubicBezTo>
                        <a:cubicBezTo>
                          <a:pt x="66" y="27"/>
                          <a:pt x="64" y="27"/>
                          <a:pt x="66" y="29"/>
                        </a:cubicBezTo>
                        <a:cubicBezTo>
                          <a:pt x="67" y="32"/>
                          <a:pt x="71" y="38"/>
                          <a:pt x="71" y="38"/>
                        </a:cubicBezTo>
                        <a:cubicBezTo>
                          <a:pt x="72" y="37"/>
                          <a:pt x="74" y="36"/>
                          <a:pt x="75" y="35"/>
                        </a:cubicBezTo>
                        <a:cubicBezTo>
                          <a:pt x="77" y="36"/>
                          <a:pt x="80" y="37"/>
                          <a:pt x="78" y="39"/>
                        </a:cubicBezTo>
                        <a:cubicBezTo>
                          <a:pt x="77" y="49"/>
                          <a:pt x="77" y="53"/>
                          <a:pt x="68" y="56"/>
                        </a:cubicBezTo>
                        <a:cubicBezTo>
                          <a:pt x="65" y="55"/>
                          <a:pt x="63" y="54"/>
                          <a:pt x="61" y="52"/>
                        </a:cubicBezTo>
                        <a:cubicBezTo>
                          <a:pt x="53" y="55"/>
                          <a:pt x="51" y="60"/>
                          <a:pt x="45" y="66"/>
                        </a:cubicBezTo>
                        <a:cubicBezTo>
                          <a:pt x="43" y="68"/>
                          <a:pt x="38" y="72"/>
                          <a:pt x="38" y="72"/>
                        </a:cubicBezTo>
                        <a:lnTo>
                          <a:pt x="33" y="67"/>
                        </a:lnTo>
                        <a:cubicBezTo>
                          <a:pt x="33" y="67"/>
                          <a:pt x="32" y="66"/>
                          <a:pt x="32" y="66"/>
                        </a:cubicBezTo>
                        <a:cubicBezTo>
                          <a:pt x="30" y="59"/>
                          <a:pt x="29" y="64"/>
                          <a:pt x="24" y="61"/>
                        </a:cubicBezTo>
                        <a:cubicBezTo>
                          <a:pt x="21" y="59"/>
                          <a:pt x="16" y="53"/>
                          <a:pt x="16" y="53"/>
                        </a:cubicBezTo>
                        <a:cubicBezTo>
                          <a:pt x="18" y="41"/>
                          <a:pt x="19" y="42"/>
                          <a:pt x="6" y="41"/>
                        </a:cubicBezTo>
                        <a:cubicBezTo>
                          <a:pt x="3" y="38"/>
                          <a:pt x="4" y="40"/>
                          <a:pt x="5" y="35"/>
                        </a:cubicBezTo>
                        <a:cubicBezTo>
                          <a:pt x="4" y="32"/>
                          <a:pt x="3" y="31"/>
                          <a:pt x="4" y="28"/>
                        </a:cubicBezTo>
                        <a:cubicBezTo>
                          <a:pt x="0" y="24"/>
                          <a:pt x="3" y="21"/>
                          <a:pt x="6" y="18"/>
                        </a:cubicBezTo>
                        <a:lnTo>
                          <a:pt x="22" y="9"/>
                        </a:lnTo>
                        <a:cubicBezTo>
                          <a:pt x="22" y="9"/>
                          <a:pt x="21" y="8"/>
                          <a:pt x="21" y="8"/>
                        </a:cubicBezTo>
                        <a:lnTo>
                          <a:pt x="23" y="6"/>
                        </a:lnTo>
                        <a:cubicBezTo>
                          <a:pt x="23" y="6"/>
                          <a:pt x="22" y="7"/>
                          <a:pt x="22" y="7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7" name="Володарский"/>
                  <p:cNvSpPr>
                    <a:spLocks/>
                  </p:cNvSpPr>
                  <p:nvPr/>
                </p:nvSpPr>
                <p:spPr bwMode="auto">
                  <a:xfrm>
                    <a:off x="1269732" y="3462959"/>
                    <a:ext cx="733425" cy="647700"/>
                  </a:xfrm>
                  <a:custGeom>
                    <a:avLst/>
                    <a:gdLst>
                      <a:gd name="T0" fmla="*/ 2147483646 w 81"/>
                      <a:gd name="T1" fmla="*/ 0 h 68"/>
                      <a:gd name="T2" fmla="*/ 2147483646 w 81"/>
                      <a:gd name="T3" fmla="*/ 2147483646 h 68"/>
                      <a:gd name="T4" fmla="*/ 2147483646 w 81"/>
                      <a:gd name="T5" fmla="*/ 2147483646 h 68"/>
                      <a:gd name="T6" fmla="*/ 2147483646 w 81"/>
                      <a:gd name="T7" fmla="*/ 2147483646 h 68"/>
                      <a:gd name="T8" fmla="*/ 2147483646 w 81"/>
                      <a:gd name="T9" fmla="*/ 2147483646 h 68"/>
                      <a:gd name="T10" fmla="*/ 2147483646 w 81"/>
                      <a:gd name="T11" fmla="*/ 2147483646 h 68"/>
                      <a:gd name="T12" fmla="*/ 2147483646 w 81"/>
                      <a:gd name="T13" fmla="*/ 2147483646 h 68"/>
                      <a:gd name="T14" fmla="*/ 2147483646 w 81"/>
                      <a:gd name="T15" fmla="*/ 2147483646 h 68"/>
                      <a:gd name="T16" fmla="*/ 2147483646 w 81"/>
                      <a:gd name="T17" fmla="*/ 2147483646 h 68"/>
                      <a:gd name="T18" fmla="*/ 2147483646 w 81"/>
                      <a:gd name="T19" fmla="*/ 2147483646 h 68"/>
                      <a:gd name="T20" fmla="*/ 2147483646 w 81"/>
                      <a:gd name="T21" fmla="*/ 2147483646 h 68"/>
                      <a:gd name="T22" fmla="*/ 2147483646 w 81"/>
                      <a:gd name="T23" fmla="*/ 2147483646 h 68"/>
                      <a:gd name="T24" fmla="*/ 2147483646 w 81"/>
                      <a:gd name="T25" fmla="*/ 2147483646 h 68"/>
                      <a:gd name="T26" fmla="*/ 2147483646 w 81"/>
                      <a:gd name="T27" fmla="*/ 2147483646 h 68"/>
                      <a:gd name="T28" fmla="*/ 2147483646 w 81"/>
                      <a:gd name="T29" fmla="*/ 2147483646 h 68"/>
                      <a:gd name="T30" fmla="*/ 2147483646 w 81"/>
                      <a:gd name="T31" fmla="*/ 2147483646 h 68"/>
                      <a:gd name="T32" fmla="*/ 2147483646 w 81"/>
                      <a:gd name="T33" fmla="*/ 2147483646 h 68"/>
                      <a:gd name="T34" fmla="*/ 2147483646 w 81"/>
                      <a:gd name="T35" fmla="*/ 2147483646 h 68"/>
                      <a:gd name="T36" fmla="*/ 2147483646 w 81"/>
                      <a:gd name="T37" fmla="*/ 0 h 68"/>
                      <a:gd name="T38" fmla="*/ 2147483646 w 81"/>
                      <a:gd name="T39" fmla="*/ 0 h 68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81"/>
                      <a:gd name="T61" fmla="*/ 0 h 68"/>
                      <a:gd name="T62" fmla="*/ 81 w 81"/>
                      <a:gd name="T63" fmla="*/ 68 h 68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81" h="68">
                        <a:moveTo>
                          <a:pt x="33" y="0"/>
                        </a:moveTo>
                        <a:cubicBezTo>
                          <a:pt x="30" y="3"/>
                          <a:pt x="33" y="0"/>
                          <a:pt x="31" y="7"/>
                        </a:cubicBezTo>
                        <a:cubicBezTo>
                          <a:pt x="31" y="9"/>
                          <a:pt x="28" y="12"/>
                          <a:pt x="28" y="12"/>
                        </a:cubicBezTo>
                        <a:cubicBezTo>
                          <a:pt x="21" y="11"/>
                          <a:pt x="20" y="10"/>
                          <a:pt x="13" y="9"/>
                        </a:cubicBezTo>
                        <a:cubicBezTo>
                          <a:pt x="10" y="10"/>
                          <a:pt x="7" y="12"/>
                          <a:pt x="4" y="13"/>
                        </a:cubicBezTo>
                        <a:cubicBezTo>
                          <a:pt x="0" y="20"/>
                          <a:pt x="10" y="31"/>
                          <a:pt x="15" y="36"/>
                        </a:cubicBezTo>
                        <a:cubicBezTo>
                          <a:pt x="17" y="49"/>
                          <a:pt x="15" y="56"/>
                          <a:pt x="24" y="65"/>
                        </a:cubicBezTo>
                        <a:cubicBezTo>
                          <a:pt x="27" y="64"/>
                          <a:pt x="28" y="61"/>
                          <a:pt x="31" y="60"/>
                        </a:cubicBezTo>
                        <a:cubicBezTo>
                          <a:pt x="37" y="61"/>
                          <a:pt x="42" y="61"/>
                          <a:pt x="47" y="58"/>
                        </a:cubicBezTo>
                        <a:cubicBezTo>
                          <a:pt x="53" y="59"/>
                          <a:pt x="55" y="61"/>
                          <a:pt x="59" y="64"/>
                        </a:cubicBezTo>
                        <a:cubicBezTo>
                          <a:pt x="61" y="65"/>
                          <a:pt x="63" y="68"/>
                          <a:pt x="63" y="68"/>
                        </a:cubicBezTo>
                        <a:cubicBezTo>
                          <a:pt x="69" y="66"/>
                          <a:pt x="76" y="65"/>
                          <a:pt x="81" y="60"/>
                        </a:cubicBezTo>
                        <a:cubicBezTo>
                          <a:pt x="79" y="58"/>
                          <a:pt x="78" y="55"/>
                          <a:pt x="76" y="53"/>
                        </a:cubicBezTo>
                        <a:cubicBezTo>
                          <a:pt x="75" y="52"/>
                          <a:pt x="73" y="50"/>
                          <a:pt x="73" y="50"/>
                        </a:cubicBezTo>
                        <a:cubicBezTo>
                          <a:pt x="76" y="45"/>
                          <a:pt x="75" y="49"/>
                          <a:pt x="74" y="39"/>
                        </a:cubicBezTo>
                        <a:cubicBezTo>
                          <a:pt x="75" y="36"/>
                          <a:pt x="70" y="31"/>
                          <a:pt x="70" y="31"/>
                        </a:cubicBezTo>
                        <a:cubicBezTo>
                          <a:pt x="60" y="32"/>
                          <a:pt x="58" y="32"/>
                          <a:pt x="51" y="28"/>
                        </a:cubicBezTo>
                        <a:cubicBezTo>
                          <a:pt x="51" y="26"/>
                          <a:pt x="43" y="7"/>
                          <a:pt x="42" y="6"/>
                        </a:cubicBezTo>
                        <a:cubicBezTo>
                          <a:pt x="40" y="3"/>
                          <a:pt x="35" y="0"/>
                          <a:pt x="35" y="0"/>
                        </a:cubicBezTo>
                        <a:cubicBezTo>
                          <a:pt x="33" y="1"/>
                          <a:pt x="31" y="4"/>
                          <a:pt x="33" y="0"/>
                        </a:cubicBezTo>
                        <a:close/>
                      </a:path>
                    </a:pathLst>
                  </a:custGeom>
                  <a:solidFill>
                    <a:srgbClr val="AFDD7D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8" name="rvet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755757" y="1196009"/>
                    <a:ext cx="542925" cy="1143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Ветлужский</a:t>
                    </a:r>
                  </a:p>
                </p:txBody>
              </p:sp>
              <p:sp>
                <p:nvSpPr>
                  <p:cNvPr id="269" name="rhah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3482" y="1186484"/>
                    <a:ext cx="514350" cy="2381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Шахунья</a:t>
                    </a:r>
                  </a:p>
                </p:txBody>
              </p:sp>
              <p:sp>
                <p:nvSpPr>
                  <p:cNvPr id="270" name="rtoha"/>
                  <p:cNvSpPr txBox="1">
                    <a:spLocks noChangeArrowheads="1"/>
                  </p:cNvSpPr>
                  <p:nvPr/>
                </p:nvSpPr>
                <p:spPr bwMode="auto">
                  <a:xfrm flipV="1">
                    <a:off x="5355957" y="1186484"/>
                    <a:ext cx="619125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Тоншаевский</a:t>
                    </a:r>
                  </a:p>
                </p:txBody>
              </p:sp>
              <p:sp>
                <p:nvSpPr>
                  <p:cNvPr id="271" name="rtonk" descr="Подпись: Тонкинский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98732" y="1853234"/>
                    <a:ext cx="523875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Тонкинский</a:t>
                    </a:r>
                  </a:p>
                </p:txBody>
              </p:sp>
              <p:sp>
                <p:nvSpPr>
                  <p:cNvPr id="272" name="rure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89132" y="1672259"/>
                    <a:ext cx="438150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Уренский</a:t>
                    </a:r>
                  </a:p>
                </p:txBody>
              </p:sp>
              <p:sp>
                <p:nvSpPr>
                  <p:cNvPr id="273" name="rvarn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17582" y="1681784"/>
                    <a:ext cx="63817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Варнавинский</a:t>
                    </a:r>
                  </a:p>
                </p:txBody>
              </p:sp>
              <p:sp>
                <p:nvSpPr>
                  <p:cNvPr id="274" name="rkras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55707" y="2300909"/>
                    <a:ext cx="762000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Краснобаковский</a:t>
                    </a:r>
                  </a:p>
                </p:txBody>
              </p:sp>
              <p:sp>
                <p:nvSpPr>
                  <p:cNvPr id="275" name="rsa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79682" y="2377109"/>
                    <a:ext cx="561975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Шарангский</a:t>
                    </a:r>
                  </a:p>
                </p:txBody>
              </p:sp>
              <p:sp>
                <p:nvSpPr>
                  <p:cNvPr id="276" name="rsem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17532" y="2767634"/>
                    <a:ext cx="800100" cy="171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г.о.Семеновский</a:t>
                    </a:r>
                  </a:p>
                </p:txBody>
              </p:sp>
              <p:sp>
                <p:nvSpPr>
                  <p:cNvPr id="277" name="rvosk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84332" y="2767634"/>
                    <a:ext cx="685800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Воскресенский</a:t>
                    </a:r>
                  </a:p>
                </p:txBody>
              </p:sp>
              <p:sp>
                <p:nvSpPr>
                  <p:cNvPr id="278" name="rkov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55557" y="2281859"/>
                    <a:ext cx="65722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Ковернинский</a:t>
                    </a:r>
                  </a:p>
                </p:txBody>
              </p:sp>
              <p:sp>
                <p:nvSpPr>
                  <p:cNvPr id="279" name="rsokol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65057" y="1919909"/>
                    <a:ext cx="466725" cy="3714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г.о.Сокольский</a:t>
                    </a:r>
                  </a:p>
                </p:txBody>
              </p:sp>
              <p:sp>
                <p:nvSpPr>
                  <p:cNvPr id="280" name="rgo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74582" y="2958134"/>
                    <a:ext cx="495300" cy="2952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Городец-кий</a:t>
                    </a:r>
                  </a:p>
                </p:txBody>
              </p:sp>
              <p:sp>
                <p:nvSpPr>
                  <p:cNvPr id="281" name="rbors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27057" y="3577259"/>
                    <a:ext cx="514350" cy="1809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 Бор</a:t>
                    </a:r>
                  </a:p>
                </p:txBody>
              </p:sp>
              <p:sp>
                <p:nvSpPr>
                  <p:cNvPr id="282" name="rlisk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5257" y="3882059"/>
                    <a:ext cx="323850" cy="2476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Лыско-вский</a:t>
                    </a:r>
                  </a:p>
                </p:txBody>
              </p:sp>
              <p:sp>
                <p:nvSpPr>
                  <p:cNvPr id="283" name="rvorot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84357" y="3834434"/>
                    <a:ext cx="457200" cy="2476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г.о.Воро-тынский</a:t>
                    </a:r>
                  </a:p>
                </p:txBody>
              </p:sp>
              <p:sp>
                <p:nvSpPr>
                  <p:cNvPr id="284" name="rchk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9757" y="3015284"/>
                    <a:ext cx="438150" cy="2857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Чкаловскск</a:t>
                    </a:r>
                  </a:p>
                </p:txBody>
              </p:sp>
              <p:sp>
                <p:nvSpPr>
                  <p:cNvPr id="285" name="rbalah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93607" y="3453434"/>
                    <a:ext cx="400050" cy="2762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Балах-нинский</a:t>
                    </a:r>
                  </a:p>
                </p:txBody>
              </p:sp>
              <p:sp>
                <p:nvSpPr>
                  <p:cNvPr id="286" name="rdze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55532" y="3853484"/>
                    <a:ext cx="438150" cy="1047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18288" tIns="18288" rIns="18288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6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Дзержинск</a:t>
                    </a:r>
                  </a:p>
                  <a:p>
                    <a:pPr algn="ctr" rtl="0">
                      <a:defRPr sz="1000"/>
                    </a:pPr>
                    <a:endParaRPr lang="ru-RU" sz="6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endParaRPr>
                  </a:p>
                </p:txBody>
              </p:sp>
              <p:sp>
                <p:nvSpPr>
                  <p:cNvPr id="287" name="rvolod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64982" y="3643934"/>
                    <a:ext cx="476250" cy="2952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Воло-</a:t>
                    </a:r>
                  </a:p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дарский</a:t>
                    </a:r>
                  </a:p>
                </p:txBody>
              </p:sp>
              <p:sp>
                <p:nvSpPr>
                  <p:cNvPr id="288" name="rnovg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5107" y="3834434"/>
                    <a:ext cx="523875" cy="123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Н.Новгород</a:t>
                    </a:r>
                  </a:p>
                </p:txBody>
              </p:sp>
              <p:sp>
                <p:nvSpPr>
                  <p:cNvPr id="289" name="rpavl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5457" y="4244009"/>
                    <a:ext cx="542925" cy="152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Павловский</a:t>
                    </a:r>
                  </a:p>
                </p:txBody>
              </p:sp>
              <p:sp>
                <p:nvSpPr>
                  <p:cNvPr id="290" name="rvach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7807" y="4663109"/>
                    <a:ext cx="447675" cy="142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Вачский</a:t>
                    </a:r>
                  </a:p>
                </p:txBody>
              </p:sp>
              <p:sp>
                <p:nvSpPr>
                  <p:cNvPr id="291" name="rsosn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74532" y="4796459"/>
                    <a:ext cx="619125" cy="1619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Сосновский</a:t>
                    </a:r>
                  </a:p>
                </p:txBody>
              </p:sp>
              <p:sp>
                <p:nvSpPr>
                  <p:cNvPr id="292" name="rbogo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88857" y="4110659"/>
                    <a:ext cx="628650" cy="1619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Богородский</a:t>
                    </a:r>
                  </a:p>
                </p:txBody>
              </p:sp>
              <p:sp>
                <p:nvSpPr>
                  <p:cNvPr id="293" name="rkstov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88957" y="4310684"/>
                    <a:ext cx="50482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Кстовский</a:t>
                    </a:r>
                  </a:p>
                </p:txBody>
              </p:sp>
              <p:sp>
                <p:nvSpPr>
                  <p:cNvPr id="294" name="rspas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74832" y="4529759"/>
                    <a:ext cx="428625" cy="152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Спасский</a:t>
                    </a:r>
                  </a:p>
                </p:txBody>
              </p:sp>
              <p:sp>
                <p:nvSpPr>
                  <p:cNvPr id="295" name="rdalk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84132" y="4625009"/>
                    <a:ext cx="904875" cy="2286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Дальне-константиновский</a:t>
                    </a:r>
                  </a:p>
                </p:txBody>
              </p:sp>
              <p:sp>
                <p:nvSpPr>
                  <p:cNvPr id="296" name="rbolmu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69957" y="4644059"/>
                    <a:ext cx="419100" cy="4191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Больше-мураш-кинский</a:t>
                    </a:r>
                  </a:p>
                </p:txBody>
              </p:sp>
              <p:sp>
                <p:nvSpPr>
                  <p:cNvPr id="297" name="rknag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27157" y="4644059"/>
                    <a:ext cx="381000" cy="2762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6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Княгинин-ский</a:t>
                    </a:r>
                  </a:p>
                </p:txBody>
              </p:sp>
              <p:sp>
                <p:nvSpPr>
                  <p:cNvPr id="298" name="rnav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26807" y="5072684"/>
                    <a:ext cx="762000" cy="1619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г.о.Навашинский</a:t>
                    </a:r>
                  </a:p>
                </p:txBody>
              </p:sp>
              <p:sp>
                <p:nvSpPr>
                  <p:cNvPr id="299" name="rard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1182" y="5587034"/>
                    <a:ext cx="438150" cy="2381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Ардатов-ский</a:t>
                    </a:r>
                  </a:p>
                </p:txBody>
              </p:sp>
              <p:sp>
                <p:nvSpPr>
                  <p:cNvPr id="300" name="rarz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0307" y="5177459"/>
                    <a:ext cx="476250" cy="2571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г.Арзамас</a:t>
                    </a:r>
                  </a:p>
                </p:txBody>
              </p:sp>
              <p:sp>
                <p:nvSpPr>
                  <p:cNvPr id="301" name="rvad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5607" y="5253659"/>
                    <a:ext cx="409575" cy="1619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Вадский</a:t>
                    </a:r>
                  </a:p>
                </p:txBody>
              </p:sp>
              <p:sp>
                <p:nvSpPr>
                  <p:cNvPr id="302" name="rperev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88982" y="4948859"/>
                    <a:ext cx="333375" cy="438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Перевоз-ский</a:t>
                    </a:r>
                  </a:p>
                </p:txBody>
              </p:sp>
              <p:sp>
                <p:nvSpPr>
                  <p:cNvPr id="303" name="rbytyr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79507" y="5129834"/>
                    <a:ext cx="390525" cy="4476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Бутур-линский</a:t>
                    </a:r>
                  </a:p>
                </p:txBody>
              </p:sp>
              <p:sp>
                <p:nvSpPr>
                  <p:cNvPr id="304" name="rserg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36707" y="5072684"/>
                    <a:ext cx="457200" cy="2952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Сергач-ский</a:t>
                    </a:r>
                  </a:p>
                </p:txBody>
              </p:sp>
              <p:sp>
                <p:nvSpPr>
                  <p:cNvPr id="305" name="rpil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08207" y="5110784"/>
                    <a:ext cx="409575" cy="552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Пиль-нин-ский</a:t>
                    </a:r>
                  </a:p>
                </p:txBody>
              </p:sp>
              <p:sp>
                <p:nvSpPr>
                  <p:cNvPr id="306" name="rkyle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7307" y="5396534"/>
                    <a:ext cx="657225" cy="142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Кулебаки</a:t>
                    </a:r>
                  </a:p>
                  <a:p>
                    <a:pPr algn="l" rtl="0">
                      <a:defRPr sz="1000"/>
                    </a:pPr>
                    <a:endParaRPr lang="ru-RU" sz="700" b="0" i="0" strike="noStrike">
                      <a:solidFill>
                        <a:srgbClr val="000000"/>
                      </a:solidFill>
                      <a:latin typeface="Arial CYR"/>
                    </a:endParaRPr>
                  </a:p>
                </p:txBody>
              </p:sp>
              <p:sp>
                <p:nvSpPr>
                  <p:cNvPr id="307" name="rhat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7507" y="5729909"/>
                    <a:ext cx="685800" cy="171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Шатковский</a:t>
                    </a:r>
                  </a:p>
                </p:txBody>
              </p:sp>
              <p:sp>
                <p:nvSpPr>
                  <p:cNvPr id="308" name="rgaga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36657" y="5672759"/>
                    <a:ext cx="571500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Гагинский</a:t>
                    </a:r>
                  </a:p>
                </p:txBody>
              </p:sp>
              <p:sp>
                <p:nvSpPr>
                  <p:cNvPr id="309" name="rkrs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46257" y="5444159"/>
                    <a:ext cx="571500" cy="3714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Красно-октябрь-</a:t>
                    </a:r>
                  </a:p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ский</a:t>
                    </a:r>
                  </a:p>
                </p:txBody>
              </p:sp>
              <p:sp>
                <p:nvSpPr>
                  <p:cNvPr id="310" name="rsech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46282" y="5748959"/>
                    <a:ext cx="638175" cy="1333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Сеченовский</a:t>
                    </a:r>
                  </a:p>
                </p:txBody>
              </p:sp>
              <p:sp>
                <p:nvSpPr>
                  <p:cNvPr id="311" name="rviks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8207" y="5758484"/>
                    <a:ext cx="571500" cy="142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Выкса</a:t>
                    </a:r>
                  </a:p>
                </p:txBody>
              </p:sp>
              <p:sp>
                <p:nvSpPr>
                  <p:cNvPr id="312" name="rvozn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31607" y="6253784"/>
                    <a:ext cx="647700" cy="2000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Вознесенский</a:t>
                    </a:r>
                  </a:p>
                </p:txBody>
              </p:sp>
              <p:sp>
                <p:nvSpPr>
                  <p:cNvPr id="313" name="rdiv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74532" y="5958509"/>
                    <a:ext cx="542925" cy="2667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Диве-евский</a:t>
                    </a:r>
                  </a:p>
                </p:txBody>
              </p:sp>
              <p:sp>
                <p:nvSpPr>
                  <p:cNvPr id="314" name="rperv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0782" y="6149009"/>
                    <a:ext cx="600075" cy="2476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г.о. г. Перво-майск</a:t>
                    </a:r>
                  </a:p>
                </p:txBody>
              </p:sp>
              <p:sp>
                <p:nvSpPr>
                  <p:cNvPr id="315" name="rluko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41357" y="6120434"/>
                    <a:ext cx="628650" cy="152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Лукояновский</a:t>
                    </a:r>
                  </a:p>
                </p:txBody>
              </p:sp>
              <p:sp>
                <p:nvSpPr>
                  <p:cNvPr id="316" name="rbbol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79532" y="6139484"/>
                    <a:ext cx="542925" cy="3048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0" tIns="22860" rIns="27432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r" rtl="0">
                      <a:defRPr sz="1000"/>
                    </a:pPr>
                    <a:r>
                      <a:rPr lang="ru-RU" sz="700" b="0" i="0" strike="noStrike">
                        <a:solidFill>
                          <a:srgbClr val="000000"/>
                        </a:solidFill>
                        <a:latin typeface="Arial CYR"/>
                      </a:rPr>
                      <a:t>Больше-болдинский</a:t>
                    </a:r>
                  </a:p>
                </p:txBody>
              </p:sp>
              <p:sp>
                <p:nvSpPr>
                  <p:cNvPr id="317" name="rpoch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5182" y="6710984"/>
                    <a:ext cx="657225" cy="142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 lIns="27432" tIns="22860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r>
                      <a:rPr lang="ru-RU" sz="700" b="0" i="0" strike="noStrike" dirty="0" err="1">
                        <a:solidFill>
                          <a:srgbClr val="000000"/>
                        </a:solidFill>
                        <a:latin typeface="Arial CYR"/>
                      </a:rPr>
                      <a:t>Починковский</a:t>
                    </a:r>
                    <a:endParaRPr lang="ru-RU" sz="700" b="0" i="0" strike="noStrike" dirty="0">
                      <a:solidFill>
                        <a:srgbClr val="000000"/>
                      </a:solidFill>
                      <a:latin typeface="Arial CYR"/>
                    </a:endParaRPr>
                  </a:p>
                </p:txBody>
              </p:sp>
              <p:sp>
                <p:nvSpPr>
                  <p:cNvPr id="318" name="Oval 511"/>
                  <p:cNvSpPr>
                    <a:spLocks noChangeArrowheads="1"/>
                  </p:cNvSpPr>
                  <p:nvPr/>
                </p:nvSpPr>
                <p:spPr bwMode="auto">
                  <a:xfrm>
                    <a:off x="1717407" y="6320459"/>
                    <a:ext cx="381000" cy="142875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19" name="Oval 512"/>
                  <p:cNvSpPr>
                    <a:spLocks noChangeArrowheads="1"/>
                  </p:cNvSpPr>
                  <p:nvPr/>
                </p:nvSpPr>
                <p:spPr bwMode="auto">
                  <a:xfrm>
                    <a:off x="1660257" y="6310934"/>
                    <a:ext cx="466725" cy="266700"/>
                  </a:xfrm>
                  <a:prstGeom prst="ellipse">
                    <a:avLst/>
                  </a:prstGeom>
                  <a:solidFill>
                    <a:srgbClr val="FFFF53"/>
                  </a:soli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square" lIns="18288" tIns="18288" rIns="0" bIns="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ru-RU" sz="500" b="0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г.о. г. Саров</a:t>
                    </a:r>
                  </a:p>
                </p:txBody>
              </p:sp>
            </p:grpSp>
          </p:grpSp>
        </p:grpSp>
      </p:grpSp>
      <p:graphicFrame>
        <p:nvGraphicFramePr>
          <p:cNvPr id="427" name="Таблица 4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205245"/>
              </p:ext>
            </p:extLst>
          </p:nvPr>
        </p:nvGraphicFramePr>
        <p:xfrm>
          <a:off x="6200860" y="2473642"/>
          <a:ext cx="2232245" cy="2866329"/>
        </p:xfrm>
        <a:graphic>
          <a:graphicData uri="http://schemas.openxmlformats.org/drawingml/2006/table">
            <a:tbl>
              <a:tblPr/>
              <a:tblGrid>
                <a:gridCol w="7727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6207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Критерии состояния наркоситуации: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7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Зеленый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нейтральное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Желтый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напряженное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Оранжевый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8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предкризисное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Красный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критическое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4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" name="Прямоугольник 114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УРОВЕНЬ ПЕРВИЧНОЙ ЗАБОЛЕВАЕМОСТИ НАРКОМАНИЕЙ</a:t>
            </a:r>
            <a:endParaRPr lang="ru-RU" sz="1600" b="1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908720"/>
            <a:ext cx="7128792" cy="5904656"/>
            <a:chOff x="653852" y="819771"/>
            <a:chExt cx="5867400" cy="6400800"/>
          </a:xfrm>
        </p:grpSpPr>
        <p:sp>
          <p:nvSpPr>
            <p:cNvPr id="112" name="Ветлужский"/>
            <p:cNvSpPr>
              <a:spLocks/>
            </p:cNvSpPr>
            <p:nvPr/>
          </p:nvSpPr>
          <p:spPr bwMode="auto">
            <a:xfrm>
              <a:off x="3711377" y="819771"/>
              <a:ext cx="1295400" cy="914400"/>
            </a:xfrm>
            <a:custGeom>
              <a:avLst/>
              <a:gdLst>
                <a:gd name="T0" fmla="*/ 2147483646 w 136"/>
                <a:gd name="T1" fmla="*/ 2147483646 h 96"/>
                <a:gd name="T2" fmla="*/ 2147483646 w 136"/>
                <a:gd name="T3" fmla="*/ 2147483646 h 96"/>
                <a:gd name="T4" fmla="*/ 2147483646 w 136"/>
                <a:gd name="T5" fmla="*/ 2147483646 h 96"/>
                <a:gd name="T6" fmla="*/ 2147483646 w 136"/>
                <a:gd name="T7" fmla="*/ 0 h 96"/>
                <a:gd name="T8" fmla="*/ 2147483646 w 136"/>
                <a:gd name="T9" fmla="*/ 2147483646 h 96"/>
                <a:gd name="T10" fmla="*/ 2147483646 w 136"/>
                <a:gd name="T11" fmla="*/ 2147483646 h 96"/>
                <a:gd name="T12" fmla="*/ 2147483646 w 136"/>
                <a:gd name="T13" fmla="*/ 2147483646 h 96"/>
                <a:gd name="T14" fmla="*/ 2147483646 w 136"/>
                <a:gd name="T15" fmla="*/ 2147483646 h 96"/>
                <a:gd name="T16" fmla="*/ 2147483646 w 136"/>
                <a:gd name="T17" fmla="*/ 2147483646 h 96"/>
                <a:gd name="T18" fmla="*/ 2147483646 w 136"/>
                <a:gd name="T19" fmla="*/ 2147483646 h 96"/>
                <a:gd name="T20" fmla="*/ 2147483646 w 136"/>
                <a:gd name="T21" fmla="*/ 2147483646 h 96"/>
                <a:gd name="T22" fmla="*/ 2147483646 w 136"/>
                <a:gd name="T23" fmla="*/ 2147483646 h 96"/>
                <a:gd name="T24" fmla="*/ 2147483646 w 136"/>
                <a:gd name="T25" fmla="*/ 2147483646 h 96"/>
                <a:gd name="T26" fmla="*/ 2147483646 w 136"/>
                <a:gd name="T27" fmla="*/ 2147483646 h 96"/>
                <a:gd name="T28" fmla="*/ 2147483646 w 136"/>
                <a:gd name="T29" fmla="*/ 2147483646 h 96"/>
                <a:gd name="T30" fmla="*/ 2147483646 w 136"/>
                <a:gd name="T31" fmla="*/ 2147483646 h 96"/>
                <a:gd name="T32" fmla="*/ 2147483646 w 136"/>
                <a:gd name="T33" fmla="*/ 2147483646 h 96"/>
                <a:gd name="T34" fmla="*/ 2147483646 w 136"/>
                <a:gd name="T35" fmla="*/ 2147483646 h 96"/>
                <a:gd name="T36" fmla="*/ 2147483646 w 136"/>
                <a:gd name="T37" fmla="*/ 2147483646 h 96"/>
                <a:gd name="T38" fmla="*/ 2147483646 w 136"/>
                <a:gd name="T39" fmla="*/ 2147483646 h 96"/>
                <a:gd name="T40" fmla="*/ 2147483646 w 136"/>
                <a:gd name="T41" fmla="*/ 2147483646 h 96"/>
                <a:gd name="T42" fmla="*/ 2147483646 w 136"/>
                <a:gd name="T43" fmla="*/ 2147483646 h 96"/>
                <a:gd name="T44" fmla="*/ 2147483646 w 136"/>
                <a:gd name="T45" fmla="*/ 2147483646 h 96"/>
                <a:gd name="T46" fmla="*/ 2147483646 w 136"/>
                <a:gd name="T47" fmla="*/ 2147483646 h 96"/>
                <a:gd name="T48" fmla="*/ 2147483646 w 136"/>
                <a:gd name="T49" fmla="*/ 2147483646 h 96"/>
                <a:gd name="T50" fmla="*/ 2147483646 w 136"/>
                <a:gd name="T51" fmla="*/ 2147483646 h 96"/>
                <a:gd name="T52" fmla="*/ 2147483646 w 136"/>
                <a:gd name="T53" fmla="*/ 2147483646 h 96"/>
                <a:gd name="T54" fmla="*/ 2147483646 w 136"/>
                <a:gd name="T55" fmla="*/ 2147483646 h 96"/>
                <a:gd name="T56" fmla="*/ 2147483646 w 136"/>
                <a:gd name="T57" fmla="*/ 2147483646 h 96"/>
                <a:gd name="T58" fmla="*/ 2147483646 w 136"/>
                <a:gd name="T59" fmla="*/ 2147483646 h 96"/>
                <a:gd name="T60" fmla="*/ 2147483646 w 136"/>
                <a:gd name="T61" fmla="*/ 2147483646 h 96"/>
                <a:gd name="T62" fmla="*/ 2147483646 w 136"/>
                <a:gd name="T63" fmla="*/ 2147483646 h 96"/>
                <a:gd name="T64" fmla="*/ 2147483646 w 136"/>
                <a:gd name="T65" fmla="*/ 2147483646 h 96"/>
                <a:gd name="T66" fmla="*/ 2147483646 w 136"/>
                <a:gd name="T67" fmla="*/ 2147483646 h 96"/>
                <a:gd name="T68" fmla="*/ 2147483646 w 136"/>
                <a:gd name="T69" fmla="*/ 2147483646 h 96"/>
                <a:gd name="T70" fmla="*/ 2147483646 w 136"/>
                <a:gd name="T71" fmla="*/ 2147483646 h 96"/>
                <a:gd name="T72" fmla="*/ 2147483646 w 136"/>
                <a:gd name="T73" fmla="*/ 2147483646 h 96"/>
                <a:gd name="T74" fmla="*/ 2147483646 w 136"/>
                <a:gd name="T75" fmla="*/ 2147483646 h 96"/>
                <a:gd name="T76" fmla="*/ 2147483646 w 136"/>
                <a:gd name="T77" fmla="*/ 2147483646 h 96"/>
                <a:gd name="T78" fmla="*/ 2147483646 w 136"/>
                <a:gd name="T79" fmla="*/ 2147483646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6"/>
                <a:gd name="T121" fmla="*/ 0 h 96"/>
                <a:gd name="T122" fmla="*/ 136 w 136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6" h="96">
                  <a:moveTo>
                    <a:pt x="83" y="30"/>
                  </a:moveTo>
                  <a:cubicBezTo>
                    <a:pt x="80" y="29"/>
                    <a:pt x="77" y="27"/>
                    <a:pt x="75" y="25"/>
                  </a:cubicBezTo>
                  <a:cubicBezTo>
                    <a:pt x="72" y="15"/>
                    <a:pt x="63" y="11"/>
                    <a:pt x="53" y="9"/>
                  </a:cubicBezTo>
                  <a:cubicBezTo>
                    <a:pt x="46" y="6"/>
                    <a:pt x="41" y="1"/>
                    <a:pt x="34" y="0"/>
                  </a:cubicBezTo>
                  <a:cubicBezTo>
                    <a:pt x="26" y="1"/>
                    <a:pt x="18" y="3"/>
                    <a:pt x="10" y="4"/>
                  </a:cubicBezTo>
                  <a:cubicBezTo>
                    <a:pt x="5" y="9"/>
                    <a:pt x="3" y="11"/>
                    <a:pt x="1" y="18"/>
                  </a:cubicBezTo>
                  <a:cubicBezTo>
                    <a:pt x="3" y="25"/>
                    <a:pt x="0" y="34"/>
                    <a:pt x="6" y="40"/>
                  </a:cubicBezTo>
                  <a:cubicBezTo>
                    <a:pt x="6" y="42"/>
                    <a:pt x="7" y="47"/>
                    <a:pt x="9" y="48"/>
                  </a:cubicBezTo>
                  <a:cubicBezTo>
                    <a:pt x="12" y="49"/>
                    <a:pt x="17" y="52"/>
                    <a:pt x="17" y="52"/>
                  </a:cubicBezTo>
                  <a:cubicBezTo>
                    <a:pt x="18" y="63"/>
                    <a:pt x="17" y="62"/>
                    <a:pt x="27" y="63"/>
                  </a:cubicBezTo>
                  <a:cubicBezTo>
                    <a:pt x="29" y="65"/>
                    <a:pt x="29" y="67"/>
                    <a:pt x="30" y="69"/>
                  </a:cubicBezTo>
                  <a:cubicBezTo>
                    <a:pt x="32" y="72"/>
                    <a:pt x="36" y="74"/>
                    <a:pt x="39" y="77"/>
                  </a:cubicBezTo>
                  <a:lnTo>
                    <a:pt x="38" y="79"/>
                  </a:lnTo>
                  <a:cubicBezTo>
                    <a:pt x="38" y="79"/>
                    <a:pt x="39" y="80"/>
                    <a:pt x="39" y="80"/>
                  </a:cubicBezTo>
                  <a:cubicBezTo>
                    <a:pt x="38" y="82"/>
                    <a:pt x="34" y="84"/>
                    <a:pt x="33" y="87"/>
                  </a:cubicBezTo>
                  <a:cubicBezTo>
                    <a:pt x="34" y="88"/>
                    <a:pt x="36" y="90"/>
                    <a:pt x="36" y="90"/>
                  </a:cubicBezTo>
                  <a:cubicBezTo>
                    <a:pt x="40" y="89"/>
                    <a:pt x="42" y="87"/>
                    <a:pt x="45" y="90"/>
                  </a:cubicBezTo>
                  <a:cubicBezTo>
                    <a:pt x="46" y="92"/>
                    <a:pt x="46" y="94"/>
                    <a:pt x="48" y="96"/>
                  </a:cubicBezTo>
                  <a:cubicBezTo>
                    <a:pt x="50" y="95"/>
                    <a:pt x="54" y="93"/>
                    <a:pt x="54" y="93"/>
                  </a:cubicBezTo>
                  <a:cubicBezTo>
                    <a:pt x="55" y="87"/>
                    <a:pt x="56" y="82"/>
                    <a:pt x="62" y="79"/>
                  </a:cubicBezTo>
                  <a:cubicBezTo>
                    <a:pt x="71" y="81"/>
                    <a:pt x="77" y="77"/>
                    <a:pt x="86" y="76"/>
                  </a:cubicBezTo>
                  <a:cubicBezTo>
                    <a:pt x="89" y="73"/>
                    <a:pt x="88" y="73"/>
                    <a:pt x="93" y="72"/>
                  </a:cubicBezTo>
                  <a:cubicBezTo>
                    <a:pt x="92" y="69"/>
                    <a:pt x="90" y="69"/>
                    <a:pt x="93" y="66"/>
                  </a:cubicBezTo>
                  <a:cubicBezTo>
                    <a:pt x="97" y="68"/>
                    <a:pt x="105" y="66"/>
                    <a:pt x="105" y="66"/>
                  </a:cubicBezTo>
                  <a:cubicBezTo>
                    <a:pt x="107" y="64"/>
                    <a:pt x="108" y="66"/>
                    <a:pt x="109" y="67"/>
                  </a:cubicBezTo>
                  <a:cubicBezTo>
                    <a:pt x="109" y="68"/>
                    <a:pt x="110" y="71"/>
                    <a:pt x="111" y="71"/>
                  </a:cubicBezTo>
                  <a:cubicBezTo>
                    <a:pt x="113" y="71"/>
                    <a:pt x="119" y="64"/>
                    <a:pt x="123" y="62"/>
                  </a:cubicBezTo>
                  <a:cubicBezTo>
                    <a:pt x="125" y="61"/>
                    <a:pt x="127" y="58"/>
                    <a:pt x="127" y="58"/>
                  </a:cubicBezTo>
                  <a:cubicBezTo>
                    <a:pt x="126" y="54"/>
                    <a:pt x="124" y="54"/>
                    <a:pt x="121" y="51"/>
                  </a:cubicBezTo>
                  <a:cubicBezTo>
                    <a:pt x="124" y="45"/>
                    <a:pt x="127" y="45"/>
                    <a:pt x="134" y="44"/>
                  </a:cubicBezTo>
                  <a:cubicBezTo>
                    <a:pt x="135" y="40"/>
                    <a:pt x="136" y="37"/>
                    <a:pt x="133" y="34"/>
                  </a:cubicBezTo>
                  <a:cubicBezTo>
                    <a:pt x="132" y="32"/>
                    <a:pt x="129" y="30"/>
                    <a:pt x="129" y="30"/>
                  </a:cubicBezTo>
                  <a:cubicBezTo>
                    <a:pt x="127" y="25"/>
                    <a:pt x="126" y="22"/>
                    <a:pt x="125" y="17"/>
                  </a:cubicBezTo>
                  <a:cubicBezTo>
                    <a:pt x="124" y="15"/>
                    <a:pt x="120" y="13"/>
                    <a:pt x="120" y="13"/>
                  </a:cubicBezTo>
                  <a:cubicBezTo>
                    <a:pt x="124" y="9"/>
                    <a:pt x="124" y="8"/>
                    <a:pt x="130" y="7"/>
                  </a:cubicBezTo>
                  <a:cubicBezTo>
                    <a:pt x="131" y="7"/>
                    <a:pt x="132" y="7"/>
                    <a:pt x="132" y="6"/>
                  </a:cubicBezTo>
                  <a:cubicBezTo>
                    <a:pt x="132" y="5"/>
                    <a:pt x="130" y="4"/>
                    <a:pt x="130" y="4"/>
                  </a:cubicBezTo>
                  <a:cubicBezTo>
                    <a:pt x="118" y="6"/>
                    <a:pt x="122" y="6"/>
                    <a:pt x="103" y="7"/>
                  </a:cubicBezTo>
                  <a:cubicBezTo>
                    <a:pt x="100" y="10"/>
                    <a:pt x="97" y="12"/>
                    <a:pt x="95" y="14"/>
                  </a:cubicBezTo>
                  <a:cubicBezTo>
                    <a:pt x="94" y="21"/>
                    <a:pt x="92" y="30"/>
                    <a:pt x="83" y="30"/>
                  </a:cubicBezTo>
                  <a:close/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" name="Шахунский"/>
            <p:cNvSpPr>
              <a:spLocks/>
            </p:cNvSpPr>
            <p:nvPr/>
          </p:nvSpPr>
          <p:spPr bwMode="auto">
            <a:xfrm>
              <a:off x="4797227" y="838821"/>
              <a:ext cx="1000125" cy="1085850"/>
            </a:xfrm>
            <a:custGeom>
              <a:avLst/>
              <a:gdLst>
                <a:gd name="T0" fmla="*/ 2147483646 w 105"/>
                <a:gd name="T1" fmla="*/ 2147483646 h 114"/>
                <a:gd name="T2" fmla="*/ 2147483646 w 105"/>
                <a:gd name="T3" fmla="*/ 2147483646 h 114"/>
                <a:gd name="T4" fmla="*/ 2147483646 w 105"/>
                <a:gd name="T5" fmla="*/ 2147483646 h 114"/>
                <a:gd name="T6" fmla="*/ 2147483646 w 105"/>
                <a:gd name="T7" fmla="*/ 2147483646 h 114"/>
                <a:gd name="T8" fmla="*/ 2147483646 w 105"/>
                <a:gd name="T9" fmla="*/ 2147483646 h 114"/>
                <a:gd name="T10" fmla="*/ 2147483646 w 105"/>
                <a:gd name="T11" fmla="*/ 2147483646 h 114"/>
                <a:gd name="T12" fmla="*/ 2147483646 w 105"/>
                <a:gd name="T13" fmla="*/ 2147483646 h 114"/>
                <a:gd name="T14" fmla="*/ 2147483646 w 105"/>
                <a:gd name="T15" fmla="*/ 2147483646 h 114"/>
                <a:gd name="T16" fmla="*/ 2147483646 w 105"/>
                <a:gd name="T17" fmla="*/ 2147483646 h 114"/>
                <a:gd name="T18" fmla="*/ 2147483646 w 105"/>
                <a:gd name="T19" fmla="*/ 2147483646 h 114"/>
                <a:gd name="T20" fmla="*/ 2147483646 w 105"/>
                <a:gd name="T21" fmla="*/ 2147483646 h 114"/>
                <a:gd name="T22" fmla="*/ 2147483646 w 105"/>
                <a:gd name="T23" fmla="*/ 2147483646 h 114"/>
                <a:gd name="T24" fmla="*/ 2147483646 w 105"/>
                <a:gd name="T25" fmla="*/ 2147483646 h 114"/>
                <a:gd name="T26" fmla="*/ 2147483646 w 105"/>
                <a:gd name="T27" fmla="*/ 2147483646 h 114"/>
                <a:gd name="T28" fmla="*/ 2147483646 w 105"/>
                <a:gd name="T29" fmla="*/ 2147483646 h 114"/>
                <a:gd name="T30" fmla="*/ 2147483646 w 105"/>
                <a:gd name="T31" fmla="*/ 2147483646 h 114"/>
                <a:gd name="T32" fmla="*/ 2147483646 w 105"/>
                <a:gd name="T33" fmla="*/ 2147483646 h 114"/>
                <a:gd name="T34" fmla="*/ 2147483646 w 105"/>
                <a:gd name="T35" fmla="*/ 2147483646 h 114"/>
                <a:gd name="T36" fmla="*/ 2147483646 w 105"/>
                <a:gd name="T37" fmla="*/ 2147483646 h 114"/>
                <a:gd name="T38" fmla="*/ 2147483646 w 105"/>
                <a:gd name="T39" fmla="*/ 2147483646 h 114"/>
                <a:gd name="T40" fmla="*/ 2147483646 w 105"/>
                <a:gd name="T41" fmla="*/ 2147483646 h 114"/>
                <a:gd name="T42" fmla="*/ 2147483646 w 105"/>
                <a:gd name="T43" fmla="*/ 2147483646 h 114"/>
                <a:gd name="T44" fmla="*/ 0 w 105"/>
                <a:gd name="T45" fmla="*/ 2147483646 h 114"/>
                <a:gd name="T46" fmla="*/ 2147483646 w 105"/>
                <a:gd name="T47" fmla="*/ 2147483646 h 114"/>
                <a:gd name="T48" fmla="*/ 2147483646 w 105"/>
                <a:gd name="T49" fmla="*/ 2147483646 h 114"/>
                <a:gd name="T50" fmla="*/ 2147483646 w 105"/>
                <a:gd name="T51" fmla="*/ 2147483646 h 114"/>
                <a:gd name="T52" fmla="*/ 2147483646 w 105"/>
                <a:gd name="T53" fmla="*/ 2147483646 h 114"/>
                <a:gd name="T54" fmla="*/ 2147483646 w 105"/>
                <a:gd name="T55" fmla="*/ 2147483646 h 114"/>
                <a:gd name="T56" fmla="*/ 2147483646 w 105"/>
                <a:gd name="T57" fmla="*/ 2147483646 h 114"/>
                <a:gd name="T58" fmla="*/ 2147483646 w 105"/>
                <a:gd name="T59" fmla="*/ 2147483646 h 114"/>
                <a:gd name="T60" fmla="*/ 2147483646 w 105"/>
                <a:gd name="T61" fmla="*/ 2147483646 h 114"/>
                <a:gd name="T62" fmla="*/ 2147483646 w 105"/>
                <a:gd name="T63" fmla="*/ 2147483646 h 114"/>
                <a:gd name="T64" fmla="*/ 2147483646 w 105"/>
                <a:gd name="T65" fmla="*/ 2147483646 h 114"/>
                <a:gd name="T66" fmla="*/ 2147483646 w 105"/>
                <a:gd name="T67" fmla="*/ 2147483646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5"/>
                <a:gd name="T103" fmla="*/ 0 h 114"/>
                <a:gd name="T104" fmla="*/ 105 w 10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5" h="114">
                  <a:moveTo>
                    <a:pt x="17" y="3"/>
                  </a:moveTo>
                  <a:cubicBezTo>
                    <a:pt x="24" y="0"/>
                    <a:pt x="33" y="3"/>
                    <a:pt x="40" y="4"/>
                  </a:cubicBezTo>
                  <a:cubicBezTo>
                    <a:pt x="42" y="6"/>
                    <a:pt x="45" y="9"/>
                    <a:pt x="45" y="9"/>
                  </a:cubicBezTo>
                  <a:cubicBezTo>
                    <a:pt x="50" y="8"/>
                    <a:pt x="49" y="7"/>
                    <a:pt x="53" y="5"/>
                  </a:cubicBezTo>
                  <a:cubicBezTo>
                    <a:pt x="54" y="4"/>
                    <a:pt x="57" y="3"/>
                    <a:pt x="57" y="3"/>
                  </a:cubicBezTo>
                  <a:cubicBezTo>
                    <a:pt x="64" y="6"/>
                    <a:pt x="68" y="8"/>
                    <a:pt x="76" y="9"/>
                  </a:cubicBezTo>
                  <a:cubicBezTo>
                    <a:pt x="83" y="8"/>
                    <a:pt x="90" y="9"/>
                    <a:pt x="97" y="10"/>
                  </a:cubicBezTo>
                  <a:cubicBezTo>
                    <a:pt x="105" y="18"/>
                    <a:pt x="96" y="28"/>
                    <a:pt x="89" y="29"/>
                  </a:cubicBezTo>
                  <a:cubicBezTo>
                    <a:pt x="85" y="36"/>
                    <a:pt x="88" y="36"/>
                    <a:pt x="78" y="37"/>
                  </a:cubicBezTo>
                  <a:cubicBezTo>
                    <a:pt x="77" y="40"/>
                    <a:pt x="76" y="41"/>
                    <a:pt x="75" y="43"/>
                  </a:cubicBezTo>
                  <a:cubicBezTo>
                    <a:pt x="77" y="45"/>
                    <a:pt x="78" y="50"/>
                    <a:pt x="80" y="53"/>
                  </a:cubicBezTo>
                  <a:cubicBezTo>
                    <a:pt x="81" y="54"/>
                    <a:pt x="83" y="56"/>
                    <a:pt x="83" y="56"/>
                  </a:cubicBezTo>
                  <a:cubicBezTo>
                    <a:pt x="82" y="60"/>
                    <a:pt x="80" y="62"/>
                    <a:pt x="79" y="66"/>
                  </a:cubicBezTo>
                  <a:cubicBezTo>
                    <a:pt x="80" y="75"/>
                    <a:pt x="79" y="75"/>
                    <a:pt x="87" y="76"/>
                  </a:cubicBezTo>
                  <a:cubicBezTo>
                    <a:pt x="89" y="78"/>
                    <a:pt x="92" y="83"/>
                    <a:pt x="92" y="83"/>
                  </a:cubicBezTo>
                  <a:cubicBezTo>
                    <a:pt x="93" y="91"/>
                    <a:pt x="92" y="98"/>
                    <a:pt x="91" y="106"/>
                  </a:cubicBezTo>
                  <a:cubicBezTo>
                    <a:pt x="89" y="105"/>
                    <a:pt x="87" y="103"/>
                    <a:pt x="85" y="102"/>
                  </a:cubicBezTo>
                  <a:cubicBezTo>
                    <a:pt x="82" y="104"/>
                    <a:pt x="83" y="104"/>
                    <a:pt x="79" y="103"/>
                  </a:cubicBezTo>
                  <a:cubicBezTo>
                    <a:pt x="63" y="104"/>
                    <a:pt x="55" y="104"/>
                    <a:pt x="45" y="114"/>
                  </a:cubicBezTo>
                  <a:cubicBezTo>
                    <a:pt x="36" y="111"/>
                    <a:pt x="36" y="111"/>
                    <a:pt x="24" y="110"/>
                  </a:cubicBezTo>
                  <a:cubicBezTo>
                    <a:pt x="21" y="107"/>
                    <a:pt x="24" y="111"/>
                    <a:pt x="24" y="100"/>
                  </a:cubicBezTo>
                  <a:cubicBezTo>
                    <a:pt x="24" y="83"/>
                    <a:pt x="21" y="79"/>
                    <a:pt x="6" y="78"/>
                  </a:cubicBezTo>
                  <a:cubicBezTo>
                    <a:pt x="5" y="75"/>
                    <a:pt x="0" y="69"/>
                    <a:pt x="0" y="69"/>
                  </a:cubicBezTo>
                  <a:cubicBezTo>
                    <a:pt x="2" y="65"/>
                    <a:pt x="6" y="63"/>
                    <a:pt x="9" y="60"/>
                  </a:cubicBezTo>
                  <a:cubicBezTo>
                    <a:pt x="11" y="59"/>
                    <a:pt x="13" y="56"/>
                    <a:pt x="13" y="56"/>
                  </a:cubicBezTo>
                  <a:lnTo>
                    <a:pt x="9" y="50"/>
                  </a:lnTo>
                  <a:cubicBezTo>
                    <a:pt x="9" y="50"/>
                    <a:pt x="8" y="49"/>
                    <a:pt x="8" y="49"/>
                  </a:cubicBezTo>
                  <a:cubicBezTo>
                    <a:pt x="11" y="43"/>
                    <a:pt x="10" y="44"/>
                    <a:pt x="17" y="42"/>
                  </a:cubicBezTo>
                  <a:cubicBezTo>
                    <a:pt x="18" y="42"/>
                    <a:pt x="20" y="41"/>
                    <a:pt x="20" y="41"/>
                  </a:cubicBezTo>
                  <a:cubicBezTo>
                    <a:pt x="22" y="39"/>
                    <a:pt x="22" y="39"/>
                    <a:pt x="20" y="33"/>
                  </a:cubicBezTo>
                  <a:cubicBezTo>
                    <a:pt x="19" y="31"/>
                    <a:pt x="15" y="27"/>
                    <a:pt x="14" y="26"/>
                  </a:cubicBezTo>
                  <a:cubicBezTo>
                    <a:pt x="10" y="22"/>
                    <a:pt x="11" y="15"/>
                    <a:pt x="7" y="11"/>
                  </a:cubicBezTo>
                  <a:cubicBezTo>
                    <a:pt x="10" y="6"/>
                    <a:pt x="13" y="6"/>
                    <a:pt x="18" y="4"/>
                  </a:cubicBezTo>
                  <a:cubicBezTo>
                    <a:pt x="20" y="2"/>
                    <a:pt x="21" y="2"/>
                    <a:pt x="19" y="2"/>
                  </a:cubicBezTo>
                </a:path>
              </a:pathLst>
            </a:custGeom>
            <a:solidFill>
              <a:srgbClr val="AFDD7D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Группа 3"/>
            <p:cNvGrpSpPr/>
            <p:nvPr/>
          </p:nvGrpSpPr>
          <p:grpSpPr>
            <a:xfrm>
              <a:off x="653852" y="924546"/>
              <a:ext cx="5867400" cy="6296025"/>
              <a:chOff x="653852" y="924546"/>
              <a:chExt cx="5867400" cy="6296025"/>
            </a:xfrm>
          </p:grpSpPr>
          <p:sp>
            <p:nvSpPr>
              <p:cNvPr id="156" name="Выксунский"/>
              <p:cNvSpPr>
                <a:spLocks/>
              </p:cNvSpPr>
              <p:nvPr/>
            </p:nvSpPr>
            <p:spPr bwMode="auto">
              <a:xfrm>
                <a:off x="653852" y="5391771"/>
                <a:ext cx="1000125" cy="876300"/>
              </a:xfrm>
              <a:custGeom>
                <a:avLst/>
                <a:gdLst>
                  <a:gd name="T0" fmla="*/ 2147483646 w 105"/>
                  <a:gd name="T1" fmla="*/ 2147483646 h 92"/>
                  <a:gd name="T2" fmla="*/ 2147483646 w 105"/>
                  <a:gd name="T3" fmla="*/ 2147483646 h 92"/>
                  <a:gd name="T4" fmla="*/ 2147483646 w 105"/>
                  <a:gd name="T5" fmla="*/ 2147483646 h 92"/>
                  <a:gd name="T6" fmla="*/ 2147483646 w 105"/>
                  <a:gd name="T7" fmla="*/ 2147483646 h 92"/>
                  <a:gd name="T8" fmla="*/ 2147483646 w 105"/>
                  <a:gd name="T9" fmla="*/ 2147483646 h 92"/>
                  <a:gd name="T10" fmla="*/ 2147483646 w 105"/>
                  <a:gd name="T11" fmla="*/ 2147483646 h 92"/>
                  <a:gd name="T12" fmla="*/ 2147483646 w 105"/>
                  <a:gd name="T13" fmla="*/ 2147483646 h 92"/>
                  <a:gd name="T14" fmla="*/ 0 w 105"/>
                  <a:gd name="T15" fmla="*/ 2147483646 h 92"/>
                  <a:gd name="T16" fmla="*/ 2147483646 w 105"/>
                  <a:gd name="T17" fmla="*/ 2147483646 h 92"/>
                  <a:gd name="T18" fmla="*/ 2147483646 w 105"/>
                  <a:gd name="T19" fmla="*/ 2147483646 h 92"/>
                  <a:gd name="T20" fmla="*/ 2147483646 w 105"/>
                  <a:gd name="T21" fmla="*/ 2147483646 h 92"/>
                  <a:gd name="T22" fmla="*/ 2147483646 w 105"/>
                  <a:gd name="T23" fmla="*/ 2147483646 h 92"/>
                  <a:gd name="T24" fmla="*/ 2147483646 w 105"/>
                  <a:gd name="T25" fmla="*/ 2147483646 h 92"/>
                  <a:gd name="T26" fmla="*/ 2147483646 w 105"/>
                  <a:gd name="T27" fmla="*/ 2147483646 h 92"/>
                  <a:gd name="T28" fmla="*/ 2147483646 w 105"/>
                  <a:gd name="T29" fmla="*/ 2147483646 h 92"/>
                  <a:gd name="T30" fmla="*/ 2147483646 w 105"/>
                  <a:gd name="T31" fmla="*/ 2147483646 h 92"/>
                  <a:gd name="T32" fmla="*/ 2147483646 w 105"/>
                  <a:gd name="T33" fmla="*/ 2147483646 h 92"/>
                  <a:gd name="T34" fmla="*/ 2147483646 w 105"/>
                  <a:gd name="T35" fmla="*/ 2147483646 h 92"/>
                  <a:gd name="T36" fmla="*/ 2147483646 w 105"/>
                  <a:gd name="T37" fmla="*/ 2147483646 h 92"/>
                  <a:gd name="T38" fmla="*/ 2147483646 w 105"/>
                  <a:gd name="T39" fmla="*/ 2147483646 h 92"/>
                  <a:gd name="T40" fmla="*/ 2147483646 w 105"/>
                  <a:gd name="T41" fmla="*/ 2147483646 h 92"/>
                  <a:gd name="T42" fmla="*/ 2147483646 w 105"/>
                  <a:gd name="T43" fmla="*/ 2147483646 h 92"/>
                  <a:gd name="T44" fmla="*/ 2147483646 w 105"/>
                  <a:gd name="T45" fmla="*/ 2147483646 h 92"/>
                  <a:gd name="T46" fmla="*/ 2147483646 w 105"/>
                  <a:gd name="T47" fmla="*/ 2147483646 h 92"/>
                  <a:gd name="T48" fmla="*/ 2147483646 w 105"/>
                  <a:gd name="T49" fmla="*/ 2147483646 h 92"/>
                  <a:gd name="T50" fmla="*/ 2147483646 w 105"/>
                  <a:gd name="T51" fmla="*/ 2147483646 h 92"/>
                  <a:gd name="T52" fmla="*/ 2147483646 w 105"/>
                  <a:gd name="T53" fmla="*/ 2147483646 h 92"/>
                  <a:gd name="T54" fmla="*/ 2147483646 w 105"/>
                  <a:gd name="T55" fmla="*/ 2147483646 h 92"/>
                  <a:gd name="T56" fmla="*/ 2147483646 w 105"/>
                  <a:gd name="T57" fmla="*/ 2147483646 h 92"/>
                  <a:gd name="T58" fmla="*/ 2147483646 w 105"/>
                  <a:gd name="T59" fmla="*/ 2147483646 h 92"/>
                  <a:gd name="T60" fmla="*/ 2147483646 w 105"/>
                  <a:gd name="T61" fmla="*/ 2147483646 h 92"/>
                  <a:gd name="T62" fmla="*/ 2147483646 w 105"/>
                  <a:gd name="T63" fmla="*/ 2147483646 h 92"/>
                  <a:gd name="T64" fmla="*/ 2147483646 w 105"/>
                  <a:gd name="T65" fmla="*/ 2147483646 h 92"/>
                  <a:gd name="T66" fmla="*/ 2147483646 w 105"/>
                  <a:gd name="T67" fmla="*/ 2147483646 h 92"/>
                  <a:gd name="T68" fmla="*/ 2147483646 w 105"/>
                  <a:gd name="T69" fmla="*/ 2147483646 h 92"/>
                  <a:gd name="T70" fmla="*/ 2147483646 w 105"/>
                  <a:gd name="T71" fmla="*/ 2147483646 h 92"/>
                  <a:gd name="T72" fmla="*/ 2147483646 w 105"/>
                  <a:gd name="T73" fmla="*/ 2147483646 h 92"/>
                  <a:gd name="T74" fmla="*/ 2147483646 w 105"/>
                  <a:gd name="T75" fmla="*/ 0 h 92"/>
                  <a:gd name="T76" fmla="*/ 2147483646 w 105"/>
                  <a:gd name="T77" fmla="*/ 2147483646 h 92"/>
                  <a:gd name="T78" fmla="*/ 2147483646 w 105"/>
                  <a:gd name="T79" fmla="*/ 2147483646 h 92"/>
                  <a:gd name="T80" fmla="*/ 2147483646 w 105"/>
                  <a:gd name="T81" fmla="*/ 2147483646 h 9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05"/>
                  <a:gd name="T124" fmla="*/ 0 h 92"/>
                  <a:gd name="T125" fmla="*/ 105 w 105"/>
                  <a:gd name="T126" fmla="*/ 92 h 9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05" h="92">
                    <a:moveTo>
                      <a:pt x="38" y="4"/>
                    </a:moveTo>
                    <a:cubicBezTo>
                      <a:pt x="39" y="5"/>
                      <a:pt x="41" y="5"/>
                      <a:pt x="40" y="6"/>
                    </a:cubicBezTo>
                    <a:cubicBezTo>
                      <a:pt x="36" y="10"/>
                      <a:pt x="34" y="11"/>
                      <a:pt x="29" y="13"/>
                    </a:cubicBezTo>
                    <a:cubicBezTo>
                      <a:pt x="28" y="14"/>
                      <a:pt x="26" y="16"/>
                      <a:pt x="26" y="16"/>
                    </a:cubicBezTo>
                    <a:cubicBezTo>
                      <a:pt x="25" y="23"/>
                      <a:pt x="25" y="22"/>
                      <a:pt x="17" y="23"/>
                    </a:cubicBezTo>
                    <a:cubicBezTo>
                      <a:pt x="15" y="25"/>
                      <a:pt x="17" y="27"/>
                      <a:pt x="19" y="29"/>
                    </a:cubicBezTo>
                    <a:cubicBezTo>
                      <a:pt x="18" y="33"/>
                      <a:pt x="13" y="39"/>
                      <a:pt x="13" y="39"/>
                    </a:cubicBezTo>
                    <a:cubicBezTo>
                      <a:pt x="11" y="50"/>
                      <a:pt x="3" y="54"/>
                      <a:pt x="0" y="64"/>
                    </a:cubicBezTo>
                    <a:cubicBezTo>
                      <a:pt x="1" y="68"/>
                      <a:pt x="2" y="71"/>
                      <a:pt x="6" y="73"/>
                    </a:cubicBezTo>
                    <a:cubicBezTo>
                      <a:pt x="13" y="71"/>
                      <a:pt x="10" y="72"/>
                      <a:pt x="16" y="69"/>
                    </a:cubicBezTo>
                    <a:cubicBezTo>
                      <a:pt x="17" y="69"/>
                      <a:pt x="18" y="67"/>
                      <a:pt x="18" y="67"/>
                    </a:cubicBezTo>
                    <a:cubicBezTo>
                      <a:pt x="19" y="67"/>
                      <a:pt x="21" y="67"/>
                      <a:pt x="21" y="68"/>
                    </a:cubicBezTo>
                    <a:cubicBezTo>
                      <a:pt x="22" y="70"/>
                      <a:pt x="18" y="73"/>
                      <a:pt x="18" y="73"/>
                    </a:cubicBezTo>
                    <a:cubicBezTo>
                      <a:pt x="21" y="76"/>
                      <a:pt x="20" y="74"/>
                      <a:pt x="21" y="77"/>
                    </a:cubicBezTo>
                    <a:cubicBezTo>
                      <a:pt x="20" y="79"/>
                      <a:pt x="18" y="82"/>
                      <a:pt x="18" y="82"/>
                    </a:cubicBezTo>
                    <a:cubicBezTo>
                      <a:pt x="23" y="87"/>
                      <a:pt x="28" y="88"/>
                      <a:pt x="35" y="89"/>
                    </a:cubicBezTo>
                    <a:cubicBezTo>
                      <a:pt x="37" y="90"/>
                      <a:pt x="38" y="91"/>
                      <a:pt x="41" y="92"/>
                    </a:cubicBezTo>
                    <a:cubicBezTo>
                      <a:pt x="51" y="89"/>
                      <a:pt x="60" y="85"/>
                      <a:pt x="71" y="83"/>
                    </a:cubicBezTo>
                    <a:cubicBezTo>
                      <a:pt x="75" y="81"/>
                      <a:pt x="79" y="76"/>
                      <a:pt x="83" y="75"/>
                    </a:cubicBezTo>
                    <a:cubicBezTo>
                      <a:pt x="85" y="74"/>
                      <a:pt x="90" y="72"/>
                      <a:pt x="90" y="72"/>
                    </a:cubicBezTo>
                    <a:cubicBezTo>
                      <a:pt x="94" y="73"/>
                      <a:pt x="95" y="74"/>
                      <a:pt x="99" y="73"/>
                    </a:cubicBezTo>
                    <a:cubicBezTo>
                      <a:pt x="95" y="69"/>
                      <a:pt x="98" y="62"/>
                      <a:pt x="98" y="57"/>
                    </a:cubicBezTo>
                    <a:cubicBezTo>
                      <a:pt x="99" y="54"/>
                      <a:pt x="105" y="51"/>
                      <a:pt x="105" y="51"/>
                    </a:cubicBezTo>
                    <a:cubicBezTo>
                      <a:pt x="104" y="50"/>
                      <a:pt x="104" y="48"/>
                      <a:pt x="103" y="48"/>
                    </a:cubicBezTo>
                    <a:cubicBezTo>
                      <a:pt x="102" y="48"/>
                      <a:pt x="100" y="51"/>
                      <a:pt x="100" y="51"/>
                    </a:cubicBezTo>
                    <a:lnTo>
                      <a:pt x="94" y="54"/>
                    </a:lnTo>
                    <a:cubicBezTo>
                      <a:pt x="94" y="54"/>
                      <a:pt x="93" y="55"/>
                      <a:pt x="93" y="55"/>
                    </a:cubicBezTo>
                    <a:cubicBezTo>
                      <a:pt x="97" y="59"/>
                      <a:pt x="92" y="60"/>
                      <a:pt x="89" y="59"/>
                    </a:cubicBezTo>
                    <a:cubicBezTo>
                      <a:pt x="86" y="56"/>
                      <a:pt x="81" y="51"/>
                      <a:pt x="79" y="48"/>
                    </a:cubicBezTo>
                    <a:cubicBezTo>
                      <a:pt x="80" y="44"/>
                      <a:pt x="79" y="40"/>
                      <a:pt x="75" y="38"/>
                    </a:cubicBezTo>
                    <a:cubicBezTo>
                      <a:pt x="74" y="39"/>
                      <a:pt x="71" y="41"/>
                      <a:pt x="71" y="41"/>
                    </a:cubicBezTo>
                    <a:cubicBezTo>
                      <a:pt x="70" y="40"/>
                      <a:pt x="67" y="37"/>
                      <a:pt x="67" y="37"/>
                    </a:cubicBezTo>
                    <a:cubicBezTo>
                      <a:pt x="66" y="34"/>
                      <a:pt x="65" y="32"/>
                      <a:pt x="64" y="29"/>
                    </a:cubicBezTo>
                    <a:cubicBezTo>
                      <a:pt x="65" y="22"/>
                      <a:pt x="66" y="23"/>
                      <a:pt x="59" y="22"/>
                    </a:cubicBezTo>
                    <a:cubicBezTo>
                      <a:pt x="54" y="19"/>
                      <a:pt x="52" y="16"/>
                      <a:pt x="49" y="12"/>
                    </a:cubicBezTo>
                    <a:cubicBezTo>
                      <a:pt x="47" y="10"/>
                      <a:pt x="43" y="7"/>
                      <a:pt x="43" y="7"/>
                    </a:cubicBezTo>
                    <a:cubicBezTo>
                      <a:pt x="45" y="5"/>
                      <a:pt x="45" y="4"/>
                      <a:pt x="47" y="2"/>
                    </a:cubicBezTo>
                    <a:cubicBezTo>
                      <a:pt x="46" y="1"/>
                      <a:pt x="45" y="0"/>
                      <a:pt x="44" y="0"/>
                    </a:cubicBezTo>
                    <a:lnTo>
                      <a:pt x="38" y="4"/>
                    </a:lnTo>
                    <a:lnTo>
                      <a:pt x="39" y="5"/>
                    </a:lnTo>
                    <a:cubicBezTo>
                      <a:pt x="39" y="5"/>
                      <a:pt x="38" y="4"/>
                      <a:pt x="38" y="4"/>
                    </a:cubicBezTo>
                    <a:close/>
                  </a:path>
                </a:pathLst>
              </a:custGeom>
              <a:solidFill>
                <a:srgbClr val="FFFF00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" name="Группа 2"/>
              <p:cNvGrpSpPr/>
              <p:nvPr/>
            </p:nvGrpSpPr>
            <p:grpSpPr>
              <a:xfrm>
                <a:off x="815777" y="924546"/>
                <a:ext cx="5705475" cy="6296025"/>
                <a:chOff x="815777" y="924546"/>
                <a:chExt cx="5705475" cy="6296025"/>
              </a:xfrm>
            </p:grpSpPr>
            <p:sp>
              <p:nvSpPr>
                <p:cNvPr id="114" name="Тоншаевский"/>
                <p:cNvSpPr>
                  <a:spLocks/>
                </p:cNvSpPr>
                <p:nvPr/>
              </p:nvSpPr>
              <p:spPr bwMode="auto">
                <a:xfrm>
                  <a:off x="5511602" y="924546"/>
                  <a:ext cx="1009650" cy="923925"/>
                </a:xfrm>
                <a:custGeom>
                  <a:avLst/>
                  <a:gdLst>
                    <a:gd name="T0" fmla="*/ 2147483646 w 106"/>
                    <a:gd name="T1" fmla="*/ 0 h 97"/>
                    <a:gd name="T2" fmla="*/ 2147483646 w 106"/>
                    <a:gd name="T3" fmla="*/ 0 h 97"/>
                    <a:gd name="T4" fmla="*/ 2147483646 w 106"/>
                    <a:gd name="T5" fmla="*/ 2147483646 h 97"/>
                    <a:gd name="T6" fmla="*/ 2147483646 w 106"/>
                    <a:gd name="T7" fmla="*/ 2147483646 h 97"/>
                    <a:gd name="T8" fmla="*/ 2147483646 w 106"/>
                    <a:gd name="T9" fmla="*/ 2147483646 h 97"/>
                    <a:gd name="T10" fmla="*/ 2147483646 w 106"/>
                    <a:gd name="T11" fmla="*/ 2147483646 h 97"/>
                    <a:gd name="T12" fmla="*/ 2147483646 w 106"/>
                    <a:gd name="T13" fmla="*/ 2147483646 h 97"/>
                    <a:gd name="T14" fmla="*/ 2147483646 w 106"/>
                    <a:gd name="T15" fmla="*/ 2147483646 h 97"/>
                    <a:gd name="T16" fmla="*/ 2147483646 w 106"/>
                    <a:gd name="T17" fmla="*/ 2147483646 h 97"/>
                    <a:gd name="T18" fmla="*/ 2147483646 w 106"/>
                    <a:gd name="T19" fmla="*/ 2147483646 h 97"/>
                    <a:gd name="T20" fmla="*/ 2147483646 w 106"/>
                    <a:gd name="T21" fmla="*/ 2147483646 h 97"/>
                    <a:gd name="T22" fmla="*/ 2147483646 w 106"/>
                    <a:gd name="T23" fmla="*/ 2147483646 h 97"/>
                    <a:gd name="T24" fmla="*/ 2147483646 w 106"/>
                    <a:gd name="T25" fmla="*/ 2147483646 h 97"/>
                    <a:gd name="T26" fmla="*/ 2147483646 w 106"/>
                    <a:gd name="T27" fmla="*/ 2147483646 h 97"/>
                    <a:gd name="T28" fmla="*/ 2147483646 w 106"/>
                    <a:gd name="T29" fmla="*/ 2147483646 h 97"/>
                    <a:gd name="T30" fmla="*/ 2147483646 w 106"/>
                    <a:gd name="T31" fmla="*/ 2147483646 h 97"/>
                    <a:gd name="T32" fmla="*/ 2147483646 w 106"/>
                    <a:gd name="T33" fmla="*/ 2147483646 h 97"/>
                    <a:gd name="T34" fmla="*/ 2147483646 w 106"/>
                    <a:gd name="T35" fmla="*/ 2147483646 h 97"/>
                    <a:gd name="T36" fmla="*/ 2147483646 w 106"/>
                    <a:gd name="T37" fmla="*/ 2147483646 h 97"/>
                    <a:gd name="T38" fmla="*/ 2147483646 w 106"/>
                    <a:gd name="T39" fmla="*/ 2147483646 h 97"/>
                    <a:gd name="T40" fmla="*/ 2147483646 w 106"/>
                    <a:gd name="T41" fmla="*/ 2147483646 h 97"/>
                    <a:gd name="T42" fmla="*/ 2147483646 w 106"/>
                    <a:gd name="T43" fmla="*/ 2147483646 h 97"/>
                    <a:gd name="T44" fmla="*/ 2147483646 w 106"/>
                    <a:gd name="T45" fmla="*/ 2147483646 h 97"/>
                    <a:gd name="T46" fmla="*/ 2147483646 w 106"/>
                    <a:gd name="T47" fmla="*/ 2147483646 h 97"/>
                    <a:gd name="T48" fmla="*/ 2147483646 w 106"/>
                    <a:gd name="T49" fmla="*/ 2147483646 h 97"/>
                    <a:gd name="T50" fmla="*/ 2147483646 w 106"/>
                    <a:gd name="T51" fmla="*/ 2147483646 h 97"/>
                    <a:gd name="T52" fmla="*/ 0 w 106"/>
                    <a:gd name="T53" fmla="*/ 2147483646 h 97"/>
                    <a:gd name="T54" fmla="*/ 2147483646 w 106"/>
                    <a:gd name="T55" fmla="*/ 2147483646 h 97"/>
                    <a:gd name="T56" fmla="*/ 2147483646 w 106"/>
                    <a:gd name="T57" fmla="*/ 2147483646 h 97"/>
                    <a:gd name="T58" fmla="*/ 2147483646 w 106"/>
                    <a:gd name="T59" fmla="*/ 2147483646 h 97"/>
                    <a:gd name="T60" fmla="*/ 2147483646 w 106"/>
                    <a:gd name="T61" fmla="*/ 2147483646 h 97"/>
                    <a:gd name="T62" fmla="*/ 2147483646 w 106"/>
                    <a:gd name="T63" fmla="*/ 0 h 9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06"/>
                    <a:gd name="T97" fmla="*/ 0 h 97"/>
                    <a:gd name="T98" fmla="*/ 106 w 106"/>
                    <a:gd name="T99" fmla="*/ 97 h 9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06" h="97">
                      <a:moveTo>
                        <a:pt x="22" y="0"/>
                      </a:moveTo>
                      <a:lnTo>
                        <a:pt x="68" y="0"/>
                      </a:lnTo>
                      <a:cubicBezTo>
                        <a:pt x="68" y="0"/>
                        <a:pt x="74" y="3"/>
                        <a:pt x="74" y="3"/>
                      </a:cubicBezTo>
                      <a:cubicBezTo>
                        <a:pt x="75" y="3"/>
                        <a:pt x="76" y="5"/>
                        <a:pt x="77" y="5"/>
                      </a:cubicBezTo>
                      <a:cubicBezTo>
                        <a:pt x="78" y="6"/>
                        <a:pt x="80" y="6"/>
                        <a:pt x="81" y="6"/>
                      </a:cubicBezTo>
                      <a:cubicBezTo>
                        <a:pt x="83" y="7"/>
                        <a:pt x="84" y="8"/>
                        <a:pt x="87" y="9"/>
                      </a:cubicBezTo>
                      <a:cubicBezTo>
                        <a:pt x="92" y="6"/>
                        <a:pt x="88" y="7"/>
                        <a:pt x="97" y="8"/>
                      </a:cubicBezTo>
                      <a:lnTo>
                        <a:pt x="102" y="13"/>
                      </a:lnTo>
                      <a:cubicBezTo>
                        <a:pt x="102" y="13"/>
                        <a:pt x="103" y="14"/>
                        <a:pt x="103" y="14"/>
                      </a:cubicBezTo>
                      <a:cubicBezTo>
                        <a:pt x="104" y="16"/>
                        <a:pt x="106" y="19"/>
                        <a:pt x="106" y="19"/>
                      </a:cubicBezTo>
                      <a:cubicBezTo>
                        <a:pt x="104" y="26"/>
                        <a:pt x="98" y="28"/>
                        <a:pt x="92" y="32"/>
                      </a:cubicBezTo>
                      <a:cubicBezTo>
                        <a:pt x="90" y="33"/>
                        <a:pt x="87" y="37"/>
                        <a:pt x="87" y="37"/>
                      </a:cubicBezTo>
                      <a:cubicBezTo>
                        <a:pt x="86" y="42"/>
                        <a:pt x="88" y="51"/>
                        <a:pt x="84" y="55"/>
                      </a:cubicBezTo>
                      <a:cubicBezTo>
                        <a:pt x="85" y="64"/>
                        <a:pt x="83" y="69"/>
                        <a:pt x="81" y="77"/>
                      </a:cubicBezTo>
                      <a:cubicBezTo>
                        <a:pt x="80" y="81"/>
                        <a:pt x="80" y="84"/>
                        <a:pt x="79" y="88"/>
                      </a:cubicBezTo>
                      <a:cubicBezTo>
                        <a:pt x="79" y="89"/>
                        <a:pt x="77" y="90"/>
                        <a:pt x="77" y="90"/>
                      </a:cubicBezTo>
                      <a:cubicBezTo>
                        <a:pt x="71" y="89"/>
                        <a:pt x="69" y="88"/>
                        <a:pt x="64" y="85"/>
                      </a:cubicBezTo>
                      <a:cubicBezTo>
                        <a:pt x="62" y="84"/>
                        <a:pt x="58" y="82"/>
                        <a:pt x="58" y="82"/>
                      </a:cubicBezTo>
                      <a:cubicBezTo>
                        <a:pt x="51" y="84"/>
                        <a:pt x="48" y="90"/>
                        <a:pt x="42" y="93"/>
                      </a:cubicBezTo>
                      <a:cubicBezTo>
                        <a:pt x="39" y="95"/>
                        <a:pt x="32" y="97"/>
                        <a:pt x="32" y="97"/>
                      </a:cubicBezTo>
                      <a:cubicBezTo>
                        <a:pt x="30" y="95"/>
                        <a:pt x="28" y="94"/>
                        <a:pt x="26" y="93"/>
                      </a:cubicBezTo>
                      <a:cubicBezTo>
                        <a:pt x="24" y="94"/>
                        <a:pt x="19" y="97"/>
                        <a:pt x="19" y="97"/>
                      </a:cubicBezTo>
                      <a:cubicBezTo>
                        <a:pt x="14" y="94"/>
                        <a:pt x="17" y="87"/>
                        <a:pt x="18" y="82"/>
                      </a:cubicBezTo>
                      <a:cubicBezTo>
                        <a:pt x="15" y="67"/>
                        <a:pt x="13" y="72"/>
                        <a:pt x="5" y="64"/>
                      </a:cubicBezTo>
                      <a:cubicBezTo>
                        <a:pt x="4" y="61"/>
                        <a:pt x="3" y="57"/>
                        <a:pt x="6" y="54"/>
                      </a:cubicBezTo>
                      <a:cubicBezTo>
                        <a:pt x="8" y="47"/>
                        <a:pt x="8" y="48"/>
                        <a:pt x="4" y="42"/>
                      </a:cubicBezTo>
                      <a:cubicBezTo>
                        <a:pt x="3" y="40"/>
                        <a:pt x="0" y="35"/>
                        <a:pt x="0" y="35"/>
                      </a:cubicBezTo>
                      <a:cubicBezTo>
                        <a:pt x="3" y="29"/>
                        <a:pt x="4" y="28"/>
                        <a:pt x="11" y="26"/>
                      </a:cubicBezTo>
                      <a:cubicBezTo>
                        <a:pt x="16" y="21"/>
                        <a:pt x="10" y="27"/>
                        <a:pt x="14" y="21"/>
                      </a:cubicBezTo>
                      <a:cubicBezTo>
                        <a:pt x="17" y="16"/>
                        <a:pt x="23" y="15"/>
                        <a:pt x="26" y="10"/>
                      </a:cubicBezTo>
                      <a:cubicBezTo>
                        <a:pt x="25" y="7"/>
                        <a:pt x="22" y="2"/>
                        <a:pt x="22" y="2"/>
                      </a:cubicBezTo>
                      <a:cubicBezTo>
                        <a:pt x="23" y="0"/>
                        <a:pt x="24" y="0"/>
                        <a:pt x="22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" name="Уреньский"/>
                <p:cNvSpPr>
                  <a:spLocks/>
                </p:cNvSpPr>
                <p:nvPr/>
              </p:nvSpPr>
              <p:spPr bwMode="auto">
                <a:xfrm>
                  <a:off x="4159052" y="1438896"/>
                  <a:ext cx="895350" cy="962025"/>
                </a:xfrm>
                <a:custGeom>
                  <a:avLst/>
                  <a:gdLst>
                    <a:gd name="T0" fmla="*/ 2147483646 w 94"/>
                    <a:gd name="T1" fmla="*/ 2147483646 h 101"/>
                    <a:gd name="T2" fmla="*/ 0 w 94"/>
                    <a:gd name="T3" fmla="*/ 2147483646 h 101"/>
                    <a:gd name="T4" fmla="*/ 2147483646 w 94"/>
                    <a:gd name="T5" fmla="*/ 2147483646 h 101"/>
                    <a:gd name="T6" fmla="*/ 2147483646 w 94"/>
                    <a:gd name="T7" fmla="*/ 2147483646 h 101"/>
                    <a:gd name="T8" fmla="*/ 2147483646 w 94"/>
                    <a:gd name="T9" fmla="*/ 2147483646 h 101"/>
                    <a:gd name="T10" fmla="*/ 2147483646 w 94"/>
                    <a:gd name="T11" fmla="*/ 2147483646 h 101"/>
                    <a:gd name="T12" fmla="*/ 2147483646 w 94"/>
                    <a:gd name="T13" fmla="*/ 2147483646 h 101"/>
                    <a:gd name="T14" fmla="*/ 2147483646 w 94"/>
                    <a:gd name="T15" fmla="*/ 2147483646 h 101"/>
                    <a:gd name="T16" fmla="*/ 2147483646 w 94"/>
                    <a:gd name="T17" fmla="*/ 2147483646 h 101"/>
                    <a:gd name="T18" fmla="*/ 2147483646 w 94"/>
                    <a:gd name="T19" fmla="*/ 2147483646 h 101"/>
                    <a:gd name="T20" fmla="*/ 2147483646 w 94"/>
                    <a:gd name="T21" fmla="*/ 2147483646 h 101"/>
                    <a:gd name="T22" fmla="*/ 2147483646 w 94"/>
                    <a:gd name="T23" fmla="*/ 2147483646 h 101"/>
                    <a:gd name="T24" fmla="*/ 2147483646 w 94"/>
                    <a:gd name="T25" fmla="*/ 2147483646 h 101"/>
                    <a:gd name="T26" fmla="*/ 2147483646 w 94"/>
                    <a:gd name="T27" fmla="*/ 2147483646 h 101"/>
                    <a:gd name="T28" fmla="*/ 2147483646 w 94"/>
                    <a:gd name="T29" fmla="*/ 2147483646 h 101"/>
                    <a:gd name="T30" fmla="*/ 2147483646 w 94"/>
                    <a:gd name="T31" fmla="*/ 2147483646 h 101"/>
                    <a:gd name="T32" fmla="*/ 2147483646 w 94"/>
                    <a:gd name="T33" fmla="*/ 2147483646 h 101"/>
                    <a:gd name="T34" fmla="*/ 2147483646 w 94"/>
                    <a:gd name="T35" fmla="*/ 2147483646 h 101"/>
                    <a:gd name="T36" fmla="*/ 2147483646 w 94"/>
                    <a:gd name="T37" fmla="*/ 2147483646 h 101"/>
                    <a:gd name="T38" fmla="*/ 2147483646 w 94"/>
                    <a:gd name="T39" fmla="*/ 2147483646 h 101"/>
                    <a:gd name="T40" fmla="*/ 2147483646 w 94"/>
                    <a:gd name="T41" fmla="*/ 2147483646 h 101"/>
                    <a:gd name="T42" fmla="*/ 2147483646 w 94"/>
                    <a:gd name="T43" fmla="*/ 2147483646 h 101"/>
                    <a:gd name="T44" fmla="*/ 2147483646 w 94"/>
                    <a:gd name="T45" fmla="*/ 2147483646 h 101"/>
                    <a:gd name="T46" fmla="*/ 2147483646 w 94"/>
                    <a:gd name="T47" fmla="*/ 2147483646 h 101"/>
                    <a:gd name="T48" fmla="*/ 2147483646 w 94"/>
                    <a:gd name="T49" fmla="*/ 2147483646 h 101"/>
                    <a:gd name="T50" fmla="*/ 2147483646 w 94"/>
                    <a:gd name="T51" fmla="*/ 2147483646 h 101"/>
                    <a:gd name="T52" fmla="*/ 2147483646 w 94"/>
                    <a:gd name="T53" fmla="*/ 2147483646 h 101"/>
                    <a:gd name="T54" fmla="*/ 2147483646 w 94"/>
                    <a:gd name="T55" fmla="*/ 2147483646 h 101"/>
                    <a:gd name="T56" fmla="*/ 2147483646 w 94"/>
                    <a:gd name="T57" fmla="*/ 2147483646 h 101"/>
                    <a:gd name="T58" fmla="*/ 2147483646 w 94"/>
                    <a:gd name="T59" fmla="*/ 2147483646 h 101"/>
                    <a:gd name="T60" fmla="*/ 2147483646 w 94"/>
                    <a:gd name="T61" fmla="*/ 2147483646 h 101"/>
                    <a:gd name="T62" fmla="*/ 2147483646 w 94"/>
                    <a:gd name="T63" fmla="*/ 2147483646 h 101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94"/>
                    <a:gd name="T97" fmla="*/ 0 h 101"/>
                    <a:gd name="T98" fmla="*/ 94 w 94"/>
                    <a:gd name="T99" fmla="*/ 101 h 101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94" h="101">
                      <a:moveTo>
                        <a:pt x="1" y="31"/>
                      </a:moveTo>
                      <a:cubicBezTo>
                        <a:pt x="3" y="33"/>
                        <a:pt x="1" y="36"/>
                        <a:pt x="0" y="38"/>
                      </a:cubicBezTo>
                      <a:cubicBezTo>
                        <a:pt x="2" y="55"/>
                        <a:pt x="10" y="45"/>
                        <a:pt x="14" y="58"/>
                      </a:cubicBezTo>
                      <a:cubicBezTo>
                        <a:pt x="13" y="61"/>
                        <a:pt x="12" y="64"/>
                        <a:pt x="11" y="67"/>
                      </a:cubicBezTo>
                      <a:lnTo>
                        <a:pt x="14" y="74"/>
                      </a:lnTo>
                      <a:cubicBezTo>
                        <a:pt x="14" y="74"/>
                        <a:pt x="15" y="75"/>
                        <a:pt x="15" y="75"/>
                      </a:cubicBezTo>
                      <a:lnTo>
                        <a:pt x="20" y="71"/>
                      </a:lnTo>
                      <a:cubicBezTo>
                        <a:pt x="20" y="71"/>
                        <a:pt x="21" y="70"/>
                        <a:pt x="21" y="70"/>
                      </a:cubicBezTo>
                      <a:cubicBezTo>
                        <a:pt x="28" y="72"/>
                        <a:pt x="25" y="73"/>
                        <a:pt x="24" y="79"/>
                      </a:cubicBezTo>
                      <a:cubicBezTo>
                        <a:pt x="26" y="85"/>
                        <a:pt x="26" y="83"/>
                        <a:pt x="33" y="84"/>
                      </a:cubicBezTo>
                      <a:cubicBezTo>
                        <a:pt x="35" y="86"/>
                        <a:pt x="39" y="92"/>
                        <a:pt x="42" y="93"/>
                      </a:cubicBezTo>
                      <a:cubicBezTo>
                        <a:pt x="44" y="94"/>
                        <a:pt x="49" y="96"/>
                        <a:pt x="49" y="96"/>
                      </a:cubicBezTo>
                      <a:cubicBezTo>
                        <a:pt x="49" y="97"/>
                        <a:pt x="49" y="99"/>
                        <a:pt x="50" y="100"/>
                      </a:cubicBezTo>
                      <a:cubicBezTo>
                        <a:pt x="51" y="101"/>
                        <a:pt x="53" y="98"/>
                        <a:pt x="54" y="97"/>
                      </a:cubicBezTo>
                      <a:cubicBezTo>
                        <a:pt x="56" y="95"/>
                        <a:pt x="59" y="93"/>
                        <a:pt x="59" y="93"/>
                      </a:cubicBezTo>
                      <a:cubicBezTo>
                        <a:pt x="60" y="90"/>
                        <a:pt x="63" y="85"/>
                        <a:pt x="63" y="85"/>
                      </a:cubicBezTo>
                      <a:cubicBezTo>
                        <a:pt x="65" y="79"/>
                        <a:pt x="66" y="82"/>
                        <a:pt x="70" y="78"/>
                      </a:cubicBezTo>
                      <a:cubicBezTo>
                        <a:pt x="72" y="76"/>
                        <a:pt x="75" y="73"/>
                        <a:pt x="75" y="73"/>
                      </a:cubicBezTo>
                      <a:cubicBezTo>
                        <a:pt x="77" y="66"/>
                        <a:pt x="82" y="68"/>
                        <a:pt x="85" y="63"/>
                      </a:cubicBezTo>
                      <a:cubicBezTo>
                        <a:pt x="86" y="60"/>
                        <a:pt x="91" y="57"/>
                        <a:pt x="91" y="57"/>
                      </a:cubicBezTo>
                      <a:cubicBezTo>
                        <a:pt x="91" y="54"/>
                        <a:pt x="94" y="52"/>
                        <a:pt x="93" y="49"/>
                      </a:cubicBezTo>
                      <a:cubicBezTo>
                        <a:pt x="93" y="48"/>
                        <a:pt x="90" y="46"/>
                        <a:pt x="90" y="46"/>
                      </a:cubicBezTo>
                      <a:cubicBezTo>
                        <a:pt x="93" y="40"/>
                        <a:pt x="92" y="32"/>
                        <a:pt x="89" y="26"/>
                      </a:cubicBezTo>
                      <a:cubicBezTo>
                        <a:pt x="87" y="17"/>
                        <a:pt x="82" y="15"/>
                        <a:pt x="73" y="14"/>
                      </a:cubicBezTo>
                      <a:cubicBezTo>
                        <a:pt x="70" y="11"/>
                        <a:pt x="68" y="7"/>
                        <a:pt x="63" y="5"/>
                      </a:cubicBezTo>
                      <a:cubicBezTo>
                        <a:pt x="62" y="4"/>
                        <a:pt x="60" y="1"/>
                        <a:pt x="60" y="1"/>
                      </a:cubicBezTo>
                      <a:cubicBezTo>
                        <a:pt x="55" y="2"/>
                        <a:pt x="49" y="0"/>
                        <a:pt x="45" y="2"/>
                      </a:cubicBezTo>
                      <a:cubicBezTo>
                        <a:pt x="44" y="10"/>
                        <a:pt x="41" y="11"/>
                        <a:pt x="34" y="12"/>
                      </a:cubicBezTo>
                      <a:cubicBezTo>
                        <a:pt x="32" y="14"/>
                        <a:pt x="25" y="14"/>
                        <a:pt x="22" y="15"/>
                      </a:cubicBezTo>
                      <a:cubicBezTo>
                        <a:pt x="15" y="14"/>
                        <a:pt x="15" y="15"/>
                        <a:pt x="9" y="18"/>
                      </a:cubicBezTo>
                      <a:cubicBezTo>
                        <a:pt x="8" y="22"/>
                        <a:pt x="8" y="26"/>
                        <a:pt x="6" y="29"/>
                      </a:cubicBezTo>
                      <a:cubicBezTo>
                        <a:pt x="6" y="30"/>
                        <a:pt x="1" y="33"/>
                        <a:pt x="1" y="31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" name="Тонкинский"/>
                <p:cNvSpPr>
                  <a:spLocks/>
                </p:cNvSpPr>
                <p:nvPr/>
              </p:nvSpPr>
              <p:spPr bwMode="auto">
                <a:xfrm>
                  <a:off x="4711502" y="1819896"/>
                  <a:ext cx="923925" cy="600075"/>
                </a:xfrm>
                <a:custGeom>
                  <a:avLst/>
                  <a:gdLst>
                    <a:gd name="T0" fmla="*/ 0 w 97"/>
                    <a:gd name="T1" fmla="*/ 2147483646 h 63"/>
                    <a:gd name="T2" fmla="*/ 2147483646 w 97"/>
                    <a:gd name="T3" fmla="*/ 2147483646 h 63"/>
                    <a:gd name="T4" fmla="*/ 2147483646 w 97"/>
                    <a:gd name="T5" fmla="*/ 2147483646 h 63"/>
                    <a:gd name="T6" fmla="*/ 2147483646 w 97"/>
                    <a:gd name="T7" fmla="*/ 2147483646 h 63"/>
                    <a:gd name="T8" fmla="*/ 2147483646 w 97"/>
                    <a:gd name="T9" fmla="*/ 2147483646 h 63"/>
                    <a:gd name="T10" fmla="*/ 2147483646 w 97"/>
                    <a:gd name="T11" fmla="*/ 2147483646 h 63"/>
                    <a:gd name="T12" fmla="*/ 2147483646 w 97"/>
                    <a:gd name="T13" fmla="*/ 2147483646 h 63"/>
                    <a:gd name="T14" fmla="*/ 2147483646 w 97"/>
                    <a:gd name="T15" fmla="*/ 2147483646 h 63"/>
                    <a:gd name="T16" fmla="*/ 2147483646 w 97"/>
                    <a:gd name="T17" fmla="*/ 2147483646 h 63"/>
                    <a:gd name="T18" fmla="*/ 2147483646 w 97"/>
                    <a:gd name="T19" fmla="*/ 2147483646 h 63"/>
                    <a:gd name="T20" fmla="*/ 2147483646 w 97"/>
                    <a:gd name="T21" fmla="*/ 2147483646 h 63"/>
                    <a:gd name="T22" fmla="*/ 2147483646 w 97"/>
                    <a:gd name="T23" fmla="*/ 2147483646 h 63"/>
                    <a:gd name="T24" fmla="*/ 2147483646 w 97"/>
                    <a:gd name="T25" fmla="*/ 2147483646 h 63"/>
                    <a:gd name="T26" fmla="*/ 2147483646 w 97"/>
                    <a:gd name="T27" fmla="*/ 2147483646 h 63"/>
                    <a:gd name="T28" fmla="*/ 2147483646 w 97"/>
                    <a:gd name="T29" fmla="*/ 2147483646 h 63"/>
                    <a:gd name="T30" fmla="*/ 2147483646 w 97"/>
                    <a:gd name="T31" fmla="*/ 2147483646 h 63"/>
                    <a:gd name="T32" fmla="*/ 2147483646 w 97"/>
                    <a:gd name="T33" fmla="*/ 0 h 63"/>
                    <a:gd name="T34" fmla="*/ 2147483646 w 97"/>
                    <a:gd name="T35" fmla="*/ 2147483646 h 63"/>
                    <a:gd name="T36" fmla="*/ 2147483646 w 97"/>
                    <a:gd name="T37" fmla="*/ 2147483646 h 63"/>
                    <a:gd name="T38" fmla="*/ 2147483646 w 97"/>
                    <a:gd name="T39" fmla="*/ 2147483646 h 63"/>
                    <a:gd name="T40" fmla="*/ 2147483646 w 97"/>
                    <a:gd name="T41" fmla="*/ 2147483646 h 63"/>
                    <a:gd name="T42" fmla="*/ 2147483646 w 97"/>
                    <a:gd name="T43" fmla="*/ 2147483646 h 63"/>
                    <a:gd name="T44" fmla="*/ 2147483646 w 97"/>
                    <a:gd name="T45" fmla="*/ 2147483646 h 63"/>
                    <a:gd name="T46" fmla="*/ 2147483646 w 97"/>
                    <a:gd name="T47" fmla="*/ 2147483646 h 63"/>
                    <a:gd name="T48" fmla="*/ 2147483646 w 97"/>
                    <a:gd name="T49" fmla="*/ 2147483646 h 63"/>
                    <a:gd name="T50" fmla="*/ 0 w 97"/>
                    <a:gd name="T51" fmla="*/ 2147483646 h 6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97"/>
                    <a:gd name="T79" fmla="*/ 0 h 63"/>
                    <a:gd name="T80" fmla="*/ 97 w 97"/>
                    <a:gd name="T81" fmla="*/ 63 h 6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97" h="63">
                      <a:moveTo>
                        <a:pt x="0" y="54"/>
                      </a:moveTo>
                      <a:cubicBezTo>
                        <a:pt x="2" y="57"/>
                        <a:pt x="6" y="63"/>
                        <a:pt x="6" y="63"/>
                      </a:cubicBezTo>
                      <a:cubicBezTo>
                        <a:pt x="9" y="60"/>
                        <a:pt x="12" y="58"/>
                        <a:pt x="16" y="57"/>
                      </a:cubicBezTo>
                      <a:cubicBezTo>
                        <a:pt x="19" y="58"/>
                        <a:pt x="25" y="62"/>
                        <a:pt x="25" y="62"/>
                      </a:cubicBezTo>
                      <a:cubicBezTo>
                        <a:pt x="38" y="61"/>
                        <a:pt x="38" y="60"/>
                        <a:pt x="45" y="53"/>
                      </a:cubicBezTo>
                      <a:cubicBezTo>
                        <a:pt x="46" y="50"/>
                        <a:pt x="51" y="44"/>
                        <a:pt x="51" y="44"/>
                      </a:cubicBezTo>
                      <a:cubicBezTo>
                        <a:pt x="50" y="41"/>
                        <a:pt x="49" y="39"/>
                        <a:pt x="52" y="36"/>
                      </a:cubicBezTo>
                      <a:cubicBezTo>
                        <a:pt x="53" y="37"/>
                        <a:pt x="55" y="38"/>
                        <a:pt x="56" y="39"/>
                      </a:cubicBezTo>
                      <a:cubicBezTo>
                        <a:pt x="61" y="36"/>
                        <a:pt x="64" y="31"/>
                        <a:pt x="69" y="29"/>
                      </a:cubicBezTo>
                      <a:cubicBezTo>
                        <a:pt x="71" y="27"/>
                        <a:pt x="74" y="24"/>
                        <a:pt x="74" y="24"/>
                      </a:cubicBezTo>
                      <a:cubicBezTo>
                        <a:pt x="76" y="26"/>
                        <a:pt x="76" y="27"/>
                        <a:pt x="78" y="29"/>
                      </a:cubicBezTo>
                      <a:cubicBezTo>
                        <a:pt x="81" y="29"/>
                        <a:pt x="85" y="29"/>
                        <a:pt x="88" y="28"/>
                      </a:cubicBezTo>
                      <a:cubicBezTo>
                        <a:pt x="90" y="28"/>
                        <a:pt x="93" y="24"/>
                        <a:pt x="93" y="24"/>
                      </a:cubicBezTo>
                      <a:cubicBezTo>
                        <a:pt x="91" y="20"/>
                        <a:pt x="91" y="21"/>
                        <a:pt x="84" y="20"/>
                      </a:cubicBezTo>
                      <a:cubicBezTo>
                        <a:pt x="88" y="16"/>
                        <a:pt x="92" y="13"/>
                        <a:pt x="97" y="11"/>
                      </a:cubicBezTo>
                      <a:cubicBezTo>
                        <a:pt x="96" y="7"/>
                        <a:pt x="95" y="6"/>
                        <a:pt x="92" y="3"/>
                      </a:cubicBezTo>
                      <a:cubicBezTo>
                        <a:pt x="91" y="2"/>
                        <a:pt x="89" y="0"/>
                        <a:pt x="89" y="0"/>
                      </a:cubicBezTo>
                      <a:cubicBezTo>
                        <a:pt x="82" y="1"/>
                        <a:pt x="74" y="2"/>
                        <a:pt x="67" y="3"/>
                      </a:cubicBezTo>
                      <a:cubicBezTo>
                        <a:pt x="65" y="5"/>
                        <a:pt x="60" y="6"/>
                        <a:pt x="60" y="6"/>
                      </a:cubicBezTo>
                      <a:cubicBezTo>
                        <a:pt x="58" y="8"/>
                        <a:pt x="54" y="11"/>
                        <a:pt x="54" y="11"/>
                      </a:cubicBezTo>
                      <a:cubicBezTo>
                        <a:pt x="46" y="8"/>
                        <a:pt x="50" y="9"/>
                        <a:pt x="41" y="8"/>
                      </a:cubicBezTo>
                      <a:cubicBezTo>
                        <a:pt x="39" y="6"/>
                        <a:pt x="32" y="6"/>
                        <a:pt x="35" y="9"/>
                      </a:cubicBezTo>
                      <a:cubicBezTo>
                        <a:pt x="32" y="15"/>
                        <a:pt x="30" y="19"/>
                        <a:pt x="26" y="24"/>
                      </a:cubicBezTo>
                      <a:cubicBezTo>
                        <a:pt x="24" y="27"/>
                        <a:pt x="18" y="30"/>
                        <a:pt x="18" y="30"/>
                      </a:cubicBezTo>
                      <a:cubicBezTo>
                        <a:pt x="15" y="37"/>
                        <a:pt x="8" y="42"/>
                        <a:pt x="3" y="47"/>
                      </a:cubicBezTo>
                      <a:cubicBezTo>
                        <a:pt x="2" y="49"/>
                        <a:pt x="0" y="54"/>
                        <a:pt x="0" y="54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" name="Варнавинский"/>
                <p:cNvSpPr>
                  <a:spLocks/>
                </p:cNvSpPr>
                <p:nvPr/>
              </p:nvSpPr>
              <p:spPr bwMode="auto">
                <a:xfrm>
                  <a:off x="3168452" y="1238871"/>
                  <a:ext cx="1133475" cy="1123950"/>
                </a:xfrm>
                <a:custGeom>
                  <a:avLst/>
                  <a:gdLst>
                    <a:gd name="T0" fmla="*/ 2147483646 w 115"/>
                    <a:gd name="T1" fmla="*/ 2147483646 h 117"/>
                    <a:gd name="T2" fmla="*/ 2147483646 w 115"/>
                    <a:gd name="T3" fmla="*/ 2147483646 h 117"/>
                    <a:gd name="T4" fmla="*/ 2147483646 w 115"/>
                    <a:gd name="T5" fmla="*/ 2147483646 h 117"/>
                    <a:gd name="T6" fmla="*/ 2147483646 w 115"/>
                    <a:gd name="T7" fmla="*/ 2147483646 h 117"/>
                    <a:gd name="T8" fmla="*/ 2147483646 w 115"/>
                    <a:gd name="T9" fmla="*/ 2147483646 h 117"/>
                    <a:gd name="T10" fmla="*/ 2147483646 w 115"/>
                    <a:gd name="T11" fmla="*/ 2147483646 h 117"/>
                    <a:gd name="T12" fmla="*/ 2147483646 w 115"/>
                    <a:gd name="T13" fmla="*/ 2147483646 h 117"/>
                    <a:gd name="T14" fmla="*/ 2147483646 w 115"/>
                    <a:gd name="T15" fmla="*/ 2147483646 h 117"/>
                    <a:gd name="T16" fmla="*/ 2147483646 w 115"/>
                    <a:gd name="T17" fmla="*/ 2147483646 h 117"/>
                    <a:gd name="T18" fmla="*/ 2147483646 w 115"/>
                    <a:gd name="T19" fmla="*/ 2147483646 h 117"/>
                    <a:gd name="T20" fmla="*/ 2147483646 w 115"/>
                    <a:gd name="T21" fmla="*/ 2147483646 h 117"/>
                    <a:gd name="T22" fmla="*/ 2147483646 w 115"/>
                    <a:gd name="T23" fmla="*/ 2147483646 h 117"/>
                    <a:gd name="T24" fmla="*/ 2147483646 w 115"/>
                    <a:gd name="T25" fmla="*/ 2147483646 h 117"/>
                    <a:gd name="T26" fmla="*/ 2147483646 w 115"/>
                    <a:gd name="T27" fmla="*/ 2147483646 h 117"/>
                    <a:gd name="T28" fmla="*/ 2147483646 w 115"/>
                    <a:gd name="T29" fmla="*/ 2147483646 h 117"/>
                    <a:gd name="T30" fmla="*/ 2147483646 w 115"/>
                    <a:gd name="T31" fmla="*/ 2147483646 h 117"/>
                    <a:gd name="T32" fmla="*/ 2147483646 w 115"/>
                    <a:gd name="T33" fmla="*/ 2147483646 h 117"/>
                    <a:gd name="T34" fmla="*/ 2147483646 w 115"/>
                    <a:gd name="T35" fmla="*/ 2147483646 h 117"/>
                    <a:gd name="T36" fmla="*/ 2147483646 w 115"/>
                    <a:gd name="T37" fmla="*/ 2147483646 h 117"/>
                    <a:gd name="T38" fmla="*/ 2147483646 w 115"/>
                    <a:gd name="T39" fmla="*/ 2147483646 h 117"/>
                    <a:gd name="T40" fmla="*/ 2147483646 w 115"/>
                    <a:gd name="T41" fmla="*/ 2147483646 h 117"/>
                    <a:gd name="T42" fmla="*/ 2147483646 w 115"/>
                    <a:gd name="T43" fmla="*/ 2147483646 h 117"/>
                    <a:gd name="T44" fmla="*/ 2147483646 w 115"/>
                    <a:gd name="T45" fmla="*/ 2147483646 h 117"/>
                    <a:gd name="T46" fmla="*/ 2147483646 w 115"/>
                    <a:gd name="T47" fmla="*/ 2147483646 h 117"/>
                    <a:gd name="T48" fmla="*/ 2147483646 w 115"/>
                    <a:gd name="T49" fmla="*/ 2147483646 h 117"/>
                    <a:gd name="T50" fmla="*/ 2147483646 w 115"/>
                    <a:gd name="T51" fmla="*/ 2147483646 h 117"/>
                    <a:gd name="T52" fmla="*/ 2147483646 w 115"/>
                    <a:gd name="T53" fmla="*/ 2147483646 h 117"/>
                    <a:gd name="T54" fmla="*/ 2147483646 w 115"/>
                    <a:gd name="T55" fmla="*/ 2147483646 h 117"/>
                    <a:gd name="T56" fmla="*/ 2147483646 w 115"/>
                    <a:gd name="T57" fmla="*/ 2147483646 h 117"/>
                    <a:gd name="T58" fmla="*/ 2147483646 w 115"/>
                    <a:gd name="T59" fmla="*/ 2147483646 h 117"/>
                    <a:gd name="T60" fmla="*/ 2147483646 w 115"/>
                    <a:gd name="T61" fmla="*/ 2147483646 h 117"/>
                    <a:gd name="T62" fmla="*/ 2147483646 w 115"/>
                    <a:gd name="T63" fmla="*/ 2147483646 h 117"/>
                    <a:gd name="T64" fmla="*/ 2147483646 w 115"/>
                    <a:gd name="T65" fmla="*/ 2147483646 h 117"/>
                    <a:gd name="T66" fmla="*/ 2147483646 w 115"/>
                    <a:gd name="T67" fmla="*/ 2147483646 h 117"/>
                    <a:gd name="T68" fmla="*/ 2147483646 w 115"/>
                    <a:gd name="T69" fmla="*/ 2147483646 h 117"/>
                    <a:gd name="T70" fmla="*/ 2147483646 w 115"/>
                    <a:gd name="T71" fmla="*/ 0 h 117"/>
                    <a:gd name="T72" fmla="*/ 2147483646 w 115"/>
                    <a:gd name="T73" fmla="*/ 2147483646 h 117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15"/>
                    <a:gd name="T112" fmla="*/ 0 h 117"/>
                    <a:gd name="T113" fmla="*/ 115 w 115"/>
                    <a:gd name="T114" fmla="*/ 117 h 117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15" h="117">
                      <a:moveTo>
                        <a:pt x="59" y="1"/>
                      </a:moveTo>
                      <a:cubicBezTo>
                        <a:pt x="58" y="11"/>
                        <a:pt x="53" y="20"/>
                        <a:pt x="46" y="27"/>
                      </a:cubicBezTo>
                      <a:cubicBezTo>
                        <a:pt x="45" y="28"/>
                        <a:pt x="34" y="29"/>
                        <a:pt x="31" y="30"/>
                      </a:cubicBezTo>
                      <a:cubicBezTo>
                        <a:pt x="29" y="32"/>
                        <a:pt x="25" y="33"/>
                        <a:pt x="24" y="36"/>
                      </a:cubicBezTo>
                      <a:cubicBezTo>
                        <a:pt x="20" y="45"/>
                        <a:pt x="13" y="55"/>
                        <a:pt x="4" y="58"/>
                      </a:cubicBezTo>
                      <a:cubicBezTo>
                        <a:pt x="0" y="62"/>
                        <a:pt x="9" y="66"/>
                        <a:pt x="12" y="67"/>
                      </a:cubicBezTo>
                      <a:cubicBezTo>
                        <a:pt x="14" y="69"/>
                        <a:pt x="14" y="71"/>
                        <a:pt x="15" y="74"/>
                      </a:cubicBezTo>
                      <a:cubicBezTo>
                        <a:pt x="17" y="78"/>
                        <a:pt x="22" y="80"/>
                        <a:pt x="25" y="83"/>
                      </a:cubicBezTo>
                      <a:cubicBezTo>
                        <a:pt x="26" y="91"/>
                        <a:pt x="25" y="93"/>
                        <a:pt x="31" y="95"/>
                      </a:cubicBezTo>
                      <a:cubicBezTo>
                        <a:pt x="39" y="103"/>
                        <a:pt x="28" y="108"/>
                        <a:pt x="38" y="111"/>
                      </a:cubicBezTo>
                      <a:cubicBezTo>
                        <a:pt x="40" y="113"/>
                        <a:pt x="40" y="115"/>
                        <a:pt x="41" y="117"/>
                      </a:cubicBezTo>
                      <a:cubicBezTo>
                        <a:pt x="51" y="116"/>
                        <a:pt x="47" y="117"/>
                        <a:pt x="52" y="114"/>
                      </a:cubicBezTo>
                      <a:cubicBezTo>
                        <a:pt x="55" y="115"/>
                        <a:pt x="60" y="113"/>
                        <a:pt x="60" y="113"/>
                      </a:cubicBezTo>
                      <a:cubicBezTo>
                        <a:pt x="59" y="111"/>
                        <a:pt x="61" y="108"/>
                        <a:pt x="61" y="108"/>
                      </a:cubicBezTo>
                      <a:cubicBezTo>
                        <a:pt x="63" y="109"/>
                        <a:pt x="67" y="111"/>
                        <a:pt x="67" y="111"/>
                      </a:cubicBezTo>
                      <a:cubicBezTo>
                        <a:pt x="69" y="110"/>
                        <a:pt x="71" y="110"/>
                        <a:pt x="73" y="112"/>
                      </a:cubicBezTo>
                      <a:cubicBezTo>
                        <a:pt x="77" y="110"/>
                        <a:pt x="73" y="104"/>
                        <a:pt x="77" y="102"/>
                      </a:cubicBezTo>
                      <a:cubicBezTo>
                        <a:pt x="80" y="100"/>
                        <a:pt x="84" y="99"/>
                        <a:pt x="87" y="97"/>
                      </a:cubicBezTo>
                      <a:cubicBezTo>
                        <a:pt x="88" y="96"/>
                        <a:pt x="89" y="95"/>
                        <a:pt x="89" y="95"/>
                      </a:cubicBezTo>
                      <a:cubicBezTo>
                        <a:pt x="92" y="98"/>
                        <a:pt x="90" y="97"/>
                        <a:pt x="94" y="96"/>
                      </a:cubicBezTo>
                      <a:cubicBezTo>
                        <a:pt x="97" y="93"/>
                        <a:pt x="95" y="94"/>
                        <a:pt x="92" y="91"/>
                      </a:cubicBezTo>
                      <a:cubicBezTo>
                        <a:pt x="93" y="90"/>
                        <a:pt x="95" y="88"/>
                        <a:pt x="95" y="88"/>
                      </a:cubicBezTo>
                      <a:cubicBezTo>
                        <a:pt x="97" y="80"/>
                        <a:pt x="99" y="84"/>
                        <a:pt x="106" y="85"/>
                      </a:cubicBezTo>
                      <a:cubicBezTo>
                        <a:pt x="107" y="86"/>
                        <a:pt x="110" y="88"/>
                        <a:pt x="110" y="88"/>
                      </a:cubicBezTo>
                      <a:cubicBezTo>
                        <a:pt x="114" y="86"/>
                        <a:pt x="109" y="88"/>
                        <a:pt x="112" y="85"/>
                      </a:cubicBezTo>
                      <a:cubicBezTo>
                        <a:pt x="115" y="77"/>
                        <a:pt x="112" y="70"/>
                        <a:pt x="104" y="67"/>
                      </a:cubicBezTo>
                      <a:cubicBezTo>
                        <a:pt x="103" y="66"/>
                        <a:pt x="101" y="64"/>
                        <a:pt x="101" y="64"/>
                      </a:cubicBezTo>
                      <a:cubicBezTo>
                        <a:pt x="99" y="59"/>
                        <a:pt x="101" y="54"/>
                        <a:pt x="100" y="48"/>
                      </a:cubicBezTo>
                      <a:cubicBezTo>
                        <a:pt x="100" y="46"/>
                        <a:pt x="96" y="43"/>
                        <a:pt x="96" y="43"/>
                      </a:cubicBezTo>
                      <a:cubicBezTo>
                        <a:pt x="93" y="44"/>
                        <a:pt x="86" y="41"/>
                        <a:pt x="86" y="41"/>
                      </a:cubicBezTo>
                      <a:cubicBezTo>
                        <a:pt x="89" y="38"/>
                        <a:pt x="91" y="36"/>
                        <a:pt x="92" y="32"/>
                      </a:cubicBezTo>
                      <a:cubicBezTo>
                        <a:pt x="90" y="30"/>
                        <a:pt x="85" y="26"/>
                        <a:pt x="83" y="23"/>
                      </a:cubicBezTo>
                      <a:cubicBezTo>
                        <a:pt x="82" y="21"/>
                        <a:pt x="82" y="18"/>
                        <a:pt x="80" y="17"/>
                      </a:cubicBezTo>
                      <a:cubicBezTo>
                        <a:pt x="80" y="17"/>
                        <a:pt x="74" y="15"/>
                        <a:pt x="72" y="14"/>
                      </a:cubicBezTo>
                      <a:cubicBezTo>
                        <a:pt x="71" y="13"/>
                        <a:pt x="70" y="12"/>
                        <a:pt x="70" y="12"/>
                      </a:cubicBezTo>
                      <a:cubicBezTo>
                        <a:pt x="68" y="3"/>
                        <a:pt x="66" y="5"/>
                        <a:pt x="61" y="0"/>
                      </a:cubicBezTo>
                      <a:cubicBezTo>
                        <a:pt x="60" y="0"/>
                        <a:pt x="59" y="1"/>
                        <a:pt x="59" y="1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8" name="Краснобаковский"/>
                <p:cNvSpPr>
                  <a:spLocks/>
                </p:cNvSpPr>
                <p:nvPr/>
              </p:nvSpPr>
              <p:spPr bwMode="auto">
                <a:xfrm>
                  <a:off x="3511352" y="2048496"/>
                  <a:ext cx="1247775" cy="828675"/>
                </a:xfrm>
                <a:custGeom>
                  <a:avLst/>
                  <a:gdLst>
                    <a:gd name="T0" fmla="*/ 2147483646 w 131"/>
                    <a:gd name="T1" fmla="*/ 2147483646 h 87"/>
                    <a:gd name="T2" fmla="*/ 0 w 131"/>
                    <a:gd name="T3" fmla="*/ 2147483646 h 87"/>
                    <a:gd name="T4" fmla="*/ 2147483646 w 131"/>
                    <a:gd name="T5" fmla="*/ 2147483646 h 87"/>
                    <a:gd name="T6" fmla="*/ 2147483646 w 131"/>
                    <a:gd name="T7" fmla="*/ 2147483646 h 87"/>
                    <a:gd name="T8" fmla="*/ 2147483646 w 131"/>
                    <a:gd name="T9" fmla="*/ 2147483646 h 87"/>
                    <a:gd name="T10" fmla="*/ 2147483646 w 131"/>
                    <a:gd name="T11" fmla="*/ 2147483646 h 87"/>
                    <a:gd name="T12" fmla="*/ 2147483646 w 131"/>
                    <a:gd name="T13" fmla="*/ 2147483646 h 87"/>
                    <a:gd name="T14" fmla="*/ 2147483646 w 131"/>
                    <a:gd name="T15" fmla="*/ 2147483646 h 87"/>
                    <a:gd name="T16" fmla="*/ 2147483646 w 131"/>
                    <a:gd name="T17" fmla="*/ 2147483646 h 87"/>
                    <a:gd name="T18" fmla="*/ 2147483646 w 131"/>
                    <a:gd name="T19" fmla="*/ 2147483646 h 87"/>
                    <a:gd name="T20" fmla="*/ 2147483646 w 131"/>
                    <a:gd name="T21" fmla="*/ 2147483646 h 87"/>
                    <a:gd name="T22" fmla="*/ 2147483646 w 131"/>
                    <a:gd name="T23" fmla="*/ 2147483646 h 87"/>
                    <a:gd name="T24" fmla="*/ 2147483646 w 131"/>
                    <a:gd name="T25" fmla="*/ 2147483646 h 87"/>
                    <a:gd name="T26" fmla="*/ 2147483646 w 131"/>
                    <a:gd name="T27" fmla="*/ 2147483646 h 87"/>
                    <a:gd name="T28" fmla="*/ 2147483646 w 131"/>
                    <a:gd name="T29" fmla="*/ 2147483646 h 87"/>
                    <a:gd name="T30" fmla="*/ 2147483646 w 131"/>
                    <a:gd name="T31" fmla="*/ 2147483646 h 87"/>
                    <a:gd name="T32" fmla="*/ 2147483646 w 131"/>
                    <a:gd name="T33" fmla="*/ 2147483646 h 87"/>
                    <a:gd name="T34" fmla="*/ 2147483646 w 131"/>
                    <a:gd name="T35" fmla="*/ 2147483646 h 87"/>
                    <a:gd name="T36" fmla="*/ 2147483646 w 131"/>
                    <a:gd name="T37" fmla="*/ 2147483646 h 87"/>
                    <a:gd name="T38" fmla="*/ 2147483646 w 131"/>
                    <a:gd name="T39" fmla="*/ 2147483646 h 87"/>
                    <a:gd name="T40" fmla="*/ 2147483646 w 131"/>
                    <a:gd name="T41" fmla="*/ 2147483646 h 87"/>
                    <a:gd name="T42" fmla="*/ 2147483646 w 131"/>
                    <a:gd name="T43" fmla="*/ 2147483646 h 87"/>
                    <a:gd name="T44" fmla="*/ 2147483646 w 131"/>
                    <a:gd name="T45" fmla="*/ 2147483646 h 87"/>
                    <a:gd name="T46" fmla="*/ 2147483646 w 131"/>
                    <a:gd name="T47" fmla="*/ 2147483646 h 87"/>
                    <a:gd name="T48" fmla="*/ 2147483646 w 131"/>
                    <a:gd name="T49" fmla="*/ 2147483646 h 87"/>
                    <a:gd name="T50" fmla="*/ 2147483646 w 131"/>
                    <a:gd name="T51" fmla="*/ 2147483646 h 87"/>
                    <a:gd name="T52" fmla="*/ 2147483646 w 131"/>
                    <a:gd name="T53" fmla="*/ 2147483646 h 87"/>
                    <a:gd name="T54" fmla="*/ 2147483646 w 131"/>
                    <a:gd name="T55" fmla="*/ 2147483646 h 87"/>
                    <a:gd name="T56" fmla="*/ 2147483646 w 131"/>
                    <a:gd name="T57" fmla="*/ 2147483646 h 87"/>
                    <a:gd name="T58" fmla="*/ 2147483646 w 131"/>
                    <a:gd name="T59" fmla="*/ 2147483646 h 87"/>
                    <a:gd name="T60" fmla="*/ 2147483646 w 131"/>
                    <a:gd name="T61" fmla="*/ 0 h 87"/>
                    <a:gd name="T62" fmla="*/ 2147483646 w 131"/>
                    <a:gd name="T63" fmla="*/ 2147483646 h 87"/>
                    <a:gd name="T64" fmla="*/ 2147483646 w 131"/>
                    <a:gd name="T65" fmla="*/ 2147483646 h 87"/>
                    <a:gd name="T66" fmla="*/ 2147483646 w 131"/>
                    <a:gd name="T67" fmla="*/ 2147483646 h 87"/>
                    <a:gd name="T68" fmla="*/ 2147483646 w 131"/>
                    <a:gd name="T69" fmla="*/ 2147483646 h 87"/>
                    <a:gd name="T70" fmla="*/ 2147483646 w 131"/>
                    <a:gd name="T71" fmla="*/ 2147483646 h 87"/>
                    <a:gd name="T72" fmla="*/ 2147483646 w 131"/>
                    <a:gd name="T73" fmla="*/ 2147483646 h 87"/>
                    <a:gd name="T74" fmla="*/ 2147483646 w 131"/>
                    <a:gd name="T75" fmla="*/ 2147483646 h 87"/>
                    <a:gd name="T76" fmla="*/ 2147483646 w 131"/>
                    <a:gd name="T77" fmla="*/ 2147483646 h 87"/>
                    <a:gd name="T78" fmla="*/ 2147483646 w 131"/>
                    <a:gd name="T79" fmla="*/ 2147483646 h 87"/>
                    <a:gd name="T80" fmla="*/ 2147483646 w 131"/>
                    <a:gd name="T81" fmla="*/ 2147483646 h 87"/>
                    <a:gd name="T82" fmla="*/ 2147483646 w 131"/>
                    <a:gd name="T83" fmla="*/ 2147483646 h 8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31"/>
                    <a:gd name="T127" fmla="*/ 0 h 87"/>
                    <a:gd name="T128" fmla="*/ 131 w 131"/>
                    <a:gd name="T129" fmla="*/ 87 h 8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31" h="87">
                      <a:moveTo>
                        <a:pt x="8" y="34"/>
                      </a:moveTo>
                      <a:cubicBezTo>
                        <a:pt x="3" y="37"/>
                        <a:pt x="5" y="36"/>
                        <a:pt x="0" y="37"/>
                      </a:cubicBezTo>
                      <a:cubicBezTo>
                        <a:pt x="2" y="41"/>
                        <a:pt x="3" y="41"/>
                        <a:pt x="7" y="42"/>
                      </a:cubicBezTo>
                      <a:cubicBezTo>
                        <a:pt x="10" y="45"/>
                        <a:pt x="9" y="45"/>
                        <a:pt x="13" y="46"/>
                      </a:cubicBezTo>
                      <a:cubicBezTo>
                        <a:pt x="17" y="50"/>
                        <a:pt x="14" y="48"/>
                        <a:pt x="22" y="49"/>
                      </a:cubicBezTo>
                      <a:cubicBezTo>
                        <a:pt x="23" y="50"/>
                        <a:pt x="26" y="52"/>
                        <a:pt x="26" y="52"/>
                      </a:cubicBezTo>
                      <a:cubicBezTo>
                        <a:pt x="28" y="57"/>
                        <a:pt x="28" y="63"/>
                        <a:pt x="25" y="68"/>
                      </a:cubicBezTo>
                      <a:cubicBezTo>
                        <a:pt x="28" y="71"/>
                        <a:pt x="27" y="69"/>
                        <a:pt x="26" y="76"/>
                      </a:cubicBezTo>
                      <a:cubicBezTo>
                        <a:pt x="27" y="77"/>
                        <a:pt x="29" y="80"/>
                        <a:pt x="29" y="80"/>
                      </a:cubicBezTo>
                      <a:cubicBezTo>
                        <a:pt x="31" y="79"/>
                        <a:pt x="33" y="78"/>
                        <a:pt x="35" y="76"/>
                      </a:cubicBezTo>
                      <a:cubicBezTo>
                        <a:pt x="36" y="79"/>
                        <a:pt x="39" y="82"/>
                        <a:pt x="41" y="84"/>
                      </a:cubicBezTo>
                      <a:cubicBezTo>
                        <a:pt x="42" y="85"/>
                        <a:pt x="44" y="87"/>
                        <a:pt x="44" y="87"/>
                      </a:cubicBezTo>
                      <a:cubicBezTo>
                        <a:pt x="49" y="86"/>
                        <a:pt x="51" y="84"/>
                        <a:pt x="54" y="81"/>
                      </a:cubicBezTo>
                      <a:cubicBezTo>
                        <a:pt x="55" y="80"/>
                        <a:pt x="58" y="77"/>
                        <a:pt x="58" y="77"/>
                      </a:cubicBezTo>
                      <a:cubicBezTo>
                        <a:pt x="60" y="71"/>
                        <a:pt x="62" y="71"/>
                        <a:pt x="67" y="70"/>
                      </a:cubicBezTo>
                      <a:cubicBezTo>
                        <a:pt x="70" y="65"/>
                        <a:pt x="74" y="62"/>
                        <a:pt x="80" y="60"/>
                      </a:cubicBezTo>
                      <a:cubicBezTo>
                        <a:pt x="85" y="55"/>
                        <a:pt x="86" y="54"/>
                        <a:pt x="94" y="53"/>
                      </a:cubicBezTo>
                      <a:cubicBezTo>
                        <a:pt x="92" y="41"/>
                        <a:pt x="105" y="44"/>
                        <a:pt x="114" y="43"/>
                      </a:cubicBezTo>
                      <a:cubicBezTo>
                        <a:pt x="117" y="41"/>
                        <a:pt x="116" y="43"/>
                        <a:pt x="118" y="45"/>
                      </a:cubicBezTo>
                      <a:cubicBezTo>
                        <a:pt x="125" y="43"/>
                        <a:pt x="122" y="44"/>
                        <a:pt x="128" y="41"/>
                      </a:cubicBezTo>
                      <a:cubicBezTo>
                        <a:pt x="129" y="40"/>
                        <a:pt x="131" y="38"/>
                        <a:pt x="131" y="38"/>
                      </a:cubicBezTo>
                      <a:lnTo>
                        <a:pt x="126" y="31"/>
                      </a:lnTo>
                      <a:cubicBezTo>
                        <a:pt x="126" y="31"/>
                        <a:pt x="125" y="30"/>
                        <a:pt x="125" y="30"/>
                      </a:cubicBezTo>
                      <a:cubicBezTo>
                        <a:pt x="123" y="32"/>
                        <a:pt x="120" y="36"/>
                        <a:pt x="120" y="36"/>
                      </a:cubicBezTo>
                      <a:cubicBezTo>
                        <a:pt x="116" y="34"/>
                        <a:pt x="115" y="31"/>
                        <a:pt x="111" y="30"/>
                      </a:cubicBezTo>
                      <a:cubicBezTo>
                        <a:pt x="110" y="29"/>
                        <a:pt x="101" y="20"/>
                        <a:pt x="101" y="20"/>
                      </a:cubicBezTo>
                      <a:cubicBezTo>
                        <a:pt x="98" y="19"/>
                        <a:pt x="93" y="18"/>
                        <a:pt x="93" y="18"/>
                      </a:cubicBezTo>
                      <a:cubicBezTo>
                        <a:pt x="91" y="13"/>
                        <a:pt x="93" y="19"/>
                        <a:pt x="93" y="11"/>
                      </a:cubicBezTo>
                      <a:cubicBezTo>
                        <a:pt x="93" y="9"/>
                        <a:pt x="90" y="6"/>
                        <a:pt x="90" y="6"/>
                      </a:cubicBezTo>
                      <a:cubicBezTo>
                        <a:pt x="87" y="8"/>
                        <a:pt x="86" y="10"/>
                        <a:pt x="82" y="11"/>
                      </a:cubicBezTo>
                      <a:cubicBezTo>
                        <a:pt x="79" y="4"/>
                        <a:pt x="75" y="2"/>
                        <a:pt x="68" y="0"/>
                      </a:cubicBezTo>
                      <a:cubicBezTo>
                        <a:pt x="64" y="1"/>
                        <a:pt x="64" y="4"/>
                        <a:pt x="61" y="7"/>
                      </a:cubicBezTo>
                      <a:cubicBezTo>
                        <a:pt x="62" y="8"/>
                        <a:pt x="63" y="9"/>
                        <a:pt x="63" y="10"/>
                      </a:cubicBezTo>
                      <a:cubicBezTo>
                        <a:pt x="63" y="12"/>
                        <a:pt x="60" y="15"/>
                        <a:pt x="60" y="15"/>
                      </a:cubicBezTo>
                      <a:cubicBezTo>
                        <a:pt x="57" y="12"/>
                        <a:pt x="51" y="17"/>
                        <a:pt x="47" y="19"/>
                      </a:cubicBezTo>
                      <a:cubicBezTo>
                        <a:pt x="46" y="20"/>
                        <a:pt x="43" y="22"/>
                        <a:pt x="43" y="22"/>
                      </a:cubicBezTo>
                      <a:cubicBezTo>
                        <a:pt x="42" y="25"/>
                        <a:pt x="43" y="30"/>
                        <a:pt x="39" y="28"/>
                      </a:cubicBezTo>
                      <a:lnTo>
                        <a:pt x="31" y="26"/>
                      </a:lnTo>
                      <a:cubicBezTo>
                        <a:pt x="31" y="26"/>
                        <a:pt x="29" y="26"/>
                        <a:pt x="29" y="26"/>
                      </a:cubicBezTo>
                      <a:cubicBezTo>
                        <a:pt x="27" y="28"/>
                        <a:pt x="25" y="32"/>
                        <a:pt x="25" y="32"/>
                      </a:cubicBezTo>
                      <a:cubicBezTo>
                        <a:pt x="19" y="31"/>
                        <a:pt x="17" y="34"/>
                        <a:pt x="11" y="35"/>
                      </a:cubicBezTo>
                      <a:cubicBezTo>
                        <a:pt x="8" y="34"/>
                        <a:pt x="7" y="35"/>
                        <a:pt x="8" y="34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9" name="Шарангский"/>
                <p:cNvSpPr>
                  <a:spLocks/>
                </p:cNvSpPr>
                <p:nvPr/>
              </p:nvSpPr>
              <p:spPr bwMode="auto">
                <a:xfrm>
                  <a:off x="4854377" y="2048496"/>
                  <a:ext cx="819150" cy="923925"/>
                </a:xfrm>
                <a:custGeom>
                  <a:avLst/>
                  <a:gdLst>
                    <a:gd name="T0" fmla="*/ 2147483646 w 86"/>
                    <a:gd name="T1" fmla="*/ 2147483646 h 97"/>
                    <a:gd name="T2" fmla="*/ 2147483646 w 86"/>
                    <a:gd name="T3" fmla="*/ 2147483646 h 97"/>
                    <a:gd name="T4" fmla="*/ 2147483646 w 86"/>
                    <a:gd name="T5" fmla="*/ 2147483646 h 97"/>
                    <a:gd name="T6" fmla="*/ 2147483646 w 86"/>
                    <a:gd name="T7" fmla="*/ 2147483646 h 97"/>
                    <a:gd name="T8" fmla="*/ 2147483646 w 86"/>
                    <a:gd name="T9" fmla="*/ 2147483646 h 97"/>
                    <a:gd name="T10" fmla="*/ 2147483646 w 86"/>
                    <a:gd name="T11" fmla="*/ 2147483646 h 97"/>
                    <a:gd name="T12" fmla="*/ 2147483646 w 86"/>
                    <a:gd name="T13" fmla="*/ 2147483646 h 97"/>
                    <a:gd name="T14" fmla="*/ 2147483646 w 86"/>
                    <a:gd name="T15" fmla="*/ 2147483646 h 97"/>
                    <a:gd name="T16" fmla="*/ 2147483646 w 86"/>
                    <a:gd name="T17" fmla="*/ 2147483646 h 97"/>
                    <a:gd name="T18" fmla="*/ 2147483646 w 86"/>
                    <a:gd name="T19" fmla="*/ 2147483646 h 97"/>
                    <a:gd name="T20" fmla="*/ 2147483646 w 86"/>
                    <a:gd name="T21" fmla="*/ 2147483646 h 97"/>
                    <a:gd name="T22" fmla="*/ 2147483646 w 86"/>
                    <a:gd name="T23" fmla="*/ 2147483646 h 97"/>
                    <a:gd name="T24" fmla="*/ 2147483646 w 86"/>
                    <a:gd name="T25" fmla="*/ 2147483646 h 97"/>
                    <a:gd name="T26" fmla="*/ 2147483646 w 86"/>
                    <a:gd name="T27" fmla="*/ 2147483646 h 97"/>
                    <a:gd name="T28" fmla="*/ 2147483646 w 86"/>
                    <a:gd name="T29" fmla="*/ 2147483646 h 97"/>
                    <a:gd name="T30" fmla="*/ 2147483646 w 86"/>
                    <a:gd name="T31" fmla="*/ 2147483646 h 97"/>
                    <a:gd name="T32" fmla="*/ 2147483646 w 86"/>
                    <a:gd name="T33" fmla="*/ 2147483646 h 97"/>
                    <a:gd name="T34" fmla="*/ 2147483646 w 86"/>
                    <a:gd name="T35" fmla="*/ 2147483646 h 97"/>
                    <a:gd name="T36" fmla="*/ 2147483646 w 86"/>
                    <a:gd name="T37" fmla="*/ 2147483646 h 97"/>
                    <a:gd name="T38" fmla="*/ 2147483646 w 86"/>
                    <a:gd name="T39" fmla="*/ 2147483646 h 97"/>
                    <a:gd name="T40" fmla="*/ 2147483646 w 86"/>
                    <a:gd name="T41" fmla="*/ 2147483646 h 97"/>
                    <a:gd name="T42" fmla="*/ 2147483646 w 86"/>
                    <a:gd name="T43" fmla="*/ 2147483646 h 97"/>
                    <a:gd name="T44" fmla="*/ 2147483646 w 86"/>
                    <a:gd name="T45" fmla="*/ 2147483646 h 97"/>
                    <a:gd name="T46" fmla="*/ 2147483646 w 86"/>
                    <a:gd name="T47" fmla="*/ 2147483646 h 97"/>
                    <a:gd name="T48" fmla="*/ 2147483646 w 86"/>
                    <a:gd name="T49" fmla="*/ 2147483646 h 97"/>
                    <a:gd name="T50" fmla="*/ 2147483646 w 86"/>
                    <a:gd name="T51" fmla="*/ 2147483646 h 97"/>
                    <a:gd name="T52" fmla="*/ 2147483646 w 86"/>
                    <a:gd name="T53" fmla="*/ 2147483646 h 97"/>
                    <a:gd name="T54" fmla="*/ 2147483646 w 86"/>
                    <a:gd name="T55" fmla="*/ 2147483646 h 97"/>
                    <a:gd name="T56" fmla="*/ 2147483646 w 86"/>
                    <a:gd name="T57" fmla="*/ 2147483646 h 97"/>
                    <a:gd name="T58" fmla="*/ 2147483646 w 86"/>
                    <a:gd name="T59" fmla="*/ 0 h 97"/>
                    <a:gd name="T60" fmla="*/ 2147483646 w 86"/>
                    <a:gd name="T61" fmla="*/ 2147483646 h 97"/>
                    <a:gd name="T62" fmla="*/ 2147483646 w 86"/>
                    <a:gd name="T63" fmla="*/ 2147483646 h 9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86"/>
                    <a:gd name="T97" fmla="*/ 0 h 97"/>
                    <a:gd name="T98" fmla="*/ 86 w 86"/>
                    <a:gd name="T99" fmla="*/ 97 h 9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86" h="97">
                      <a:moveTo>
                        <a:pt x="74" y="5"/>
                      </a:moveTo>
                      <a:cubicBezTo>
                        <a:pt x="72" y="7"/>
                        <a:pt x="71" y="8"/>
                        <a:pt x="70" y="10"/>
                      </a:cubicBezTo>
                      <a:cubicBezTo>
                        <a:pt x="71" y="19"/>
                        <a:pt x="70" y="19"/>
                        <a:pt x="78" y="20"/>
                      </a:cubicBezTo>
                      <a:cubicBezTo>
                        <a:pt x="83" y="23"/>
                        <a:pt x="82" y="29"/>
                        <a:pt x="86" y="33"/>
                      </a:cubicBezTo>
                      <a:cubicBezTo>
                        <a:pt x="84" y="41"/>
                        <a:pt x="84" y="40"/>
                        <a:pt x="75" y="41"/>
                      </a:cubicBezTo>
                      <a:cubicBezTo>
                        <a:pt x="77" y="44"/>
                        <a:pt x="79" y="46"/>
                        <a:pt x="81" y="49"/>
                      </a:cubicBezTo>
                      <a:cubicBezTo>
                        <a:pt x="78" y="56"/>
                        <a:pt x="82" y="59"/>
                        <a:pt x="75" y="66"/>
                      </a:cubicBezTo>
                      <a:cubicBezTo>
                        <a:pt x="76" y="69"/>
                        <a:pt x="77" y="71"/>
                        <a:pt x="79" y="73"/>
                      </a:cubicBezTo>
                      <a:cubicBezTo>
                        <a:pt x="77" y="77"/>
                        <a:pt x="71" y="79"/>
                        <a:pt x="68" y="82"/>
                      </a:cubicBezTo>
                      <a:cubicBezTo>
                        <a:pt x="66" y="84"/>
                        <a:pt x="62" y="87"/>
                        <a:pt x="62" y="87"/>
                      </a:cubicBezTo>
                      <a:cubicBezTo>
                        <a:pt x="59" y="86"/>
                        <a:pt x="58" y="84"/>
                        <a:pt x="55" y="83"/>
                      </a:cubicBezTo>
                      <a:cubicBezTo>
                        <a:pt x="53" y="85"/>
                        <a:pt x="49" y="82"/>
                        <a:pt x="47" y="81"/>
                      </a:cubicBezTo>
                      <a:cubicBezTo>
                        <a:pt x="41" y="82"/>
                        <a:pt x="37" y="80"/>
                        <a:pt x="33" y="84"/>
                      </a:cubicBezTo>
                      <a:cubicBezTo>
                        <a:pt x="32" y="87"/>
                        <a:pt x="33" y="94"/>
                        <a:pt x="31" y="92"/>
                      </a:cubicBezTo>
                      <a:cubicBezTo>
                        <a:pt x="30" y="91"/>
                        <a:pt x="29" y="90"/>
                        <a:pt x="29" y="90"/>
                      </a:cubicBezTo>
                      <a:cubicBezTo>
                        <a:pt x="26" y="92"/>
                        <a:pt x="22" y="94"/>
                        <a:pt x="18" y="95"/>
                      </a:cubicBezTo>
                      <a:cubicBezTo>
                        <a:pt x="14" y="96"/>
                        <a:pt x="6" y="97"/>
                        <a:pt x="6" y="97"/>
                      </a:cubicBezTo>
                      <a:cubicBezTo>
                        <a:pt x="0" y="96"/>
                        <a:pt x="1" y="87"/>
                        <a:pt x="6" y="82"/>
                      </a:cubicBezTo>
                      <a:cubicBezTo>
                        <a:pt x="8" y="77"/>
                        <a:pt x="10" y="72"/>
                        <a:pt x="6" y="68"/>
                      </a:cubicBezTo>
                      <a:cubicBezTo>
                        <a:pt x="7" y="63"/>
                        <a:pt x="8" y="63"/>
                        <a:pt x="9" y="59"/>
                      </a:cubicBezTo>
                      <a:cubicBezTo>
                        <a:pt x="7" y="57"/>
                        <a:pt x="6" y="55"/>
                        <a:pt x="4" y="53"/>
                      </a:cubicBezTo>
                      <a:cubicBezTo>
                        <a:pt x="6" y="47"/>
                        <a:pt x="6" y="48"/>
                        <a:pt x="2" y="44"/>
                      </a:cubicBezTo>
                      <a:cubicBezTo>
                        <a:pt x="5" y="41"/>
                        <a:pt x="3" y="39"/>
                        <a:pt x="2" y="35"/>
                      </a:cubicBezTo>
                      <a:cubicBezTo>
                        <a:pt x="3" y="34"/>
                        <a:pt x="7" y="36"/>
                        <a:pt x="9" y="37"/>
                      </a:cubicBezTo>
                      <a:cubicBezTo>
                        <a:pt x="11" y="39"/>
                        <a:pt x="18" y="36"/>
                        <a:pt x="20" y="36"/>
                      </a:cubicBezTo>
                      <a:cubicBezTo>
                        <a:pt x="28" y="32"/>
                        <a:pt x="32" y="28"/>
                        <a:pt x="36" y="20"/>
                      </a:cubicBezTo>
                      <a:cubicBezTo>
                        <a:pt x="36" y="17"/>
                        <a:pt x="36" y="14"/>
                        <a:pt x="37" y="12"/>
                      </a:cubicBezTo>
                      <a:cubicBezTo>
                        <a:pt x="38" y="11"/>
                        <a:pt x="40" y="15"/>
                        <a:pt x="40" y="15"/>
                      </a:cubicBezTo>
                      <a:cubicBezTo>
                        <a:pt x="45" y="12"/>
                        <a:pt x="49" y="8"/>
                        <a:pt x="54" y="5"/>
                      </a:cubicBezTo>
                      <a:cubicBezTo>
                        <a:pt x="56" y="4"/>
                        <a:pt x="59" y="0"/>
                        <a:pt x="59" y="0"/>
                      </a:cubicBezTo>
                      <a:cubicBezTo>
                        <a:pt x="61" y="2"/>
                        <a:pt x="62" y="4"/>
                        <a:pt x="65" y="5"/>
                      </a:cubicBezTo>
                      <a:cubicBezTo>
                        <a:pt x="68" y="4"/>
                        <a:pt x="74" y="5"/>
                        <a:pt x="74" y="5"/>
                      </a:cubicBezTo>
                      <a:close/>
                    </a:path>
                  </a:pathLst>
                </a:custGeom>
                <a:solidFill>
                  <a:srgbClr val="E28700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0" name="Ковернинский"/>
                <p:cNvSpPr>
                  <a:spLocks/>
                </p:cNvSpPr>
                <p:nvPr/>
              </p:nvSpPr>
              <p:spPr bwMode="auto">
                <a:xfrm>
                  <a:off x="2435027" y="1800846"/>
                  <a:ext cx="971550" cy="1152525"/>
                </a:xfrm>
                <a:custGeom>
                  <a:avLst/>
                  <a:gdLst>
                    <a:gd name="T0" fmla="*/ 2147483646 w 102"/>
                    <a:gd name="T1" fmla="*/ 2147483646 h 121"/>
                    <a:gd name="T2" fmla="*/ 2147483646 w 102"/>
                    <a:gd name="T3" fmla="*/ 2147483646 h 121"/>
                    <a:gd name="T4" fmla="*/ 2147483646 w 102"/>
                    <a:gd name="T5" fmla="*/ 2147483646 h 121"/>
                    <a:gd name="T6" fmla="*/ 2147483646 w 102"/>
                    <a:gd name="T7" fmla="*/ 2147483646 h 121"/>
                    <a:gd name="T8" fmla="*/ 2147483646 w 102"/>
                    <a:gd name="T9" fmla="*/ 2147483646 h 121"/>
                    <a:gd name="T10" fmla="*/ 2147483646 w 102"/>
                    <a:gd name="T11" fmla="*/ 2147483646 h 121"/>
                    <a:gd name="T12" fmla="*/ 2147483646 w 102"/>
                    <a:gd name="T13" fmla="*/ 2147483646 h 121"/>
                    <a:gd name="T14" fmla="*/ 2147483646 w 102"/>
                    <a:gd name="T15" fmla="*/ 2147483646 h 121"/>
                    <a:gd name="T16" fmla="*/ 2147483646 w 102"/>
                    <a:gd name="T17" fmla="*/ 2147483646 h 121"/>
                    <a:gd name="T18" fmla="*/ 2147483646 w 102"/>
                    <a:gd name="T19" fmla="*/ 2147483646 h 121"/>
                    <a:gd name="T20" fmla="*/ 2147483646 w 102"/>
                    <a:gd name="T21" fmla="*/ 2147483646 h 121"/>
                    <a:gd name="T22" fmla="*/ 2147483646 w 102"/>
                    <a:gd name="T23" fmla="*/ 2147483646 h 121"/>
                    <a:gd name="T24" fmla="*/ 2147483646 w 102"/>
                    <a:gd name="T25" fmla="*/ 2147483646 h 121"/>
                    <a:gd name="T26" fmla="*/ 2147483646 w 102"/>
                    <a:gd name="T27" fmla="*/ 2147483646 h 121"/>
                    <a:gd name="T28" fmla="*/ 2147483646 w 102"/>
                    <a:gd name="T29" fmla="*/ 2147483646 h 121"/>
                    <a:gd name="T30" fmla="*/ 2147483646 w 102"/>
                    <a:gd name="T31" fmla="*/ 2147483646 h 121"/>
                    <a:gd name="T32" fmla="*/ 2147483646 w 102"/>
                    <a:gd name="T33" fmla="*/ 2147483646 h 121"/>
                    <a:gd name="T34" fmla="*/ 2147483646 w 102"/>
                    <a:gd name="T35" fmla="*/ 2147483646 h 121"/>
                    <a:gd name="T36" fmla="*/ 2147483646 w 102"/>
                    <a:gd name="T37" fmla="*/ 2147483646 h 121"/>
                    <a:gd name="T38" fmla="*/ 2147483646 w 102"/>
                    <a:gd name="T39" fmla="*/ 2147483646 h 121"/>
                    <a:gd name="T40" fmla="*/ 2147483646 w 102"/>
                    <a:gd name="T41" fmla="*/ 2147483646 h 121"/>
                    <a:gd name="T42" fmla="*/ 2147483646 w 102"/>
                    <a:gd name="T43" fmla="*/ 2147483646 h 121"/>
                    <a:gd name="T44" fmla="*/ 2147483646 w 102"/>
                    <a:gd name="T45" fmla="*/ 2147483646 h 121"/>
                    <a:gd name="T46" fmla="*/ 2147483646 w 102"/>
                    <a:gd name="T47" fmla="*/ 2147483646 h 121"/>
                    <a:gd name="T48" fmla="*/ 2147483646 w 102"/>
                    <a:gd name="T49" fmla="*/ 2147483646 h 121"/>
                    <a:gd name="T50" fmla="*/ 2147483646 w 102"/>
                    <a:gd name="T51" fmla="*/ 2147483646 h 121"/>
                    <a:gd name="T52" fmla="*/ 2147483646 w 102"/>
                    <a:gd name="T53" fmla="*/ 2147483646 h 121"/>
                    <a:gd name="T54" fmla="*/ 2147483646 w 102"/>
                    <a:gd name="T55" fmla="*/ 2147483646 h 121"/>
                    <a:gd name="T56" fmla="*/ 2147483646 w 102"/>
                    <a:gd name="T57" fmla="*/ 2147483646 h 121"/>
                    <a:gd name="T58" fmla="*/ 2147483646 w 102"/>
                    <a:gd name="T59" fmla="*/ 2147483646 h 121"/>
                    <a:gd name="T60" fmla="*/ 2147483646 w 102"/>
                    <a:gd name="T61" fmla="*/ 2147483646 h 121"/>
                    <a:gd name="T62" fmla="*/ 2147483646 w 102"/>
                    <a:gd name="T63" fmla="*/ 2147483646 h 121"/>
                    <a:gd name="T64" fmla="*/ 2147483646 w 102"/>
                    <a:gd name="T65" fmla="*/ 2147483646 h 121"/>
                    <a:gd name="T66" fmla="*/ 2147483646 w 102"/>
                    <a:gd name="T67" fmla="*/ 2147483646 h 121"/>
                    <a:gd name="T68" fmla="*/ 2147483646 w 102"/>
                    <a:gd name="T69" fmla="*/ 2147483646 h 121"/>
                    <a:gd name="T70" fmla="*/ 2147483646 w 102"/>
                    <a:gd name="T71" fmla="*/ 2147483646 h 121"/>
                    <a:gd name="T72" fmla="*/ 2147483646 w 102"/>
                    <a:gd name="T73" fmla="*/ 2147483646 h 121"/>
                    <a:gd name="T74" fmla="*/ 2147483646 w 102"/>
                    <a:gd name="T75" fmla="*/ 2147483646 h 121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102"/>
                    <a:gd name="T115" fmla="*/ 0 h 121"/>
                    <a:gd name="T116" fmla="*/ 102 w 102"/>
                    <a:gd name="T117" fmla="*/ 121 h 121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102" h="121">
                      <a:moveTo>
                        <a:pt x="85" y="1"/>
                      </a:moveTo>
                      <a:cubicBezTo>
                        <a:pt x="82" y="4"/>
                        <a:pt x="87" y="0"/>
                        <a:pt x="80" y="3"/>
                      </a:cubicBezTo>
                      <a:cubicBezTo>
                        <a:pt x="70" y="8"/>
                        <a:pt x="73" y="14"/>
                        <a:pt x="58" y="16"/>
                      </a:cubicBezTo>
                      <a:cubicBezTo>
                        <a:pt x="56" y="18"/>
                        <a:pt x="51" y="18"/>
                        <a:pt x="48" y="19"/>
                      </a:cubicBezTo>
                      <a:cubicBezTo>
                        <a:pt x="41" y="18"/>
                        <a:pt x="37" y="18"/>
                        <a:pt x="32" y="13"/>
                      </a:cubicBezTo>
                      <a:cubicBezTo>
                        <a:pt x="30" y="14"/>
                        <a:pt x="26" y="16"/>
                        <a:pt x="26" y="16"/>
                      </a:cubicBezTo>
                      <a:cubicBezTo>
                        <a:pt x="28" y="20"/>
                        <a:pt x="33" y="22"/>
                        <a:pt x="37" y="24"/>
                      </a:cubicBezTo>
                      <a:cubicBezTo>
                        <a:pt x="39" y="25"/>
                        <a:pt x="42" y="28"/>
                        <a:pt x="42" y="28"/>
                      </a:cubicBezTo>
                      <a:cubicBezTo>
                        <a:pt x="40" y="30"/>
                        <a:pt x="37" y="31"/>
                        <a:pt x="35" y="33"/>
                      </a:cubicBezTo>
                      <a:cubicBezTo>
                        <a:pt x="34" y="35"/>
                        <a:pt x="32" y="38"/>
                        <a:pt x="32" y="38"/>
                      </a:cubicBezTo>
                      <a:cubicBezTo>
                        <a:pt x="28" y="37"/>
                        <a:pt x="29" y="36"/>
                        <a:pt x="25" y="37"/>
                      </a:cubicBezTo>
                      <a:cubicBezTo>
                        <a:pt x="16" y="46"/>
                        <a:pt x="29" y="46"/>
                        <a:pt x="11" y="48"/>
                      </a:cubicBezTo>
                      <a:cubicBezTo>
                        <a:pt x="8" y="51"/>
                        <a:pt x="10" y="52"/>
                        <a:pt x="8" y="56"/>
                      </a:cubicBezTo>
                      <a:cubicBezTo>
                        <a:pt x="7" y="57"/>
                        <a:pt x="5" y="59"/>
                        <a:pt x="5" y="59"/>
                      </a:cubicBezTo>
                      <a:cubicBezTo>
                        <a:pt x="4" y="63"/>
                        <a:pt x="0" y="75"/>
                        <a:pt x="7" y="72"/>
                      </a:cubicBezTo>
                      <a:cubicBezTo>
                        <a:pt x="11" y="74"/>
                        <a:pt x="10" y="74"/>
                        <a:pt x="15" y="75"/>
                      </a:cubicBezTo>
                      <a:cubicBezTo>
                        <a:pt x="17" y="77"/>
                        <a:pt x="19" y="81"/>
                        <a:pt x="21" y="83"/>
                      </a:cubicBezTo>
                      <a:cubicBezTo>
                        <a:pt x="22" y="84"/>
                        <a:pt x="23" y="85"/>
                        <a:pt x="23" y="85"/>
                      </a:cubicBezTo>
                      <a:cubicBezTo>
                        <a:pt x="21" y="92"/>
                        <a:pt x="20" y="96"/>
                        <a:pt x="22" y="104"/>
                      </a:cubicBezTo>
                      <a:cubicBezTo>
                        <a:pt x="23" y="107"/>
                        <a:pt x="27" y="111"/>
                        <a:pt x="27" y="111"/>
                      </a:cubicBezTo>
                      <a:cubicBezTo>
                        <a:pt x="28" y="119"/>
                        <a:pt x="27" y="119"/>
                        <a:pt x="34" y="121"/>
                      </a:cubicBezTo>
                      <a:cubicBezTo>
                        <a:pt x="40" y="120"/>
                        <a:pt x="39" y="120"/>
                        <a:pt x="44" y="118"/>
                      </a:cubicBezTo>
                      <a:cubicBezTo>
                        <a:pt x="46" y="116"/>
                        <a:pt x="50" y="113"/>
                        <a:pt x="51" y="111"/>
                      </a:cubicBezTo>
                      <a:cubicBezTo>
                        <a:pt x="56" y="104"/>
                        <a:pt x="52" y="102"/>
                        <a:pt x="61" y="100"/>
                      </a:cubicBezTo>
                      <a:cubicBezTo>
                        <a:pt x="64" y="97"/>
                        <a:pt x="65" y="90"/>
                        <a:pt x="69" y="88"/>
                      </a:cubicBezTo>
                      <a:cubicBezTo>
                        <a:pt x="72" y="86"/>
                        <a:pt x="76" y="85"/>
                        <a:pt x="78" y="83"/>
                      </a:cubicBezTo>
                      <a:cubicBezTo>
                        <a:pt x="76" y="80"/>
                        <a:pt x="74" y="80"/>
                        <a:pt x="71" y="78"/>
                      </a:cubicBezTo>
                      <a:cubicBezTo>
                        <a:pt x="73" y="74"/>
                        <a:pt x="75" y="74"/>
                        <a:pt x="78" y="71"/>
                      </a:cubicBezTo>
                      <a:cubicBezTo>
                        <a:pt x="75" y="68"/>
                        <a:pt x="72" y="66"/>
                        <a:pt x="70" y="64"/>
                      </a:cubicBezTo>
                      <a:cubicBezTo>
                        <a:pt x="73" y="61"/>
                        <a:pt x="76" y="62"/>
                        <a:pt x="80" y="61"/>
                      </a:cubicBezTo>
                      <a:cubicBezTo>
                        <a:pt x="82" y="56"/>
                        <a:pt x="80" y="52"/>
                        <a:pt x="86" y="50"/>
                      </a:cubicBezTo>
                      <a:cubicBezTo>
                        <a:pt x="87" y="49"/>
                        <a:pt x="89" y="47"/>
                        <a:pt x="89" y="47"/>
                      </a:cubicBezTo>
                      <a:cubicBezTo>
                        <a:pt x="86" y="44"/>
                        <a:pt x="86" y="38"/>
                        <a:pt x="89" y="35"/>
                      </a:cubicBezTo>
                      <a:cubicBezTo>
                        <a:pt x="87" y="22"/>
                        <a:pt x="89" y="23"/>
                        <a:pt x="102" y="22"/>
                      </a:cubicBezTo>
                      <a:cubicBezTo>
                        <a:pt x="100" y="20"/>
                        <a:pt x="97" y="17"/>
                        <a:pt x="97" y="17"/>
                      </a:cubicBezTo>
                      <a:cubicBezTo>
                        <a:pt x="96" y="13"/>
                        <a:pt x="94" y="11"/>
                        <a:pt x="91" y="8"/>
                      </a:cubicBezTo>
                      <a:cubicBezTo>
                        <a:pt x="89" y="6"/>
                        <a:pt x="85" y="4"/>
                        <a:pt x="85" y="4"/>
                      </a:cubicBezTo>
                      <a:cubicBezTo>
                        <a:pt x="85" y="3"/>
                        <a:pt x="85" y="1"/>
                        <a:pt x="85" y="1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1" name="Сокольский"/>
                <p:cNvSpPr>
                  <a:spLocks/>
                </p:cNvSpPr>
                <p:nvPr/>
              </p:nvSpPr>
              <p:spPr bwMode="auto">
                <a:xfrm>
                  <a:off x="2130227" y="1715121"/>
                  <a:ext cx="685800" cy="1228725"/>
                </a:xfrm>
                <a:custGeom>
                  <a:avLst/>
                  <a:gdLst>
                    <a:gd name="T0" fmla="*/ 2147483646 w 72"/>
                    <a:gd name="T1" fmla="*/ 0 h 129"/>
                    <a:gd name="T2" fmla="*/ 2147483646 w 72"/>
                    <a:gd name="T3" fmla="*/ 2147483646 h 129"/>
                    <a:gd name="T4" fmla="*/ 2147483646 w 72"/>
                    <a:gd name="T5" fmla="*/ 2147483646 h 129"/>
                    <a:gd name="T6" fmla="*/ 2147483646 w 72"/>
                    <a:gd name="T7" fmla="*/ 2147483646 h 129"/>
                    <a:gd name="T8" fmla="*/ 2147483646 w 72"/>
                    <a:gd name="T9" fmla="*/ 2147483646 h 129"/>
                    <a:gd name="T10" fmla="*/ 2147483646 w 72"/>
                    <a:gd name="T11" fmla="*/ 2147483646 h 129"/>
                    <a:gd name="T12" fmla="*/ 2147483646 w 72"/>
                    <a:gd name="T13" fmla="*/ 2147483646 h 129"/>
                    <a:gd name="T14" fmla="*/ 2147483646 w 72"/>
                    <a:gd name="T15" fmla="*/ 2147483646 h 129"/>
                    <a:gd name="T16" fmla="*/ 2147483646 w 72"/>
                    <a:gd name="T17" fmla="*/ 2147483646 h 129"/>
                    <a:gd name="T18" fmla="*/ 2147483646 w 72"/>
                    <a:gd name="T19" fmla="*/ 2147483646 h 129"/>
                    <a:gd name="T20" fmla="*/ 2147483646 w 72"/>
                    <a:gd name="T21" fmla="*/ 2147483646 h 129"/>
                    <a:gd name="T22" fmla="*/ 2147483646 w 72"/>
                    <a:gd name="T23" fmla="*/ 2147483646 h 129"/>
                    <a:gd name="T24" fmla="*/ 2147483646 w 72"/>
                    <a:gd name="T25" fmla="*/ 2147483646 h 129"/>
                    <a:gd name="T26" fmla="*/ 2147483646 w 72"/>
                    <a:gd name="T27" fmla="*/ 2147483646 h 129"/>
                    <a:gd name="T28" fmla="*/ 2147483646 w 72"/>
                    <a:gd name="T29" fmla="*/ 2147483646 h 129"/>
                    <a:gd name="T30" fmla="*/ 2147483646 w 72"/>
                    <a:gd name="T31" fmla="*/ 2147483646 h 129"/>
                    <a:gd name="T32" fmla="*/ 2147483646 w 72"/>
                    <a:gd name="T33" fmla="*/ 2147483646 h 129"/>
                    <a:gd name="T34" fmla="*/ 2147483646 w 72"/>
                    <a:gd name="T35" fmla="*/ 2147483646 h 129"/>
                    <a:gd name="T36" fmla="*/ 0 w 72"/>
                    <a:gd name="T37" fmla="*/ 2147483646 h 129"/>
                    <a:gd name="T38" fmla="*/ 2147483646 w 72"/>
                    <a:gd name="T39" fmla="*/ 2147483646 h 129"/>
                    <a:gd name="T40" fmla="*/ 2147483646 w 72"/>
                    <a:gd name="T41" fmla="*/ 2147483646 h 129"/>
                    <a:gd name="T42" fmla="*/ 2147483646 w 72"/>
                    <a:gd name="T43" fmla="*/ 2147483646 h 129"/>
                    <a:gd name="T44" fmla="*/ 2147483646 w 72"/>
                    <a:gd name="T45" fmla="*/ 2147483646 h 129"/>
                    <a:gd name="T46" fmla="*/ 2147483646 w 72"/>
                    <a:gd name="T47" fmla="*/ 2147483646 h 129"/>
                    <a:gd name="T48" fmla="*/ 2147483646 w 72"/>
                    <a:gd name="T49" fmla="*/ 0 h 12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2"/>
                    <a:gd name="T76" fmla="*/ 0 h 129"/>
                    <a:gd name="T77" fmla="*/ 72 w 72"/>
                    <a:gd name="T78" fmla="*/ 129 h 12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2" h="129">
                      <a:moveTo>
                        <a:pt x="38" y="0"/>
                      </a:moveTo>
                      <a:cubicBezTo>
                        <a:pt x="39" y="4"/>
                        <a:pt x="39" y="4"/>
                        <a:pt x="43" y="3"/>
                      </a:cubicBezTo>
                      <a:cubicBezTo>
                        <a:pt x="57" y="5"/>
                        <a:pt x="47" y="7"/>
                        <a:pt x="55" y="15"/>
                      </a:cubicBezTo>
                      <a:cubicBezTo>
                        <a:pt x="57" y="17"/>
                        <a:pt x="60" y="20"/>
                        <a:pt x="60" y="20"/>
                      </a:cubicBezTo>
                      <a:cubicBezTo>
                        <a:pt x="59" y="24"/>
                        <a:pt x="57" y="28"/>
                        <a:pt x="62" y="31"/>
                      </a:cubicBezTo>
                      <a:cubicBezTo>
                        <a:pt x="64" y="32"/>
                        <a:pt x="68" y="33"/>
                        <a:pt x="70" y="35"/>
                      </a:cubicBezTo>
                      <a:cubicBezTo>
                        <a:pt x="71" y="36"/>
                        <a:pt x="72" y="37"/>
                        <a:pt x="72" y="37"/>
                      </a:cubicBezTo>
                      <a:cubicBezTo>
                        <a:pt x="70" y="39"/>
                        <a:pt x="67" y="42"/>
                        <a:pt x="65" y="44"/>
                      </a:cubicBezTo>
                      <a:cubicBezTo>
                        <a:pt x="64" y="45"/>
                        <a:pt x="62" y="47"/>
                        <a:pt x="62" y="47"/>
                      </a:cubicBezTo>
                      <a:cubicBezTo>
                        <a:pt x="53" y="42"/>
                        <a:pt x="54" y="53"/>
                        <a:pt x="50" y="56"/>
                      </a:cubicBezTo>
                      <a:cubicBezTo>
                        <a:pt x="49" y="57"/>
                        <a:pt x="42" y="58"/>
                        <a:pt x="42" y="58"/>
                      </a:cubicBezTo>
                      <a:cubicBezTo>
                        <a:pt x="39" y="61"/>
                        <a:pt x="36" y="67"/>
                        <a:pt x="36" y="67"/>
                      </a:cubicBezTo>
                      <a:cubicBezTo>
                        <a:pt x="33" y="75"/>
                        <a:pt x="32" y="81"/>
                        <a:pt x="41" y="83"/>
                      </a:cubicBezTo>
                      <a:cubicBezTo>
                        <a:pt x="46" y="88"/>
                        <a:pt x="50" y="88"/>
                        <a:pt x="54" y="95"/>
                      </a:cubicBezTo>
                      <a:cubicBezTo>
                        <a:pt x="50" y="99"/>
                        <a:pt x="48" y="107"/>
                        <a:pt x="46" y="112"/>
                      </a:cubicBezTo>
                      <a:cubicBezTo>
                        <a:pt x="43" y="118"/>
                        <a:pt x="26" y="126"/>
                        <a:pt x="20" y="129"/>
                      </a:cubicBezTo>
                      <a:cubicBezTo>
                        <a:pt x="14" y="127"/>
                        <a:pt x="16" y="124"/>
                        <a:pt x="12" y="120"/>
                      </a:cubicBezTo>
                      <a:cubicBezTo>
                        <a:pt x="10" y="114"/>
                        <a:pt x="8" y="107"/>
                        <a:pt x="4" y="103"/>
                      </a:cubicBezTo>
                      <a:cubicBezTo>
                        <a:pt x="3" y="100"/>
                        <a:pt x="1" y="96"/>
                        <a:pt x="0" y="93"/>
                      </a:cubicBezTo>
                      <a:cubicBezTo>
                        <a:pt x="1" y="80"/>
                        <a:pt x="5" y="73"/>
                        <a:pt x="8" y="61"/>
                      </a:cubicBezTo>
                      <a:cubicBezTo>
                        <a:pt x="8" y="55"/>
                        <a:pt x="8" y="49"/>
                        <a:pt x="9" y="43"/>
                      </a:cubicBezTo>
                      <a:cubicBezTo>
                        <a:pt x="10" y="39"/>
                        <a:pt x="18" y="36"/>
                        <a:pt x="18" y="36"/>
                      </a:cubicBezTo>
                      <a:cubicBezTo>
                        <a:pt x="19" y="32"/>
                        <a:pt x="23" y="25"/>
                        <a:pt x="26" y="22"/>
                      </a:cubicBezTo>
                      <a:cubicBezTo>
                        <a:pt x="27" y="13"/>
                        <a:pt x="27" y="12"/>
                        <a:pt x="32" y="7"/>
                      </a:cubicBezTo>
                      <a:cubicBezTo>
                        <a:pt x="34" y="5"/>
                        <a:pt x="38" y="0"/>
                        <a:pt x="38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2" name="Воскресенский"/>
                <p:cNvSpPr>
                  <a:spLocks/>
                </p:cNvSpPr>
                <p:nvPr/>
              </p:nvSpPr>
              <p:spPr bwMode="auto">
                <a:xfrm>
                  <a:off x="3739952" y="2324721"/>
                  <a:ext cx="1200150" cy="1333500"/>
                </a:xfrm>
                <a:custGeom>
                  <a:avLst/>
                  <a:gdLst>
                    <a:gd name="T0" fmla="*/ 2147483646 w 126"/>
                    <a:gd name="T1" fmla="*/ 2147483646 h 140"/>
                    <a:gd name="T2" fmla="*/ 0 w 126"/>
                    <a:gd name="T3" fmla="*/ 2147483646 h 140"/>
                    <a:gd name="T4" fmla="*/ 2147483646 w 126"/>
                    <a:gd name="T5" fmla="*/ 2147483646 h 140"/>
                    <a:gd name="T6" fmla="*/ 2147483646 w 126"/>
                    <a:gd name="T7" fmla="*/ 2147483646 h 140"/>
                    <a:gd name="T8" fmla="*/ 2147483646 w 126"/>
                    <a:gd name="T9" fmla="*/ 2147483646 h 140"/>
                    <a:gd name="T10" fmla="*/ 2147483646 w 126"/>
                    <a:gd name="T11" fmla="*/ 2147483646 h 140"/>
                    <a:gd name="T12" fmla="*/ 2147483646 w 126"/>
                    <a:gd name="T13" fmla="*/ 2147483646 h 140"/>
                    <a:gd name="T14" fmla="*/ 2147483646 w 126"/>
                    <a:gd name="T15" fmla="*/ 2147483646 h 140"/>
                    <a:gd name="T16" fmla="*/ 2147483646 w 126"/>
                    <a:gd name="T17" fmla="*/ 2147483646 h 140"/>
                    <a:gd name="T18" fmla="*/ 2147483646 w 126"/>
                    <a:gd name="T19" fmla="*/ 2147483646 h 140"/>
                    <a:gd name="T20" fmla="*/ 2147483646 w 126"/>
                    <a:gd name="T21" fmla="*/ 2147483646 h 140"/>
                    <a:gd name="T22" fmla="*/ 2147483646 w 126"/>
                    <a:gd name="T23" fmla="*/ 2147483646 h 140"/>
                    <a:gd name="T24" fmla="*/ 2147483646 w 126"/>
                    <a:gd name="T25" fmla="*/ 2147483646 h 140"/>
                    <a:gd name="T26" fmla="*/ 2147483646 w 126"/>
                    <a:gd name="T27" fmla="*/ 2147483646 h 140"/>
                    <a:gd name="T28" fmla="*/ 2147483646 w 126"/>
                    <a:gd name="T29" fmla="*/ 2147483646 h 140"/>
                    <a:gd name="T30" fmla="*/ 2147483646 w 126"/>
                    <a:gd name="T31" fmla="*/ 2147483646 h 140"/>
                    <a:gd name="T32" fmla="*/ 2147483646 w 126"/>
                    <a:gd name="T33" fmla="*/ 2147483646 h 140"/>
                    <a:gd name="T34" fmla="*/ 2147483646 w 126"/>
                    <a:gd name="T35" fmla="*/ 2147483646 h 140"/>
                    <a:gd name="T36" fmla="*/ 2147483646 w 126"/>
                    <a:gd name="T37" fmla="*/ 2147483646 h 140"/>
                    <a:gd name="T38" fmla="*/ 2147483646 w 126"/>
                    <a:gd name="T39" fmla="*/ 2147483646 h 140"/>
                    <a:gd name="T40" fmla="*/ 2147483646 w 126"/>
                    <a:gd name="T41" fmla="*/ 2147483646 h 140"/>
                    <a:gd name="T42" fmla="*/ 2147483646 w 126"/>
                    <a:gd name="T43" fmla="*/ 2147483646 h 140"/>
                    <a:gd name="T44" fmla="*/ 2147483646 w 126"/>
                    <a:gd name="T45" fmla="*/ 2147483646 h 140"/>
                    <a:gd name="T46" fmla="*/ 2147483646 w 126"/>
                    <a:gd name="T47" fmla="*/ 2147483646 h 140"/>
                    <a:gd name="T48" fmla="*/ 2147483646 w 126"/>
                    <a:gd name="T49" fmla="*/ 2147483646 h 140"/>
                    <a:gd name="T50" fmla="*/ 2147483646 w 126"/>
                    <a:gd name="T51" fmla="*/ 2147483646 h 140"/>
                    <a:gd name="T52" fmla="*/ 2147483646 w 126"/>
                    <a:gd name="T53" fmla="*/ 2147483646 h 140"/>
                    <a:gd name="T54" fmla="*/ 2147483646 w 126"/>
                    <a:gd name="T55" fmla="*/ 2147483646 h 140"/>
                    <a:gd name="T56" fmla="*/ 2147483646 w 126"/>
                    <a:gd name="T57" fmla="*/ 2147483646 h 140"/>
                    <a:gd name="T58" fmla="*/ 2147483646 w 126"/>
                    <a:gd name="T59" fmla="*/ 2147483646 h 140"/>
                    <a:gd name="T60" fmla="*/ 2147483646 w 126"/>
                    <a:gd name="T61" fmla="*/ 2147483646 h 140"/>
                    <a:gd name="T62" fmla="*/ 2147483646 w 126"/>
                    <a:gd name="T63" fmla="*/ 2147483646 h 140"/>
                    <a:gd name="T64" fmla="*/ 2147483646 w 126"/>
                    <a:gd name="T65" fmla="*/ 2147483646 h 140"/>
                    <a:gd name="T66" fmla="*/ 2147483646 w 126"/>
                    <a:gd name="T67" fmla="*/ 2147483646 h 140"/>
                    <a:gd name="T68" fmla="*/ 2147483646 w 126"/>
                    <a:gd name="T69" fmla="*/ 2147483646 h 140"/>
                    <a:gd name="T70" fmla="*/ 2147483646 w 126"/>
                    <a:gd name="T71" fmla="*/ 2147483646 h 140"/>
                    <a:gd name="T72" fmla="*/ 2147483646 w 126"/>
                    <a:gd name="T73" fmla="*/ 2147483646 h 14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26"/>
                    <a:gd name="T112" fmla="*/ 0 h 140"/>
                    <a:gd name="T113" fmla="*/ 126 w 126"/>
                    <a:gd name="T114" fmla="*/ 140 h 14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26" h="140">
                      <a:moveTo>
                        <a:pt x="21" y="58"/>
                      </a:moveTo>
                      <a:cubicBezTo>
                        <a:pt x="19" y="72"/>
                        <a:pt x="4" y="67"/>
                        <a:pt x="0" y="79"/>
                      </a:cubicBezTo>
                      <a:cubicBezTo>
                        <a:pt x="2" y="86"/>
                        <a:pt x="4" y="82"/>
                        <a:pt x="11" y="81"/>
                      </a:cubicBezTo>
                      <a:cubicBezTo>
                        <a:pt x="15" y="82"/>
                        <a:pt x="17" y="84"/>
                        <a:pt x="13" y="88"/>
                      </a:cubicBezTo>
                      <a:cubicBezTo>
                        <a:pt x="13" y="91"/>
                        <a:pt x="13" y="94"/>
                        <a:pt x="12" y="97"/>
                      </a:cubicBezTo>
                      <a:cubicBezTo>
                        <a:pt x="12" y="99"/>
                        <a:pt x="8" y="101"/>
                        <a:pt x="8" y="101"/>
                      </a:cubicBezTo>
                      <a:cubicBezTo>
                        <a:pt x="11" y="107"/>
                        <a:pt x="16" y="108"/>
                        <a:pt x="21" y="112"/>
                      </a:cubicBezTo>
                      <a:cubicBezTo>
                        <a:pt x="25" y="115"/>
                        <a:pt x="27" y="120"/>
                        <a:pt x="30" y="123"/>
                      </a:cubicBezTo>
                      <a:cubicBezTo>
                        <a:pt x="33" y="126"/>
                        <a:pt x="36" y="125"/>
                        <a:pt x="39" y="127"/>
                      </a:cubicBezTo>
                      <a:cubicBezTo>
                        <a:pt x="40" y="128"/>
                        <a:pt x="42" y="130"/>
                        <a:pt x="42" y="130"/>
                      </a:cubicBezTo>
                      <a:cubicBezTo>
                        <a:pt x="41" y="134"/>
                        <a:pt x="39" y="137"/>
                        <a:pt x="42" y="140"/>
                      </a:cubicBezTo>
                      <a:cubicBezTo>
                        <a:pt x="47" y="138"/>
                        <a:pt x="50" y="134"/>
                        <a:pt x="54" y="132"/>
                      </a:cubicBezTo>
                      <a:cubicBezTo>
                        <a:pt x="60" y="133"/>
                        <a:pt x="61" y="134"/>
                        <a:pt x="66" y="133"/>
                      </a:cubicBezTo>
                      <a:cubicBezTo>
                        <a:pt x="69" y="130"/>
                        <a:pt x="78" y="139"/>
                        <a:pt x="78" y="139"/>
                      </a:cubicBezTo>
                      <a:cubicBezTo>
                        <a:pt x="83" y="137"/>
                        <a:pt x="83" y="128"/>
                        <a:pt x="84" y="123"/>
                      </a:cubicBezTo>
                      <a:cubicBezTo>
                        <a:pt x="86" y="117"/>
                        <a:pt x="93" y="115"/>
                        <a:pt x="98" y="114"/>
                      </a:cubicBezTo>
                      <a:cubicBezTo>
                        <a:pt x="101" y="112"/>
                        <a:pt x="105" y="111"/>
                        <a:pt x="108" y="109"/>
                      </a:cubicBezTo>
                      <a:cubicBezTo>
                        <a:pt x="109" y="108"/>
                        <a:pt x="111" y="106"/>
                        <a:pt x="111" y="106"/>
                      </a:cubicBezTo>
                      <a:cubicBezTo>
                        <a:pt x="110" y="102"/>
                        <a:pt x="108" y="99"/>
                        <a:pt x="107" y="94"/>
                      </a:cubicBezTo>
                      <a:cubicBezTo>
                        <a:pt x="108" y="91"/>
                        <a:pt x="113" y="86"/>
                        <a:pt x="113" y="86"/>
                      </a:cubicBezTo>
                      <a:cubicBezTo>
                        <a:pt x="115" y="74"/>
                        <a:pt x="112" y="72"/>
                        <a:pt x="122" y="67"/>
                      </a:cubicBezTo>
                      <a:cubicBezTo>
                        <a:pt x="121" y="66"/>
                        <a:pt x="119" y="64"/>
                        <a:pt x="119" y="64"/>
                      </a:cubicBezTo>
                      <a:cubicBezTo>
                        <a:pt x="120" y="58"/>
                        <a:pt x="123" y="55"/>
                        <a:pt x="125" y="50"/>
                      </a:cubicBezTo>
                      <a:cubicBezTo>
                        <a:pt x="124" y="41"/>
                        <a:pt x="123" y="39"/>
                        <a:pt x="126" y="31"/>
                      </a:cubicBezTo>
                      <a:lnTo>
                        <a:pt x="122" y="25"/>
                      </a:lnTo>
                      <a:cubicBezTo>
                        <a:pt x="122" y="25"/>
                        <a:pt x="121" y="24"/>
                        <a:pt x="121" y="24"/>
                      </a:cubicBezTo>
                      <a:cubicBezTo>
                        <a:pt x="122" y="21"/>
                        <a:pt x="119" y="15"/>
                        <a:pt x="119" y="15"/>
                      </a:cubicBezTo>
                      <a:cubicBezTo>
                        <a:pt x="121" y="13"/>
                        <a:pt x="118" y="10"/>
                        <a:pt x="120" y="7"/>
                      </a:cubicBezTo>
                      <a:cubicBezTo>
                        <a:pt x="118" y="0"/>
                        <a:pt x="112" y="8"/>
                        <a:pt x="108" y="10"/>
                      </a:cubicBezTo>
                      <a:cubicBezTo>
                        <a:pt x="106" y="8"/>
                        <a:pt x="105" y="12"/>
                        <a:pt x="103" y="13"/>
                      </a:cubicBezTo>
                      <a:cubicBezTo>
                        <a:pt x="100" y="14"/>
                        <a:pt x="95" y="16"/>
                        <a:pt x="95" y="16"/>
                      </a:cubicBezTo>
                      <a:cubicBezTo>
                        <a:pt x="93" y="15"/>
                        <a:pt x="92" y="14"/>
                        <a:pt x="90" y="13"/>
                      </a:cubicBezTo>
                      <a:cubicBezTo>
                        <a:pt x="87" y="16"/>
                        <a:pt x="79" y="15"/>
                        <a:pt x="74" y="16"/>
                      </a:cubicBezTo>
                      <a:cubicBezTo>
                        <a:pt x="73" y="17"/>
                        <a:pt x="70" y="20"/>
                        <a:pt x="70" y="20"/>
                      </a:cubicBezTo>
                      <a:cubicBezTo>
                        <a:pt x="67" y="28"/>
                        <a:pt x="57" y="28"/>
                        <a:pt x="51" y="33"/>
                      </a:cubicBezTo>
                      <a:cubicBezTo>
                        <a:pt x="44" y="38"/>
                        <a:pt x="37" y="44"/>
                        <a:pt x="31" y="50"/>
                      </a:cubicBezTo>
                      <a:cubicBezTo>
                        <a:pt x="29" y="52"/>
                        <a:pt x="21" y="57"/>
                        <a:pt x="21" y="60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" name="Семеновский"/>
                <p:cNvSpPr>
                  <a:spLocks/>
                </p:cNvSpPr>
                <p:nvPr/>
              </p:nvSpPr>
              <p:spPr bwMode="auto">
                <a:xfrm>
                  <a:off x="2911277" y="2000871"/>
                  <a:ext cx="1095375" cy="1533525"/>
                </a:xfrm>
                <a:custGeom>
                  <a:avLst/>
                  <a:gdLst>
                    <a:gd name="T0" fmla="*/ 2147483646 w 115"/>
                    <a:gd name="T1" fmla="*/ 2147483646 h 161"/>
                    <a:gd name="T2" fmla="*/ 2147483646 w 115"/>
                    <a:gd name="T3" fmla="*/ 2147483646 h 161"/>
                    <a:gd name="T4" fmla="*/ 2147483646 w 115"/>
                    <a:gd name="T5" fmla="*/ 2147483646 h 161"/>
                    <a:gd name="T6" fmla="*/ 2147483646 w 115"/>
                    <a:gd name="T7" fmla="*/ 2147483646 h 161"/>
                    <a:gd name="T8" fmla="*/ 2147483646 w 115"/>
                    <a:gd name="T9" fmla="*/ 2147483646 h 161"/>
                    <a:gd name="T10" fmla="*/ 2147483646 w 115"/>
                    <a:gd name="T11" fmla="*/ 2147483646 h 161"/>
                    <a:gd name="T12" fmla="*/ 2147483646 w 115"/>
                    <a:gd name="T13" fmla="*/ 2147483646 h 161"/>
                    <a:gd name="T14" fmla="*/ 2147483646 w 115"/>
                    <a:gd name="T15" fmla="*/ 2147483646 h 161"/>
                    <a:gd name="T16" fmla="*/ 2147483646 w 115"/>
                    <a:gd name="T17" fmla="*/ 2147483646 h 161"/>
                    <a:gd name="T18" fmla="*/ 2147483646 w 115"/>
                    <a:gd name="T19" fmla="*/ 2147483646 h 161"/>
                    <a:gd name="T20" fmla="*/ 2147483646 w 115"/>
                    <a:gd name="T21" fmla="*/ 2147483646 h 161"/>
                    <a:gd name="T22" fmla="*/ 2147483646 w 115"/>
                    <a:gd name="T23" fmla="*/ 2147483646 h 161"/>
                    <a:gd name="T24" fmla="*/ 2147483646 w 115"/>
                    <a:gd name="T25" fmla="*/ 2147483646 h 161"/>
                    <a:gd name="T26" fmla="*/ 2147483646 w 115"/>
                    <a:gd name="T27" fmla="*/ 2147483646 h 161"/>
                    <a:gd name="T28" fmla="*/ 2147483646 w 115"/>
                    <a:gd name="T29" fmla="*/ 2147483646 h 161"/>
                    <a:gd name="T30" fmla="*/ 2147483646 w 115"/>
                    <a:gd name="T31" fmla="*/ 2147483646 h 161"/>
                    <a:gd name="T32" fmla="*/ 2147483646 w 115"/>
                    <a:gd name="T33" fmla="*/ 2147483646 h 161"/>
                    <a:gd name="T34" fmla="*/ 2147483646 w 115"/>
                    <a:gd name="T35" fmla="*/ 2147483646 h 161"/>
                    <a:gd name="T36" fmla="*/ 2147483646 w 115"/>
                    <a:gd name="T37" fmla="*/ 2147483646 h 161"/>
                    <a:gd name="T38" fmla="*/ 2147483646 w 115"/>
                    <a:gd name="T39" fmla="*/ 2147483646 h 161"/>
                    <a:gd name="T40" fmla="*/ 2147483646 w 115"/>
                    <a:gd name="T41" fmla="*/ 2147483646 h 161"/>
                    <a:gd name="T42" fmla="*/ 2147483646 w 115"/>
                    <a:gd name="T43" fmla="*/ 2147483646 h 161"/>
                    <a:gd name="T44" fmla="*/ 2147483646 w 115"/>
                    <a:gd name="T45" fmla="*/ 2147483646 h 161"/>
                    <a:gd name="T46" fmla="*/ 2147483646 w 115"/>
                    <a:gd name="T47" fmla="*/ 2147483646 h 161"/>
                    <a:gd name="T48" fmla="*/ 2147483646 w 115"/>
                    <a:gd name="T49" fmla="*/ 2147483646 h 161"/>
                    <a:gd name="T50" fmla="*/ 2147483646 w 115"/>
                    <a:gd name="T51" fmla="*/ 2147483646 h 161"/>
                    <a:gd name="T52" fmla="*/ 2147483646 w 115"/>
                    <a:gd name="T53" fmla="*/ 2147483646 h 161"/>
                    <a:gd name="T54" fmla="*/ 2147483646 w 115"/>
                    <a:gd name="T55" fmla="*/ 2147483646 h 161"/>
                    <a:gd name="T56" fmla="*/ 2147483646 w 115"/>
                    <a:gd name="T57" fmla="*/ 2147483646 h 161"/>
                    <a:gd name="T58" fmla="*/ 2147483646 w 115"/>
                    <a:gd name="T59" fmla="*/ 2147483646 h 161"/>
                    <a:gd name="T60" fmla="*/ 2147483646 w 115"/>
                    <a:gd name="T61" fmla="*/ 2147483646 h 161"/>
                    <a:gd name="T62" fmla="*/ 2147483646 w 115"/>
                    <a:gd name="T63" fmla="*/ 2147483646 h 161"/>
                    <a:gd name="T64" fmla="*/ 2147483646 w 115"/>
                    <a:gd name="T65" fmla="*/ 2147483646 h 161"/>
                    <a:gd name="T66" fmla="*/ 2147483646 w 115"/>
                    <a:gd name="T67" fmla="*/ 2147483646 h 161"/>
                    <a:gd name="T68" fmla="*/ 2147483646 w 115"/>
                    <a:gd name="T69" fmla="*/ 2147483646 h 161"/>
                    <a:gd name="T70" fmla="*/ 2147483646 w 115"/>
                    <a:gd name="T71" fmla="*/ 2147483646 h 161"/>
                    <a:gd name="T72" fmla="*/ 2147483646 w 115"/>
                    <a:gd name="T73" fmla="*/ 2147483646 h 161"/>
                    <a:gd name="T74" fmla="*/ 2147483646 w 115"/>
                    <a:gd name="T75" fmla="*/ 2147483646 h 161"/>
                    <a:gd name="T76" fmla="*/ 2147483646 w 115"/>
                    <a:gd name="T77" fmla="*/ 2147483646 h 161"/>
                    <a:gd name="T78" fmla="*/ 2147483646 w 115"/>
                    <a:gd name="T79" fmla="*/ 2147483646 h 161"/>
                    <a:gd name="T80" fmla="*/ 2147483646 w 115"/>
                    <a:gd name="T81" fmla="*/ 2147483646 h 161"/>
                    <a:gd name="T82" fmla="*/ 2147483646 w 115"/>
                    <a:gd name="T83" fmla="*/ 2147483646 h 161"/>
                    <a:gd name="T84" fmla="*/ 2147483646 w 115"/>
                    <a:gd name="T85" fmla="*/ 2147483646 h 161"/>
                    <a:gd name="T86" fmla="*/ 2147483646 w 115"/>
                    <a:gd name="T87" fmla="*/ 2147483646 h 161"/>
                    <a:gd name="T88" fmla="*/ 2147483646 w 115"/>
                    <a:gd name="T89" fmla="*/ 2147483646 h 161"/>
                    <a:gd name="T90" fmla="*/ 2147483646 w 115"/>
                    <a:gd name="T91" fmla="*/ 2147483646 h 161"/>
                    <a:gd name="T92" fmla="*/ 2147483646 w 115"/>
                    <a:gd name="T93" fmla="*/ 2147483646 h 161"/>
                    <a:gd name="T94" fmla="*/ 2147483646 w 115"/>
                    <a:gd name="T95" fmla="*/ 2147483646 h 161"/>
                    <a:gd name="T96" fmla="*/ 2147483646 w 115"/>
                    <a:gd name="T97" fmla="*/ 2147483646 h 161"/>
                    <a:gd name="T98" fmla="*/ 2147483646 w 115"/>
                    <a:gd name="T99" fmla="*/ 2147483646 h 161"/>
                    <a:gd name="T100" fmla="*/ 2147483646 w 115"/>
                    <a:gd name="T101" fmla="*/ 2147483646 h 16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15"/>
                    <a:gd name="T154" fmla="*/ 0 h 161"/>
                    <a:gd name="T155" fmla="*/ 115 w 115"/>
                    <a:gd name="T156" fmla="*/ 161 h 16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15" h="161">
                      <a:moveTo>
                        <a:pt x="1" y="90"/>
                      </a:moveTo>
                      <a:cubicBezTo>
                        <a:pt x="4" y="91"/>
                        <a:pt x="5" y="92"/>
                        <a:pt x="2" y="94"/>
                      </a:cubicBezTo>
                      <a:cubicBezTo>
                        <a:pt x="0" y="98"/>
                        <a:pt x="1" y="99"/>
                        <a:pt x="5" y="100"/>
                      </a:cubicBezTo>
                      <a:cubicBezTo>
                        <a:pt x="6" y="102"/>
                        <a:pt x="10" y="104"/>
                        <a:pt x="10" y="104"/>
                      </a:cubicBezTo>
                      <a:cubicBezTo>
                        <a:pt x="12" y="107"/>
                        <a:pt x="13" y="111"/>
                        <a:pt x="16" y="113"/>
                      </a:cubicBezTo>
                      <a:cubicBezTo>
                        <a:pt x="19" y="119"/>
                        <a:pt x="16" y="121"/>
                        <a:pt x="23" y="123"/>
                      </a:cubicBezTo>
                      <a:cubicBezTo>
                        <a:pt x="22" y="127"/>
                        <a:pt x="20" y="133"/>
                        <a:pt x="16" y="135"/>
                      </a:cubicBezTo>
                      <a:cubicBezTo>
                        <a:pt x="19" y="145"/>
                        <a:pt x="22" y="151"/>
                        <a:pt x="31" y="156"/>
                      </a:cubicBezTo>
                      <a:cubicBezTo>
                        <a:pt x="37" y="153"/>
                        <a:pt x="34" y="154"/>
                        <a:pt x="40" y="155"/>
                      </a:cubicBezTo>
                      <a:cubicBezTo>
                        <a:pt x="43" y="157"/>
                        <a:pt x="43" y="158"/>
                        <a:pt x="47" y="160"/>
                      </a:cubicBezTo>
                      <a:cubicBezTo>
                        <a:pt x="48" y="160"/>
                        <a:pt x="49" y="161"/>
                        <a:pt x="49" y="161"/>
                      </a:cubicBezTo>
                      <a:cubicBezTo>
                        <a:pt x="53" y="159"/>
                        <a:pt x="56" y="159"/>
                        <a:pt x="61" y="160"/>
                      </a:cubicBezTo>
                      <a:cubicBezTo>
                        <a:pt x="69" y="157"/>
                        <a:pt x="86" y="159"/>
                        <a:pt x="94" y="159"/>
                      </a:cubicBezTo>
                      <a:cubicBezTo>
                        <a:pt x="102" y="155"/>
                        <a:pt x="100" y="156"/>
                        <a:pt x="111" y="155"/>
                      </a:cubicBezTo>
                      <a:cubicBezTo>
                        <a:pt x="115" y="153"/>
                        <a:pt x="112" y="150"/>
                        <a:pt x="109" y="149"/>
                      </a:cubicBezTo>
                      <a:cubicBezTo>
                        <a:pt x="108" y="147"/>
                        <a:pt x="104" y="145"/>
                        <a:pt x="104" y="145"/>
                      </a:cubicBezTo>
                      <a:cubicBezTo>
                        <a:pt x="103" y="143"/>
                        <a:pt x="99" y="141"/>
                        <a:pt x="99" y="141"/>
                      </a:cubicBezTo>
                      <a:cubicBezTo>
                        <a:pt x="98" y="139"/>
                        <a:pt x="96" y="138"/>
                        <a:pt x="95" y="136"/>
                      </a:cubicBezTo>
                      <a:cubicBezTo>
                        <a:pt x="98" y="134"/>
                        <a:pt x="99" y="131"/>
                        <a:pt x="100" y="128"/>
                      </a:cubicBezTo>
                      <a:cubicBezTo>
                        <a:pt x="99" y="125"/>
                        <a:pt x="102" y="119"/>
                        <a:pt x="102" y="119"/>
                      </a:cubicBezTo>
                      <a:cubicBezTo>
                        <a:pt x="100" y="115"/>
                        <a:pt x="98" y="116"/>
                        <a:pt x="94" y="117"/>
                      </a:cubicBezTo>
                      <a:cubicBezTo>
                        <a:pt x="89" y="116"/>
                        <a:pt x="82" y="114"/>
                        <a:pt x="89" y="109"/>
                      </a:cubicBezTo>
                      <a:cubicBezTo>
                        <a:pt x="92" y="107"/>
                        <a:pt x="98" y="104"/>
                        <a:pt x="101" y="102"/>
                      </a:cubicBezTo>
                      <a:cubicBezTo>
                        <a:pt x="102" y="101"/>
                        <a:pt x="105" y="100"/>
                        <a:pt x="105" y="100"/>
                      </a:cubicBezTo>
                      <a:cubicBezTo>
                        <a:pt x="107" y="96"/>
                        <a:pt x="109" y="93"/>
                        <a:pt x="104" y="91"/>
                      </a:cubicBezTo>
                      <a:cubicBezTo>
                        <a:pt x="102" y="86"/>
                        <a:pt x="103" y="88"/>
                        <a:pt x="100" y="86"/>
                      </a:cubicBezTo>
                      <a:cubicBezTo>
                        <a:pt x="99" y="85"/>
                        <a:pt x="99" y="83"/>
                        <a:pt x="97" y="83"/>
                      </a:cubicBezTo>
                      <a:cubicBezTo>
                        <a:pt x="96" y="83"/>
                        <a:pt x="93" y="85"/>
                        <a:pt x="93" y="85"/>
                      </a:cubicBezTo>
                      <a:cubicBezTo>
                        <a:pt x="88" y="83"/>
                        <a:pt x="88" y="84"/>
                        <a:pt x="90" y="81"/>
                      </a:cubicBezTo>
                      <a:cubicBezTo>
                        <a:pt x="89" y="76"/>
                        <a:pt x="88" y="74"/>
                        <a:pt x="90" y="69"/>
                      </a:cubicBezTo>
                      <a:cubicBezTo>
                        <a:pt x="92" y="56"/>
                        <a:pt x="83" y="54"/>
                        <a:pt x="72" y="51"/>
                      </a:cubicBezTo>
                      <a:cubicBezTo>
                        <a:pt x="71" y="48"/>
                        <a:pt x="64" y="46"/>
                        <a:pt x="64" y="46"/>
                      </a:cubicBezTo>
                      <a:cubicBezTo>
                        <a:pt x="63" y="43"/>
                        <a:pt x="71" y="40"/>
                        <a:pt x="71" y="40"/>
                      </a:cubicBezTo>
                      <a:cubicBezTo>
                        <a:pt x="71" y="40"/>
                        <a:pt x="70" y="35"/>
                        <a:pt x="69" y="34"/>
                      </a:cubicBezTo>
                      <a:cubicBezTo>
                        <a:pt x="68" y="33"/>
                        <a:pt x="65" y="32"/>
                        <a:pt x="65" y="32"/>
                      </a:cubicBezTo>
                      <a:cubicBezTo>
                        <a:pt x="64" y="25"/>
                        <a:pt x="65" y="20"/>
                        <a:pt x="59" y="17"/>
                      </a:cubicBezTo>
                      <a:cubicBezTo>
                        <a:pt x="57" y="13"/>
                        <a:pt x="57" y="7"/>
                        <a:pt x="53" y="5"/>
                      </a:cubicBezTo>
                      <a:cubicBezTo>
                        <a:pt x="50" y="0"/>
                        <a:pt x="51" y="0"/>
                        <a:pt x="39" y="4"/>
                      </a:cubicBezTo>
                      <a:cubicBezTo>
                        <a:pt x="38" y="4"/>
                        <a:pt x="37" y="8"/>
                        <a:pt x="37" y="8"/>
                      </a:cubicBezTo>
                      <a:cubicBezTo>
                        <a:pt x="38" y="13"/>
                        <a:pt x="38" y="15"/>
                        <a:pt x="36" y="19"/>
                      </a:cubicBezTo>
                      <a:cubicBezTo>
                        <a:pt x="37" y="25"/>
                        <a:pt x="38" y="31"/>
                        <a:pt x="32" y="33"/>
                      </a:cubicBezTo>
                      <a:cubicBezTo>
                        <a:pt x="28" y="40"/>
                        <a:pt x="28" y="41"/>
                        <a:pt x="20" y="44"/>
                      </a:cubicBezTo>
                      <a:cubicBezTo>
                        <a:pt x="21" y="47"/>
                        <a:pt x="25" y="51"/>
                        <a:pt x="25" y="51"/>
                      </a:cubicBezTo>
                      <a:cubicBezTo>
                        <a:pt x="24" y="53"/>
                        <a:pt x="20" y="56"/>
                        <a:pt x="20" y="56"/>
                      </a:cubicBezTo>
                      <a:cubicBezTo>
                        <a:pt x="21" y="59"/>
                        <a:pt x="23" y="62"/>
                        <a:pt x="26" y="63"/>
                      </a:cubicBezTo>
                      <a:cubicBezTo>
                        <a:pt x="24" y="66"/>
                        <a:pt x="22" y="67"/>
                        <a:pt x="19" y="68"/>
                      </a:cubicBezTo>
                      <a:cubicBezTo>
                        <a:pt x="18" y="68"/>
                        <a:pt x="17" y="69"/>
                        <a:pt x="17" y="69"/>
                      </a:cubicBezTo>
                      <a:cubicBezTo>
                        <a:pt x="15" y="74"/>
                        <a:pt x="16" y="72"/>
                        <a:pt x="13" y="74"/>
                      </a:cubicBezTo>
                      <a:cubicBezTo>
                        <a:pt x="11" y="79"/>
                        <a:pt x="12" y="77"/>
                        <a:pt x="9" y="79"/>
                      </a:cubicBezTo>
                      <a:cubicBezTo>
                        <a:pt x="8" y="81"/>
                        <a:pt x="4" y="83"/>
                        <a:pt x="4" y="83"/>
                      </a:cubicBezTo>
                      <a:cubicBezTo>
                        <a:pt x="3" y="85"/>
                        <a:pt x="1" y="88"/>
                        <a:pt x="1" y="9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" name="Городецкий"/>
                <p:cNvSpPr>
                  <a:spLocks/>
                </p:cNvSpPr>
                <p:nvPr/>
              </p:nvSpPr>
              <p:spPr bwMode="auto">
                <a:xfrm>
                  <a:off x="2292152" y="2648571"/>
                  <a:ext cx="571500" cy="1095375"/>
                </a:xfrm>
                <a:custGeom>
                  <a:avLst/>
                  <a:gdLst>
                    <a:gd name="T0" fmla="*/ 0 w 60"/>
                    <a:gd name="T1" fmla="*/ 2147483646 h 115"/>
                    <a:gd name="T2" fmla="*/ 2147483646 w 60"/>
                    <a:gd name="T3" fmla="*/ 2147483646 h 115"/>
                    <a:gd name="T4" fmla="*/ 2147483646 w 60"/>
                    <a:gd name="T5" fmla="*/ 2147483646 h 115"/>
                    <a:gd name="T6" fmla="*/ 2147483646 w 60"/>
                    <a:gd name="T7" fmla="*/ 2147483646 h 115"/>
                    <a:gd name="T8" fmla="*/ 2147483646 w 60"/>
                    <a:gd name="T9" fmla="*/ 2147483646 h 115"/>
                    <a:gd name="T10" fmla="*/ 2147483646 w 60"/>
                    <a:gd name="T11" fmla="*/ 2147483646 h 115"/>
                    <a:gd name="T12" fmla="*/ 2147483646 w 60"/>
                    <a:gd name="T13" fmla="*/ 2147483646 h 115"/>
                    <a:gd name="T14" fmla="*/ 2147483646 w 60"/>
                    <a:gd name="T15" fmla="*/ 2147483646 h 115"/>
                    <a:gd name="T16" fmla="*/ 2147483646 w 60"/>
                    <a:gd name="T17" fmla="*/ 2147483646 h 115"/>
                    <a:gd name="T18" fmla="*/ 2147483646 w 60"/>
                    <a:gd name="T19" fmla="*/ 2147483646 h 115"/>
                    <a:gd name="T20" fmla="*/ 2147483646 w 60"/>
                    <a:gd name="T21" fmla="*/ 2147483646 h 115"/>
                    <a:gd name="T22" fmla="*/ 2147483646 w 60"/>
                    <a:gd name="T23" fmla="*/ 2147483646 h 115"/>
                    <a:gd name="T24" fmla="*/ 2147483646 w 60"/>
                    <a:gd name="T25" fmla="*/ 2147483646 h 115"/>
                    <a:gd name="T26" fmla="*/ 2147483646 w 60"/>
                    <a:gd name="T27" fmla="*/ 2147483646 h 115"/>
                    <a:gd name="T28" fmla="*/ 2147483646 w 60"/>
                    <a:gd name="T29" fmla="*/ 2147483646 h 115"/>
                    <a:gd name="T30" fmla="*/ 2147483646 w 60"/>
                    <a:gd name="T31" fmla="*/ 2147483646 h 115"/>
                    <a:gd name="T32" fmla="*/ 2147483646 w 60"/>
                    <a:gd name="T33" fmla="*/ 2147483646 h 115"/>
                    <a:gd name="T34" fmla="*/ 2147483646 w 60"/>
                    <a:gd name="T35" fmla="*/ 2147483646 h 115"/>
                    <a:gd name="T36" fmla="*/ 2147483646 w 60"/>
                    <a:gd name="T37" fmla="*/ 2147483646 h 115"/>
                    <a:gd name="T38" fmla="*/ 2147483646 w 60"/>
                    <a:gd name="T39" fmla="*/ 2147483646 h 115"/>
                    <a:gd name="T40" fmla="*/ 2147483646 w 60"/>
                    <a:gd name="T41" fmla="*/ 2147483646 h 115"/>
                    <a:gd name="T42" fmla="*/ 2147483646 w 60"/>
                    <a:gd name="T43" fmla="*/ 2147483646 h 115"/>
                    <a:gd name="T44" fmla="*/ 2147483646 w 60"/>
                    <a:gd name="T45" fmla="*/ 2147483646 h 115"/>
                    <a:gd name="T46" fmla="*/ 2147483646 w 60"/>
                    <a:gd name="T47" fmla="*/ 2147483646 h 115"/>
                    <a:gd name="T48" fmla="*/ 2147483646 w 60"/>
                    <a:gd name="T49" fmla="*/ 2147483646 h 115"/>
                    <a:gd name="T50" fmla="*/ 2147483646 w 60"/>
                    <a:gd name="T51" fmla="*/ 2147483646 h 115"/>
                    <a:gd name="T52" fmla="*/ 2147483646 w 60"/>
                    <a:gd name="T53" fmla="*/ 2147483646 h 115"/>
                    <a:gd name="T54" fmla="*/ 2147483646 w 60"/>
                    <a:gd name="T55" fmla="*/ 2147483646 h 115"/>
                    <a:gd name="T56" fmla="*/ 2147483646 w 60"/>
                    <a:gd name="T57" fmla="*/ 2147483646 h 115"/>
                    <a:gd name="T58" fmla="*/ 2147483646 w 60"/>
                    <a:gd name="T59" fmla="*/ 2147483646 h 115"/>
                    <a:gd name="T60" fmla="*/ 2147483646 w 60"/>
                    <a:gd name="T61" fmla="*/ 2147483646 h 115"/>
                    <a:gd name="T62" fmla="*/ 2147483646 w 60"/>
                    <a:gd name="T63" fmla="*/ 2147483646 h 11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60"/>
                    <a:gd name="T97" fmla="*/ 0 h 115"/>
                    <a:gd name="T98" fmla="*/ 60 w 60"/>
                    <a:gd name="T99" fmla="*/ 115 h 11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60" h="115">
                      <a:moveTo>
                        <a:pt x="0" y="29"/>
                      </a:moveTo>
                      <a:cubicBezTo>
                        <a:pt x="1" y="31"/>
                        <a:pt x="3" y="35"/>
                        <a:pt x="3" y="35"/>
                      </a:cubicBezTo>
                      <a:cubicBezTo>
                        <a:pt x="4" y="39"/>
                        <a:pt x="4" y="42"/>
                        <a:pt x="6" y="45"/>
                      </a:cubicBezTo>
                      <a:cubicBezTo>
                        <a:pt x="3" y="53"/>
                        <a:pt x="2" y="66"/>
                        <a:pt x="10" y="70"/>
                      </a:cubicBezTo>
                      <a:cubicBezTo>
                        <a:pt x="12" y="74"/>
                        <a:pt x="14" y="81"/>
                        <a:pt x="18" y="83"/>
                      </a:cubicBezTo>
                      <a:cubicBezTo>
                        <a:pt x="20" y="88"/>
                        <a:pt x="19" y="86"/>
                        <a:pt x="22" y="88"/>
                      </a:cubicBezTo>
                      <a:cubicBezTo>
                        <a:pt x="24" y="93"/>
                        <a:pt x="23" y="91"/>
                        <a:pt x="26" y="93"/>
                      </a:cubicBezTo>
                      <a:cubicBezTo>
                        <a:pt x="28" y="98"/>
                        <a:pt x="27" y="96"/>
                        <a:pt x="30" y="98"/>
                      </a:cubicBezTo>
                      <a:cubicBezTo>
                        <a:pt x="32" y="102"/>
                        <a:pt x="34" y="107"/>
                        <a:pt x="38" y="109"/>
                      </a:cubicBezTo>
                      <a:cubicBezTo>
                        <a:pt x="40" y="114"/>
                        <a:pt x="39" y="112"/>
                        <a:pt x="42" y="114"/>
                      </a:cubicBezTo>
                      <a:cubicBezTo>
                        <a:pt x="46" y="113"/>
                        <a:pt x="48" y="113"/>
                        <a:pt x="51" y="115"/>
                      </a:cubicBezTo>
                      <a:cubicBezTo>
                        <a:pt x="52" y="113"/>
                        <a:pt x="56" y="110"/>
                        <a:pt x="56" y="110"/>
                      </a:cubicBezTo>
                      <a:cubicBezTo>
                        <a:pt x="57" y="107"/>
                        <a:pt x="57" y="105"/>
                        <a:pt x="60" y="104"/>
                      </a:cubicBezTo>
                      <a:cubicBezTo>
                        <a:pt x="59" y="100"/>
                        <a:pt x="60" y="96"/>
                        <a:pt x="56" y="94"/>
                      </a:cubicBezTo>
                      <a:cubicBezTo>
                        <a:pt x="54" y="93"/>
                        <a:pt x="50" y="91"/>
                        <a:pt x="50" y="91"/>
                      </a:cubicBezTo>
                      <a:cubicBezTo>
                        <a:pt x="48" y="88"/>
                        <a:pt x="46" y="83"/>
                        <a:pt x="44" y="80"/>
                      </a:cubicBezTo>
                      <a:cubicBezTo>
                        <a:pt x="43" y="78"/>
                        <a:pt x="40" y="74"/>
                        <a:pt x="40" y="74"/>
                      </a:cubicBezTo>
                      <a:cubicBezTo>
                        <a:pt x="42" y="69"/>
                        <a:pt x="41" y="71"/>
                        <a:pt x="44" y="69"/>
                      </a:cubicBezTo>
                      <a:cubicBezTo>
                        <a:pt x="46" y="66"/>
                        <a:pt x="47" y="61"/>
                        <a:pt x="50" y="59"/>
                      </a:cubicBezTo>
                      <a:cubicBezTo>
                        <a:pt x="52" y="55"/>
                        <a:pt x="51" y="47"/>
                        <a:pt x="46" y="45"/>
                      </a:cubicBezTo>
                      <a:cubicBezTo>
                        <a:pt x="47" y="40"/>
                        <a:pt x="46" y="37"/>
                        <a:pt x="50" y="35"/>
                      </a:cubicBezTo>
                      <a:cubicBezTo>
                        <a:pt x="49" y="33"/>
                        <a:pt x="45" y="31"/>
                        <a:pt x="45" y="31"/>
                      </a:cubicBezTo>
                      <a:cubicBezTo>
                        <a:pt x="45" y="30"/>
                        <a:pt x="45" y="29"/>
                        <a:pt x="44" y="29"/>
                      </a:cubicBezTo>
                      <a:cubicBezTo>
                        <a:pt x="43" y="28"/>
                        <a:pt x="42" y="29"/>
                        <a:pt x="41" y="28"/>
                      </a:cubicBezTo>
                      <a:cubicBezTo>
                        <a:pt x="39" y="25"/>
                        <a:pt x="40" y="21"/>
                        <a:pt x="38" y="18"/>
                      </a:cubicBezTo>
                      <a:cubicBezTo>
                        <a:pt x="37" y="16"/>
                        <a:pt x="35" y="12"/>
                        <a:pt x="35" y="12"/>
                      </a:cubicBezTo>
                      <a:cubicBezTo>
                        <a:pt x="35" y="8"/>
                        <a:pt x="35" y="5"/>
                        <a:pt x="34" y="1"/>
                      </a:cubicBezTo>
                      <a:cubicBezTo>
                        <a:pt x="34" y="0"/>
                        <a:pt x="33" y="3"/>
                        <a:pt x="33" y="4"/>
                      </a:cubicBezTo>
                      <a:cubicBezTo>
                        <a:pt x="32" y="6"/>
                        <a:pt x="31" y="9"/>
                        <a:pt x="30" y="11"/>
                      </a:cubicBezTo>
                      <a:cubicBezTo>
                        <a:pt x="28" y="16"/>
                        <a:pt x="28" y="17"/>
                        <a:pt x="23" y="20"/>
                      </a:cubicBezTo>
                      <a:cubicBezTo>
                        <a:pt x="21" y="21"/>
                        <a:pt x="17" y="23"/>
                        <a:pt x="17" y="23"/>
                      </a:cubicBezTo>
                      <a:cubicBezTo>
                        <a:pt x="15" y="27"/>
                        <a:pt x="1" y="31"/>
                        <a:pt x="1" y="32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" name="Чкаловский"/>
                <p:cNvSpPr>
                  <a:spLocks/>
                </p:cNvSpPr>
                <p:nvPr/>
              </p:nvSpPr>
              <p:spPr bwMode="auto">
                <a:xfrm>
                  <a:off x="1768277" y="2924796"/>
                  <a:ext cx="466725" cy="657225"/>
                </a:xfrm>
                <a:custGeom>
                  <a:avLst/>
                  <a:gdLst>
                    <a:gd name="T0" fmla="*/ 2147483646 w 49"/>
                    <a:gd name="T1" fmla="*/ 0 h 69"/>
                    <a:gd name="T2" fmla="*/ 2147483646 w 49"/>
                    <a:gd name="T3" fmla="*/ 2147483646 h 69"/>
                    <a:gd name="T4" fmla="*/ 2147483646 w 49"/>
                    <a:gd name="T5" fmla="*/ 2147483646 h 69"/>
                    <a:gd name="T6" fmla="*/ 2147483646 w 49"/>
                    <a:gd name="T7" fmla="*/ 2147483646 h 69"/>
                    <a:gd name="T8" fmla="*/ 2147483646 w 49"/>
                    <a:gd name="T9" fmla="*/ 2147483646 h 69"/>
                    <a:gd name="T10" fmla="*/ 0 w 49"/>
                    <a:gd name="T11" fmla="*/ 2147483646 h 69"/>
                    <a:gd name="T12" fmla="*/ 2147483646 w 49"/>
                    <a:gd name="T13" fmla="*/ 2147483646 h 69"/>
                    <a:gd name="T14" fmla="*/ 2147483646 w 49"/>
                    <a:gd name="T15" fmla="*/ 2147483646 h 69"/>
                    <a:gd name="T16" fmla="*/ 2147483646 w 49"/>
                    <a:gd name="T17" fmla="*/ 2147483646 h 69"/>
                    <a:gd name="T18" fmla="*/ 2147483646 w 49"/>
                    <a:gd name="T19" fmla="*/ 2147483646 h 69"/>
                    <a:gd name="T20" fmla="*/ 2147483646 w 49"/>
                    <a:gd name="T21" fmla="*/ 2147483646 h 69"/>
                    <a:gd name="T22" fmla="*/ 2147483646 w 49"/>
                    <a:gd name="T23" fmla="*/ 2147483646 h 69"/>
                    <a:gd name="T24" fmla="*/ 2147483646 w 49"/>
                    <a:gd name="T25" fmla="*/ 2147483646 h 69"/>
                    <a:gd name="T26" fmla="*/ 2147483646 w 49"/>
                    <a:gd name="T27" fmla="*/ 2147483646 h 69"/>
                    <a:gd name="T28" fmla="*/ 2147483646 w 49"/>
                    <a:gd name="T29" fmla="*/ 2147483646 h 69"/>
                    <a:gd name="T30" fmla="*/ 2147483646 w 49"/>
                    <a:gd name="T31" fmla="*/ 2147483646 h 69"/>
                    <a:gd name="T32" fmla="*/ 2147483646 w 49"/>
                    <a:gd name="T33" fmla="*/ 2147483646 h 69"/>
                    <a:gd name="T34" fmla="*/ 2147483646 w 49"/>
                    <a:gd name="T35" fmla="*/ 0 h 6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49"/>
                    <a:gd name="T55" fmla="*/ 0 h 69"/>
                    <a:gd name="T56" fmla="*/ 49 w 49"/>
                    <a:gd name="T57" fmla="*/ 69 h 69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49" h="69">
                      <a:moveTo>
                        <a:pt x="42" y="0"/>
                      </a:moveTo>
                      <a:cubicBezTo>
                        <a:pt x="38" y="2"/>
                        <a:pt x="38" y="3"/>
                        <a:pt x="35" y="5"/>
                      </a:cubicBezTo>
                      <a:cubicBezTo>
                        <a:pt x="32" y="10"/>
                        <a:pt x="28" y="8"/>
                        <a:pt x="23" y="6"/>
                      </a:cubicBezTo>
                      <a:cubicBezTo>
                        <a:pt x="16" y="10"/>
                        <a:pt x="15" y="11"/>
                        <a:pt x="6" y="12"/>
                      </a:cubicBezTo>
                      <a:cubicBezTo>
                        <a:pt x="1" y="14"/>
                        <a:pt x="0" y="14"/>
                        <a:pt x="3" y="20"/>
                      </a:cubicBezTo>
                      <a:cubicBezTo>
                        <a:pt x="2" y="23"/>
                        <a:pt x="0" y="30"/>
                        <a:pt x="0" y="30"/>
                      </a:cubicBezTo>
                      <a:cubicBezTo>
                        <a:pt x="2" y="40"/>
                        <a:pt x="4" y="38"/>
                        <a:pt x="13" y="41"/>
                      </a:cubicBezTo>
                      <a:cubicBezTo>
                        <a:pt x="14" y="43"/>
                        <a:pt x="11" y="49"/>
                        <a:pt x="11" y="49"/>
                      </a:cubicBezTo>
                      <a:cubicBezTo>
                        <a:pt x="10" y="54"/>
                        <a:pt x="8" y="57"/>
                        <a:pt x="10" y="62"/>
                      </a:cubicBezTo>
                      <a:cubicBezTo>
                        <a:pt x="11" y="64"/>
                        <a:pt x="15" y="66"/>
                        <a:pt x="15" y="66"/>
                      </a:cubicBezTo>
                      <a:cubicBezTo>
                        <a:pt x="16" y="67"/>
                        <a:pt x="16" y="69"/>
                        <a:pt x="18" y="69"/>
                      </a:cubicBezTo>
                      <a:cubicBezTo>
                        <a:pt x="19" y="69"/>
                        <a:pt x="22" y="67"/>
                        <a:pt x="22" y="67"/>
                      </a:cubicBezTo>
                      <a:cubicBezTo>
                        <a:pt x="24" y="63"/>
                        <a:pt x="26" y="64"/>
                        <a:pt x="31" y="63"/>
                      </a:cubicBezTo>
                      <a:cubicBezTo>
                        <a:pt x="34" y="57"/>
                        <a:pt x="36" y="58"/>
                        <a:pt x="43" y="56"/>
                      </a:cubicBezTo>
                      <a:cubicBezTo>
                        <a:pt x="46" y="53"/>
                        <a:pt x="48" y="48"/>
                        <a:pt x="49" y="44"/>
                      </a:cubicBezTo>
                      <a:cubicBezTo>
                        <a:pt x="48" y="36"/>
                        <a:pt x="47" y="28"/>
                        <a:pt x="45" y="21"/>
                      </a:cubicBezTo>
                      <a:cubicBezTo>
                        <a:pt x="45" y="15"/>
                        <a:pt x="45" y="9"/>
                        <a:pt x="44" y="3"/>
                      </a:cubicBezTo>
                      <a:cubicBezTo>
                        <a:pt x="44" y="1"/>
                        <a:pt x="40" y="0"/>
                        <a:pt x="42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" name="Борский"/>
                <p:cNvSpPr>
                  <a:spLocks/>
                </p:cNvSpPr>
                <p:nvPr/>
              </p:nvSpPr>
              <p:spPr bwMode="auto">
                <a:xfrm>
                  <a:off x="2673152" y="2867646"/>
                  <a:ext cx="1466850" cy="1533525"/>
                </a:xfrm>
                <a:custGeom>
                  <a:avLst/>
                  <a:gdLst>
                    <a:gd name="T0" fmla="*/ 2147483646 w 154"/>
                    <a:gd name="T1" fmla="*/ 2147483646 h 161"/>
                    <a:gd name="T2" fmla="*/ 2147483646 w 154"/>
                    <a:gd name="T3" fmla="*/ 2147483646 h 161"/>
                    <a:gd name="T4" fmla="*/ 2147483646 w 154"/>
                    <a:gd name="T5" fmla="*/ 2147483646 h 161"/>
                    <a:gd name="T6" fmla="*/ 2147483646 w 154"/>
                    <a:gd name="T7" fmla="*/ 2147483646 h 161"/>
                    <a:gd name="T8" fmla="*/ 2147483646 w 154"/>
                    <a:gd name="T9" fmla="*/ 2147483646 h 161"/>
                    <a:gd name="T10" fmla="*/ 2147483646 w 154"/>
                    <a:gd name="T11" fmla="*/ 2147483646 h 161"/>
                    <a:gd name="T12" fmla="*/ 2147483646 w 154"/>
                    <a:gd name="T13" fmla="*/ 2147483646 h 161"/>
                    <a:gd name="T14" fmla="*/ 2147483646 w 154"/>
                    <a:gd name="T15" fmla="*/ 2147483646 h 161"/>
                    <a:gd name="T16" fmla="*/ 2147483646 w 154"/>
                    <a:gd name="T17" fmla="*/ 2147483646 h 161"/>
                    <a:gd name="T18" fmla="*/ 2147483646 w 154"/>
                    <a:gd name="T19" fmla="*/ 2147483646 h 161"/>
                    <a:gd name="T20" fmla="*/ 2147483646 w 154"/>
                    <a:gd name="T21" fmla="*/ 2147483646 h 161"/>
                    <a:gd name="T22" fmla="*/ 2147483646 w 154"/>
                    <a:gd name="T23" fmla="*/ 2147483646 h 161"/>
                    <a:gd name="T24" fmla="*/ 2147483646 w 154"/>
                    <a:gd name="T25" fmla="*/ 2147483646 h 161"/>
                    <a:gd name="T26" fmla="*/ 2147483646 w 154"/>
                    <a:gd name="T27" fmla="*/ 2147483646 h 161"/>
                    <a:gd name="T28" fmla="*/ 2147483646 w 154"/>
                    <a:gd name="T29" fmla="*/ 2147483646 h 161"/>
                    <a:gd name="T30" fmla="*/ 2147483646 w 154"/>
                    <a:gd name="T31" fmla="*/ 2147483646 h 161"/>
                    <a:gd name="T32" fmla="*/ 2147483646 w 154"/>
                    <a:gd name="T33" fmla="*/ 2147483646 h 161"/>
                    <a:gd name="T34" fmla="*/ 2147483646 w 154"/>
                    <a:gd name="T35" fmla="*/ 2147483646 h 161"/>
                    <a:gd name="T36" fmla="*/ 2147483646 w 154"/>
                    <a:gd name="T37" fmla="*/ 2147483646 h 161"/>
                    <a:gd name="T38" fmla="*/ 2147483646 w 154"/>
                    <a:gd name="T39" fmla="*/ 2147483646 h 161"/>
                    <a:gd name="T40" fmla="*/ 2147483646 w 154"/>
                    <a:gd name="T41" fmla="*/ 2147483646 h 161"/>
                    <a:gd name="T42" fmla="*/ 2147483646 w 154"/>
                    <a:gd name="T43" fmla="*/ 2147483646 h 161"/>
                    <a:gd name="T44" fmla="*/ 2147483646 w 154"/>
                    <a:gd name="T45" fmla="*/ 2147483646 h 161"/>
                    <a:gd name="T46" fmla="*/ 2147483646 w 154"/>
                    <a:gd name="T47" fmla="*/ 2147483646 h 161"/>
                    <a:gd name="T48" fmla="*/ 2147483646 w 154"/>
                    <a:gd name="T49" fmla="*/ 2147483646 h 161"/>
                    <a:gd name="T50" fmla="*/ 2147483646 w 154"/>
                    <a:gd name="T51" fmla="*/ 2147483646 h 161"/>
                    <a:gd name="T52" fmla="*/ 2147483646 w 154"/>
                    <a:gd name="T53" fmla="*/ 2147483646 h 161"/>
                    <a:gd name="T54" fmla="*/ 2147483646 w 154"/>
                    <a:gd name="T55" fmla="*/ 2147483646 h 161"/>
                    <a:gd name="T56" fmla="*/ 2147483646 w 154"/>
                    <a:gd name="T57" fmla="*/ 2147483646 h 161"/>
                    <a:gd name="T58" fmla="*/ 2147483646 w 154"/>
                    <a:gd name="T59" fmla="*/ 2147483646 h 161"/>
                    <a:gd name="T60" fmla="*/ 2147483646 w 154"/>
                    <a:gd name="T61" fmla="*/ 0 h 161"/>
                    <a:gd name="T62" fmla="*/ 2147483646 w 154"/>
                    <a:gd name="T63" fmla="*/ 2147483646 h 161"/>
                    <a:gd name="T64" fmla="*/ 2147483646 w 154"/>
                    <a:gd name="T65" fmla="*/ 2147483646 h 161"/>
                    <a:gd name="T66" fmla="*/ 2147483646 w 154"/>
                    <a:gd name="T67" fmla="*/ 2147483646 h 161"/>
                    <a:gd name="T68" fmla="*/ 2147483646 w 154"/>
                    <a:gd name="T69" fmla="*/ 2147483646 h 161"/>
                    <a:gd name="T70" fmla="*/ 2147483646 w 154"/>
                    <a:gd name="T71" fmla="*/ 2147483646 h 161"/>
                    <a:gd name="T72" fmla="*/ 2147483646 w 154"/>
                    <a:gd name="T73" fmla="*/ 2147483646 h 161"/>
                    <a:gd name="T74" fmla="*/ 0 w 154"/>
                    <a:gd name="T75" fmla="*/ 2147483646 h 161"/>
                    <a:gd name="T76" fmla="*/ 2147483646 w 154"/>
                    <a:gd name="T77" fmla="*/ 2147483646 h 161"/>
                    <a:gd name="T78" fmla="*/ 2147483646 w 154"/>
                    <a:gd name="T79" fmla="*/ 2147483646 h 161"/>
                    <a:gd name="T80" fmla="*/ 2147483646 w 154"/>
                    <a:gd name="T81" fmla="*/ 2147483646 h 161"/>
                    <a:gd name="T82" fmla="*/ 2147483646 w 154"/>
                    <a:gd name="T83" fmla="*/ 2147483646 h 161"/>
                    <a:gd name="T84" fmla="*/ 2147483646 w 154"/>
                    <a:gd name="T85" fmla="*/ 2147483646 h 161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154"/>
                    <a:gd name="T130" fmla="*/ 0 h 161"/>
                    <a:gd name="T131" fmla="*/ 154 w 154"/>
                    <a:gd name="T132" fmla="*/ 161 h 161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154" h="161">
                      <a:moveTo>
                        <a:pt x="9" y="92"/>
                      </a:moveTo>
                      <a:cubicBezTo>
                        <a:pt x="11" y="95"/>
                        <a:pt x="15" y="100"/>
                        <a:pt x="18" y="103"/>
                      </a:cubicBezTo>
                      <a:cubicBezTo>
                        <a:pt x="19" y="104"/>
                        <a:pt x="20" y="109"/>
                        <a:pt x="22" y="109"/>
                      </a:cubicBezTo>
                      <a:cubicBezTo>
                        <a:pt x="26" y="110"/>
                        <a:pt x="31" y="110"/>
                        <a:pt x="35" y="110"/>
                      </a:cubicBezTo>
                      <a:cubicBezTo>
                        <a:pt x="40" y="115"/>
                        <a:pt x="43" y="122"/>
                        <a:pt x="48" y="127"/>
                      </a:cubicBezTo>
                      <a:cubicBezTo>
                        <a:pt x="51" y="137"/>
                        <a:pt x="52" y="138"/>
                        <a:pt x="63" y="140"/>
                      </a:cubicBezTo>
                      <a:cubicBezTo>
                        <a:pt x="73" y="150"/>
                        <a:pt x="83" y="158"/>
                        <a:pt x="97" y="161"/>
                      </a:cubicBezTo>
                      <a:cubicBezTo>
                        <a:pt x="103" y="160"/>
                        <a:pt x="108" y="157"/>
                        <a:pt x="114" y="155"/>
                      </a:cubicBezTo>
                      <a:cubicBezTo>
                        <a:pt x="116" y="153"/>
                        <a:pt x="119" y="152"/>
                        <a:pt x="120" y="149"/>
                      </a:cubicBezTo>
                      <a:cubicBezTo>
                        <a:pt x="119" y="146"/>
                        <a:pt x="122" y="139"/>
                        <a:pt x="122" y="139"/>
                      </a:cubicBezTo>
                      <a:cubicBezTo>
                        <a:pt x="121" y="130"/>
                        <a:pt x="123" y="131"/>
                        <a:pt x="116" y="129"/>
                      </a:cubicBezTo>
                      <a:cubicBezTo>
                        <a:pt x="113" y="126"/>
                        <a:pt x="114" y="128"/>
                        <a:pt x="115" y="125"/>
                      </a:cubicBezTo>
                      <a:cubicBezTo>
                        <a:pt x="113" y="116"/>
                        <a:pt x="113" y="115"/>
                        <a:pt x="119" y="109"/>
                      </a:cubicBezTo>
                      <a:cubicBezTo>
                        <a:pt x="118" y="106"/>
                        <a:pt x="113" y="102"/>
                        <a:pt x="113" y="102"/>
                      </a:cubicBezTo>
                      <a:cubicBezTo>
                        <a:pt x="115" y="93"/>
                        <a:pt x="126" y="93"/>
                        <a:pt x="134" y="90"/>
                      </a:cubicBezTo>
                      <a:cubicBezTo>
                        <a:pt x="136" y="88"/>
                        <a:pt x="138" y="88"/>
                        <a:pt x="140" y="87"/>
                      </a:cubicBezTo>
                      <a:cubicBezTo>
                        <a:pt x="144" y="83"/>
                        <a:pt x="151" y="84"/>
                        <a:pt x="154" y="78"/>
                      </a:cubicBezTo>
                      <a:cubicBezTo>
                        <a:pt x="151" y="75"/>
                        <a:pt x="153" y="71"/>
                        <a:pt x="146" y="69"/>
                      </a:cubicBezTo>
                      <a:cubicBezTo>
                        <a:pt x="144" y="67"/>
                        <a:pt x="141" y="65"/>
                        <a:pt x="139" y="62"/>
                      </a:cubicBezTo>
                      <a:cubicBezTo>
                        <a:pt x="135" y="66"/>
                        <a:pt x="131" y="65"/>
                        <a:pt x="125" y="66"/>
                      </a:cubicBezTo>
                      <a:cubicBezTo>
                        <a:pt x="109" y="71"/>
                        <a:pt x="125" y="68"/>
                        <a:pt x="85" y="69"/>
                      </a:cubicBezTo>
                      <a:cubicBezTo>
                        <a:pt x="72" y="70"/>
                        <a:pt x="67" y="64"/>
                        <a:pt x="54" y="63"/>
                      </a:cubicBezTo>
                      <a:cubicBezTo>
                        <a:pt x="50" y="61"/>
                        <a:pt x="47" y="58"/>
                        <a:pt x="45" y="55"/>
                      </a:cubicBezTo>
                      <a:cubicBezTo>
                        <a:pt x="44" y="53"/>
                        <a:pt x="41" y="49"/>
                        <a:pt x="41" y="49"/>
                      </a:cubicBezTo>
                      <a:cubicBezTo>
                        <a:pt x="42" y="45"/>
                        <a:pt x="47" y="38"/>
                        <a:pt x="47" y="38"/>
                      </a:cubicBezTo>
                      <a:lnTo>
                        <a:pt x="45" y="31"/>
                      </a:lnTo>
                      <a:cubicBezTo>
                        <a:pt x="45" y="31"/>
                        <a:pt x="46" y="32"/>
                        <a:pt x="46" y="32"/>
                      </a:cubicBezTo>
                      <a:cubicBezTo>
                        <a:pt x="46" y="32"/>
                        <a:pt x="44" y="29"/>
                        <a:pt x="43" y="28"/>
                      </a:cubicBezTo>
                      <a:cubicBezTo>
                        <a:pt x="37" y="18"/>
                        <a:pt x="44" y="29"/>
                        <a:pt x="40" y="21"/>
                      </a:cubicBezTo>
                      <a:cubicBezTo>
                        <a:pt x="37" y="15"/>
                        <a:pt x="32" y="12"/>
                        <a:pt x="27" y="7"/>
                      </a:cubicBezTo>
                      <a:cubicBezTo>
                        <a:pt x="28" y="3"/>
                        <a:pt x="29" y="3"/>
                        <a:pt x="28" y="0"/>
                      </a:cubicBezTo>
                      <a:cubicBezTo>
                        <a:pt x="22" y="1"/>
                        <a:pt x="23" y="6"/>
                        <a:pt x="19" y="7"/>
                      </a:cubicBezTo>
                      <a:cubicBezTo>
                        <a:pt x="15" y="8"/>
                        <a:pt x="12" y="9"/>
                        <a:pt x="8" y="11"/>
                      </a:cubicBezTo>
                      <a:cubicBezTo>
                        <a:pt x="10" y="13"/>
                        <a:pt x="8" y="15"/>
                        <a:pt x="6" y="17"/>
                      </a:cubicBezTo>
                      <a:cubicBezTo>
                        <a:pt x="6" y="21"/>
                        <a:pt x="10" y="28"/>
                        <a:pt x="10" y="28"/>
                      </a:cubicBezTo>
                      <a:cubicBezTo>
                        <a:pt x="10" y="31"/>
                        <a:pt x="10" y="35"/>
                        <a:pt x="9" y="38"/>
                      </a:cubicBezTo>
                      <a:cubicBezTo>
                        <a:pt x="9" y="40"/>
                        <a:pt x="6" y="42"/>
                        <a:pt x="6" y="42"/>
                      </a:cubicBezTo>
                      <a:cubicBezTo>
                        <a:pt x="5" y="45"/>
                        <a:pt x="0" y="51"/>
                        <a:pt x="0" y="51"/>
                      </a:cubicBezTo>
                      <a:cubicBezTo>
                        <a:pt x="2" y="55"/>
                        <a:pt x="6" y="62"/>
                        <a:pt x="6" y="62"/>
                      </a:cubicBezTo>
                      <a:cubicBezTo>
                        <a:pt x="8" y="68"/>
                        <a:pt x="12" y="72"/>
                        <a:pt x="18" y="74"/>
                      </a:cubicBezTo>
                      <a:cubicBezTo>
                        <a:pt x="23" y="79"/>
                        <a:pt x="18" y="86"/>
                        <a:pt x="14" y="90"/>
                      </a:cubicBezTo>
                      <a:cubicBezTo>
                        <a:pt x="12" y="92"/>
                        <a:pt x="9" y="94"/>
                        <a:pt x="9" y="94"/>
                      </a:cubicBezTo>
                      <a:cubicBezTo>
                        <a:pt x="9" y="94"/>
                        <a:pt x="9" y="92"/>
                        <a:pt x="9" y="92"/>
                      </a:cubicBezTo>
                      <a:close/>
                    </a:path>
                  </a:pathLst>
                </a:custGeom>
                <a:solidFill>
                  <a:srgbClr val="FFFF00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" name="Лысковский"/>
                <p:cNvSpPr>
                  <a:spLocks/>
                </p:cNvSpPr>
                <p:nvPr/>
              </p:nvSpPr>
              <p:spPr bwMode="auto">
                <a:xfrm>
                  <a:off x="3759002" y="3572496"/>
                  <a:ext cx="733425" cy="771525"/>
                </a:xfrm>
                <a:custGeom>
                  <a:avLst/>
                  <a:gdLst>
                    <a:gd name="T0" fmla="*/ 2147483646 w 77"/>
                    <a:gd name="T1" fmla="*/ 2147483646 h 81"/>
                    <a:gd name="T2" fmla="*/ 2147483646 w 77"/>
                    <a:gd name="T3" fmla="*/ 2147483646 h 81"/>
                    <a:gd name="T4" fmla="*/ 2147483646 w 77"/>
                    <a:gd name="T5" fmla="*/ 2147483646 h 81"/>
                    <a:gd name="T6" fmla="*/ 2147483646 w 77"/>
                    <a:gd name="T7" fmla="*/ 2147483646 h 81"/>
                    <a:gd name="T8" fmla="*/ 2147483646 w 77"/>
                    <a:gd name="T9" fmla="*/ 2147483646 h 81"/>
                    <a:gd name="T10" fmla="*/ 2147483646 w 77"/>
                    <a:gd name="T11" fmla="*/ 2147483646 h 81"/>
                    <a:gd name="T12" fmla="*/ 2147483646 w 77"/>
                    <a:gd name="T13" fmla="*/ 2147483646 h 81"/>
                    <a:gd name="T14" fmla="*/ 2147483646 w 77"/>
                    <a:gd name="T15" fmla="*/ 2147483646 h 81"/>
                    <a:gd name="T16" fmla="*/ 2147483646 w 77"/>
                    <a:gd name="T17" fmla="*/ 2147483646 h 81"/>
                    <a:gd name="T18" fmla="*/ 2147483646 w 77"/>
                    <a:gd name="T19" fmla="*/ 2147483646 h 81"/>
                    <a:gd name="T20" fmla="*/ 2147483646 w 77"/>
                    <a:gd name="T21" fmla="*/ 2147483646 h 81"/>
                    <a:gd name="T22" fmla="*/ 2147483646 w 77"/>
                    <a:gd name="T23" fmla="*/ 2147483646 h 81"/>
                    <a:gd name="T24" fmla="*/ 2147483646 w 77"/>
                    <a:gd name="T25" fmla="*/ 2147483646 h 81"/>
                    <a:gd name="T26" fmla="*/ 2147483646 w 77"/>
                    <a:gd name="T27" fmla="*/ 2147483646 h 81"/>
                    <a:gd name="T28" fmla="*/ 2147483646 w 77"/>
                    <a:gd name="T29" fmla="*/ 2147483646 h 81"/>
                    <a:gd name="T30" fmla="*/ 2147483646 w 77"/>
                    <a:gd name="T31" fmla="*/ 2147483646 h 81"/>
                    <a:gd name="T32" fmla="*/ 2147483646 w 77"/>
                    <a:gd name="T33" fmla="*/ 2147483646 h 81"/>
                    <a:gd name="T34" fmla="*/ 2147483646 w 77"/>
                    <a:gd name="T35" fmla="*/ 2147483646 h 81"/>
                    <a:gd name="T36" fmla="*/ 0 w 77"/>
                    <a:gd name="T37" fmla="*/ 2147483646 h 81"/>
                    <a:gd name="T38" fmla="*/ 2147483646 w 77"/>
                    <a:gd name="T39" fmla="*/ 2147483646 h 81"/>
                    <a:gd name="T40" fmla="*/ 2147483646 w 77"/>
                    <a:gd name="T41" fmla="*/ 2147483646 h 81"/>
                    <a:gd name="T42" fmla="*/ 0 w 77"/>
                    <a:gd name="T43" fmla="*/ 2147483646 h 81"/>
                    <a:gd name="T44" fmla="*/ 2147483646 w 77"/>
                    <a:gd name="T45" fmla="*/ 2147483646 h 81"/>
                    <a:gd name="T46" fmla="*/ 2147483646 w 77"/>
                    <a:gd name="T47" fmla="*/ 2147483646 h 81"/>
                    <a:gd name="T48" fmla="*/ 2147483646 w 77"/>
                    <a:gd name="T49" fmla="*/ 2147483646 h 81"/>
                    <a:gd name="T50" fmla="*/ 2147483646 w 77"/>
                    <a:gd name="T51" fmla="*/ 2147483646 h 81"/>
                    <a:gd name="T52" fmla="*/ 2147483646 w 77"/>
                    <a:gd name="T53" fmla="*/ 2147483646 h 8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77"/>
                    <a:gd name="T82" fmla="*/ 0 h 81"/>
                    <a:gd name="T83" fmla="*/ 77 w 77"/>
                    <a:gd name="T84" fmla="*/ 81 h 81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77" h="81">
                      <a:moveTo>
                        <a:pt x="52" y="2"/>
                      </a:moveTo>
                      <a:cubicBezTo>
                        <a:pt x="52" y="17"/>
                        <a:pt x="53" y="32"/>
                        <a:pt x="53" y="47"/>
                      </a:cubicBezTo>
                      <a:cubicBezTo>
                        <a:pt x="53" y="51"/>
                        <a:pt x="50" y="56"/>
                        <a:pt x="54" y="60"/>
                      </a:cubicBezTo>
                      <a:cubicBezTo>
                        <a:pt x="56" y="56"/>
                        <a:pt x="55" y="57"/>
                        <a:pt x="60" y="58"/>
                      </a:cubicBezTo>
                      <a:cubicBezTo>
                        <a:pt x="59" y="61"/>
                        <a:pt x="57" y="63"/>
                        <a:pt x="55" y="65"/>
                      </a:cubicBezTo>
                      <a:cubicBezTo>
                        <a:pt x="54" y="66"/>
                        <a:pt x="52" y="68"/>
                        <a:pt x="52" y="68"/>
                      </a:cubicBezTo>
                      <a:cubicBezTo>
                        <a:pt x="54" y="72"/>
                        <a:pt x="63" y="63"/>
                        <a:pt x="63" y="63"/>
                      </a:cubicBezTo>
                      <a:cubicBezTo>
                        <a:pt x="68" y="64"/>
                        <a:pt x="73" y="64"/>
                        <a:pt x="77" y="68"/>
                      </a:cubicBezTo>
                      <a:cubicBezTo>
                        <a:pt x="75" y="70"/>
                        <a:pt x="75" y="68"/>
                        <a:pt x="73" y="67"/>
                      </a:cubicBezTo>
                      <a:cubicBezTo>
                        <a:pt x="62" y="69"/>
                        <a:pt x="67" y="69"/>
                        <a:pt x="61" y="75"/>
                      </a:cubicBezTo>
                      <a:cubicBezTo>
                        <a:pt x="60" y="77"/>
                        <a:pt x="60" y="79"/>
                        <a:pt x="58" y="81"/>
                      </a:cubicBezTo>
                      <a:cubicBezTo>
                        <a:pt x="53" y="80"/>
                        <a:pt x="51" y="77"/>
                        <a:pt x="48" y="74"/>
                      </a:cubicBezTo>
                      <a:cubicBezTo>
                        <a:pt x="46" y="72"/>
                        <a:pt x="43" y="69"/>
                        <a:pt x="43" y="69"/>
                      </a:cubicBezTo>
                      <a:cubicBezTo>
                        <a:pt x="37" y="70"/>
                        <a:pt x="35" y="72"/>
                        <a:pt x="30" y="74"/>
                      </a:cubicBezTo>
                      <a:cubicBezTo>
                        <a:pt x="28" y="75"/>
                        <a:pt x="25" y="78"/>
                        <a:pt x="25" y="78"/>
                      </a:cubicBezTo>
                      <a:cubicBezTo>
                        <a:pt x="23" y="76"/>
                        <a:pt x="23" y="79"/>
                        <a:pt x="22" y="80"/>
                      </a:cubicBezTo>
                      <a:cubicBezTo>
                        <a:pt x="2" y="79"/>
                        <a:pt x="3" y="81"/>
                        <a:pt x="8" y="65"/>
                      </a:cubicBezTo>
                      <a:cubicBezTo>
                        <a:pt x="8" y="63"/>
                        <a:pt x="8" y="58"/>
                        <a:pt x="6" y="56"/>
                      </a:cubicBezTo>
                      <a:cubicBezTo>
                        <a:pt x="4" y="54"/>
                        <a:pt x="0" y="51"/>
                        <a:pt x="0" y="51"/>
                      </a:cubicBezTo>
                      <a:cubicBezTo>
                        <a:pt x="2" y="49"/>
                        <a:pt x="0" y="42"/>
                        <a:pt x="1" y="39"/>
                      </a:cubicBezTo>
                      <a:cubicBezTo>
                        <a:pt x="2" y="37"/>
                        <a:pt x="5" y="35"/>
                        <a:pt x="5" y="35"/>
                      </a:cubicBezTo>
                      <a:cubicBezTo>
                        <a:pt x="4" y="32"/>
                        <a:pt x="2" y="30"/>
                        <a:pt x="0" y="27"/>
                      </a:cubicBezTo>
                      <a:cubicBezTo>
                        <a:pt x="2" y="19"/>
                        <a:pt x="9" y="17"/>
                        <a:pt x="17" y="16"/>
                      </a:cubicBezTo>
                      <a:cubicBezTo>
                        <a:pt x="21" y="12"/>
                        <a:pt x="27" y="13"/>
                        <a:pt x="31" y="9"/>
                      </a:cubicBezTo>
                      <a:cubicBezTo>
                        <a:pt x="33" y="7"/>
                        <a:pt x="38" y="5"/>
                        <a:pt x="38" y="5"/>
                      </a:cubicBezTo>
                      <a:cubicBezTo>
                        <a:pt x="39" y="6"/>
                        <a:pt x="40" y="8"/>
                        <a:pt x="41" y="9"/>
                      </a:cubicBezTo>
                      <a:cubicBezTo>
                        <a:pt x="42" y="8"/>
                        <a:pt x="52" y="0"/>
                        <a:pt x="52" y="2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" name="Лысковский 2"/>
                <p:cNvSpPr>
                  <a:spLocks/>
                </p:cNvSpPr>
                <p:nvPr/>
              </p:nvSpPr>
              <p:spPr bwMode="auto">
                <a:xfrm>
                  <a:off x="3568502" y="4258296"/>
                  <a:ext cx="895350" cy="504825"/>
                </a:xfrm>
                <a:custGeom>
                  <a:avLst/>
                  <a:gdLst>
                    <a:gd name="T0" fmla="*/ 2147483646 w 94"/>
                    <a:gd name="T1" fmla="*/ 2147483646 h 53"/>
                    <a:gd name="T2" fmla="*/ 0 w 94"/>
                    <a:gd name="T3" fmla="*/ 2147483646 h 53"/>
                    <a:gd name="T4" fmla="*/ 2147483646 w 94"/>
                    <a:gd name="T5" fmla="*/ 2147483646 h 53"/>
                    <a:gd name="T6" fmla="*/ 2147483646 w 94"/>
                    <a:gd name="T7" fmla="*/ 2147483646 h 53"/>
                    <a:gd name="T8" fmla="*/ 2147483646 w 94"/>
                    <a:gd name="T9" fmla="*/ 2147483646 h 53"/>
                    <a:gd name="T10" fmla="*/ 2147483646 w 94"/>
                    <a:gd name="T11" fmla="*/ 2147483646 h 53"/>
                    <a:gd name="T12" fmla="*/ 2147483646 w 94"/>
                    <a:gd name="T13" fmla="*/ 2147483646 h 53"/>
                    <a:gd name="T14" fmla="*/ 2147483646 w 94"/>
                    <a:gd name="T15" fmla="*/ 2147483646 h 53"/>
                    <a:gd name="T16" fmla="*/ 2147483646 w 94"/>
                    <a:gd name="T17" fmla="*/ 2147483646 h 53"/>
                    <a:gd name="T18" fmla="*/ 2147483646 w 94"/>
                    <a:gd name="T19" fmla="*/ 2147483646 h 53"/>
                    <a:gd name="T20" fmla="*/ 2147483646 w 94"/>
                    <a:gd name="T21" fmla="*/ 2147483646 h 53"/>
                    <a:gd name="T22" fmla="*/ 2147483646 w 94"/>
                    <a:gd name="T23" fmla="*/ 2147483646 h 53"/>
                    <a:gd name="T24" fmla="*/ 2147483646 w 94"/>
                    <a:gd name="T25" fmla="*/ 2147483646 h 53"/>
                    <a:gd name="T26" fmla="*/ 2147483646 w 94"/>
                    <a:gd name="T27" fmla="*/ 2147483646 h 53"/>
                    <a:gd name="T28" fmla="*/ 2147483646 w 94"/>
                    <a:gd name="T29" fmla="*/ 2147483646 h 53"/>
                    <a:gd name="T30" fmla="*/ 2147483646 w 94"/>
                    <a:gd name="T31" fmla="*/ 2147483646 h 53"/>
                    <a:gd name="T32" fmla="*/ 2147483646 w 94"/>
                    <a:gd name="T33" fmla="*/ 2147483646 h 53"/>
                    <a:gd name="T34" fmla="*/ 2147483646 w 94"/>
                    <a:gd name="T35" fmla="*/ 2147483646 h 53"/>
                    <a:gd name="T36" fmla="*/ 2147483646 w 94"/>
                    <a:gd name="T37" fmla="*/ 2147483646 h 53"/>
                    <a:gd name="T38" fmla="*/ 2147483646 w 94"/>
                    <a:gd name="T39" fmla="*/ 2147483646 h 53"/>
                    <a:gd name="T40" fmla="*/ 2147483646 w 94"/>
                    <a:gd name="T41" fmla="*/ 2147483646 h 53"/>
                    <a:gd name="T42" fmla="*/ 2147483646 w 94"/>
                    <a:gd name="T43" fmla="*/ 2147483646 h 53"/>
                    <a:gd name="T44" fmla="*/ 2147483646 w 94"/>
                    <a:gd name="T45" fmla="*/ 2147483646 h 53"/>
                    <a:gd name="T46" fmla="*/ 2147483646 w 94"/>
                    <a:gd name="T47" fmla="*/ 2147483646 h 53"/>
                    <a:gd name="T48" fmla="*/ 2147483646 w 94"/>
                    <a:gd name="T49" fmla="*/ 2147483646 h 53"/>
                    <a:gd name="T50" fmla="*/ 2147483646 w 94"/>
                    <a:gd name="T51" fmla="*/ 2147483646 h 53"/>
                    <a:gd name="T52" fmla="*/ 2147483646 w 94"/>
                    <a:gd name="T53" fmla="*/ 2147483646 h 53"/>
                    <a:gd name="T54" fmla="*/ 2147483646 w 94"/>
                    <a:gd name="T55" fmla="*/ 2147483646 h 53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94"/>
                    <a:gd name="T85" fmla="*/ 0 h 53"/>
                    <a:gd name="T86" fmla="*/ 94 w 94"/>
                    <a:gd name="T87" fmla="*/ 53 h 53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94" h="53">
                      <a:moveTo>
                        <a:pt x="1" y="19"/>
                      </a:moveTo>
                      <a:cubicBezTo>
                        <a:pt x="2" y="20"/>
                        <a:pt x="1" y="22"/>
                        <a:pt x="0" y="24"/>
                      </a:cubicBezTo>
                      <a:cubicBezTo>
                        <a:pt x="1" y="25"/>
                        <a:pt x="4" y="28"/>
                        <a:pt x="4" y="28"/>
                      </a:cubicBezTo>
                      <a:cubicBezTo>
                        <a:pt x="2" y="30"/>
                        <a:pt x="1" y="31"/>
                        <a:pt x="3" y="33"/>
                      </a:cubicBezTo>
                      <a:cubicBezTo>
                        <a:pt x="4" y="35"/>
                        <a:pt x="7" y="37"/>
                        <a:pt x="7" y="37"/>
                      </a:cubicBezTo>
                      <a:cubicBezTo>
                        <a:pt x="4" y="42"/>
                        <a:pt x="6" y="42"/>
                        <a:pt x="12" y="43"/>
                      </a:cubicBezTo>
                      <a:cubicBezTo>
                        <a:pt x="17" y="41"/>
                        <a:pt x="15" y="41"/>
                        <a:pt x="20" y="42"/>
                      </a:cubicBezTo>
                      <a:cubicBezTo>
                        <a:pt x="23" y="45"/>
                        <a:pt x="21" y="44"/>
                        <a:pt x="25" y="45"/>
                      </a:cubicBezTo>
                      <a:cubicBezTo>
                        <a:pt x="28" y="48"/>
                        <a:pt x="27" y="46"/>
                        <a:pt x="31" y="45"/>
                      </a:cubicBezTo>
                      <a:cubicBezTo>
                        <a:pt x="39" y="46"/>
                        <a:pt x="36" y="47"/>
                        <a:pt x="44" y="46"/>
                      </a:cubicBezTo>
                      <a:cubicBezTo>
                        <a:pt x="47" y="45"/>
                        <a:pt x="48" y="46"/>
                        <a:pt x="51" y="47"/>
                      </a:cubicBezTo>
                      <a:cubicBezTo>
                        <a:pt x="55" y="45"/>
                        <a:pt x="54" y="42"/>
                        <a:pt x="58" y="40"/>
                      </a:cubicBezTo>
                      <a:cubicBezTo>
                        <a:pt x="62" y="42"/>
                        <a:pt x="69" y="46"/>
                        <a:pt x="69" y="46"/>
                      </a:cubicBezTo>
                      <a:cubicBezTo>
                        <a:pt x="68" y="49"/>
                        <a:pt x="68" y="51"/>
                        <a:pt x="70" y="53"/>
                      </a:cubicBezTo>
                      <a:cubicBezTo>
                        <a:pt x="72" y="52"/>
                        <a:pt x="77" y="50"/>
                        <a:pt x="77" y="50"/>
                      </a:cubicBezTo>
                      <a:cubicBezTo>
                        <a:pt x="76" y="44"/>
                        <a:pt x="75" y="38"/>
                        <a:pt x="69" y="35"/>
                      </a:cubicBezTo>
                      <a:cubicBezTo>
                        <a:pt x="70" y="32"/>
                        <a:pt x="71" y="32"/>
                        <a:pt x="74" y="31"/>
                      </a:cubicBezTo>
                      <a:cubicBezTo>
                        <a:pt x="75" y="30"/>
                        <a:pt x="75" y="23"/>
                        <a:pt x="77" y="20"/>
                      </a:cubicBezTo>
                      <a:cubicBezTo>
                        <a:pt x="79" y="17"/>
                        <a:pt x="86" y="12"/>
                        <a:pt x="86" y="12"/>
                      </a:cubicBezTo>
                      <a:cubicBezTo>
                        <a:pt x="88" y="7"/>
                        <a:pt x="91" y="8"/>
                        <a:pt x="94" y="5"/>
                      </a:cubicBezTo>
                      <a:cubicBezTo>
                        <a:pt x="92" y="0"/>
                        <a:pt x="93" y="1"/>
                        <a:pt x="88" y="2"/>
                      </a:cubicBezTo>
                      <a:cubicBezTo>
                        <a:pt x="85" y="5"/>
                        <a:pt x="83" y="11"/>
                        <a:pt x="80" y="14"/>
                      </a:cubicBezTo>
                      <a:cubicBezTo>
                        <a:pt x="77" y="14"/>
                        <a:pt x="74" y="14"/>
                        <a:pt x="71" y="13"/>
                      </a:cubicBezTo>
                      <a:cubicBezTo>
                        <a:pt x="68" y="12"/>
                        <a:pt x="65" y="7"/>
                        <a:pt x="65" y="7"/>
                      </a:cubicBezTo>
                      <a:cubicBezTo>
                        <a:pt x="64" y="5"/>
                        <a:pt x="62" y="2"/>
                        <a:pt x="62" y="2"/>
                      </a:cubicBezTo>
                      <a:cubicBezTo>
                        <a:pt x="54" y="4"/>
                        <a:pt x="48" y="14"/>
                        <a:pt x="39" y="15"/>
                      </a:cubicBezTo>
                      <a:cubicBezTo>
                        <a:pt x="30" y="16"/>
                        <a:pt x="21" y="16"/>
                        <a:pt x="12" y="16"/>
                      </a:cubicBezTo>
                      <a:cubicBezTo>
                        <a:pt x="10" y="17"/>
                        <a:pt x="1" y="23"/>
                        <a:pt x="1" y="19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" name="Воротынский"/>
                <p:cNvSpPr>
                  <a:spLocks/>
                </p:cNvSpPr>
                <p:nvPr/>
              </p:nvSpPr>
              <p:spPr bwMode="auto">
                <a:xfrm>
                  <a:off x="4244777" y="3572496"/>
                  <a:ext cx="657225" cy="666750"/>
                </a:xfrm>
                <a:custGeom>
                  <a:avLst/>
                  <a:gdLst>
                    <a:gd name="T0" fmla="*/ 2147483646 w 69"/>
                    <a:gd name="T1" fmla="*/ 2147483646 h 70"/>
                    <a:gd name="T2" fmla="*/ 2147483646 w 69"/>
                    <a:gd name="T3" fmla="*/ 2147483646 h 70"/>
                    <a:gd name="T4" fmla="*/ 2147483646 w 69"/>
                    <a:gd name="T5" fmla="*/ 2147483646 h 70"/>
                    <a:gd name="T6" fmla="*/ 2147483646 w 69"/>
                    <a:gd name="T7" fmla="*/ 2147483646 h 70"/>
                    <a:gd name="T8" fmla="*/ 2147483646 w 69"/>
                    <a:gd name="T9" fmla="*/ 2147483646 h 70"/>
                    <a:gd name="T10" fmla="*/ 2147483646 w 69"/>
                    <a:gd name="T11" fmla="*/ 2147483646 h 70"/>
                    <a:gd name="T12" fmla="*/ 2147483646 w 69"/>
                    <a:gd name="T13" fmla="*/ 2147483646 h 70"/>
                    <a:gd name="T14" fmla="*/ 2147483646 w 69"/>
                    <a:gd name="T15" fmla="*/ 2147483646 h 70"/>
                    <a:gd name="T16" fmla="*/ 2147483646 w 69"/>
                    <a:gd name="T17" fmla="*/ 2147483646 h 70"/>
                    <a:gd name="T18" fmla="*/ 2147483646 w 69"/>
                    <a:gd name="T19" fmla="*/ 2147483646 h 70"/>
                    <a:gd name="T20" fmla="*/ 2147483646 w 69"/>
                    <a:gd name="T21" fmla="*/ 2147483646 h 70"/>
                    <a:gd name="T22" fmla="*/ 2147483646 w 69"/>
                    <a:gd name="T23" fmla="*/ 2147483646 h 70"/>
                    <a:gd name="T24" fmla="*/ 2147483646 w 69"/>
                    <a:gd name="T25" fmla="*/ 2147483646 h 70"/>
                    <a:gd name="T26" fmla="*/ 2147483646 w 69"/>
                    <a:gd name="T27" fmla="*/ 2147483646 h 70"/>
                    <a:gd name="T28" fmla="*/ 2147483646 w 69"/>
                    <a:gd name="T29" fmla="*/ 2147483646 h 70"/>
                    <a:gd name="T30" fmla="*/ 2147483646 w 69"/>
                    <a:gd name="T31" fmla="*/ 2147483646 h 70"/>
                    <a:gd name="T32" fmla="*/ 2147483646 w 69"/>
                    <a:gd name="T33" fmla="*/ 2147483646 h 70"/>
                    <a:gd name="T34" fmla="*/ 2147483646 w 69"/>
                    <a:gd name="T35" fmla="*/ 2147483646 h 70"/>
                    <a:gd name="T36" fmla="*/ 2147483646 w 69"/>
                    <a:gd name="T37" fmla="*/ 2147483646 h 70"/>
                    <a:gd name="T38" fmla="*/ 2147483646 w 69"/>
                    <a:gd name="T39" fmla="*/ 2147483646 h 70"/>
                    <a:gd name="T40" fmla="*/ 2147483646 w 69"/>
                    <a:gd name="T41" fmla="*/ 2147483646 h 70"/>
                    <a:gd name="T42" fmla="*/ 2147483646 w 69"/>
                    <a:gd name="T43" fmla="*/ 2147483646 h 70"/>
                    <a:gd name="T44" fmla="*/ 2147483646 w 69"/>
                    <a:gd name="T45" fmla="*/ 2147483646 h 70"/>
                    <a:gd name="T46" fmla="*/ 2147483646 w 69"/>
                    <a:gd name="T47" fmla="*/ 2147483646 h 70"/>
                    <a:gd name="T48" fmla="*/ 2147483646 w 69"/>
                    <a:gd name="T49" fmla="*/ 2147483646 h 70"/>
                    <a:gd name="T50" fmla="*/ 2147483646 w 69"/>
                    <a:gd name="T51" fmla="*/ 2147483646 h 70"/>
                    <a:gd name="T52" fmla="*/ 2147483646 w 69"/>
                    <a:gd name="T53" fmla="*/ 2147483646 h 70"/>
                    <a:gd name="T54" fmla="*/ 2147483646 w 69"/>
                    <a:gd name="T55" fmla="*/ 2147483646 h 7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69"/>
                    <a:gd name="T85" fmla="*/ 0 h 70"/>
                    <a:gd name="T86" fmla="*/ 69 w 69"/>
                    <a:gd name="T87" fmla="*/ 70 h 70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69" h="70">
                      <a:moveTo>
                        <a:pt x="27" y="8"/>
                      </a:moveTo>
                      <a:cubicBezTo>
                        <a:pt x="31" y="12"/>
                        <a:pt x="33" y="13"/>
                        <a:pt x="38" y="14"/>
                      </a:cubicBezTo>
                      <a:cubicBezTo>
                        <a:pt x="41" y="16"/>
                        <a:pt x="47" y="20"/>
                        <a:pt x="47" y="20"/>
                      </a:cubicBezTo>
                      <a:cubicBezTo>
                        <a:pt x="50" y="19"/>
                        <a:pt x="52" y="19"/>
                        <a:pt x="54" y="17"/>
                      </a:cubicBezTo>
                      <a:cubicBezTo>
                        <a:pt x="60" y="18"/>
                        <a:pt x="63" y="17"/>
                        <a:pt x="61" y="23"/>
                      </a:cubicBezTo>
                      <a:cubicBezTo>
                        <a:pt x="61" y="27"/>
                        <a:pt x="64" y="34"/>
                        <a:pt x="62" y="38"/>
                      </a:cubicBezTo>
                      <a:cubicBezTo>
                        <a:pt x="61" y="41"/>
                        <a:pt x="53" y="42"/>
                        <a:pt x="51" y="46"/>
                      </a:cubicBezTo>
                      <a:cubicBezTo>
                        <a:pt x="52" y="51"/>
                        <a:pt x="57" y="59"/>
                        <a:pt x="62" y="62"/>
                      </a:cubicBezTo>
                      <a:cubicBezTo>
                        <a:pt x="64" y="63"/>
                        <a:pt x="69" y="66"/>
                        <a:pt x="69" y="66"/>
                      </a:cubicBezTo>
                      <a:cubicBezTo>
                        <a:pt x="69" y="66"/>
                        <a:pt x="68" y="69"/>
                        <a:pt x="67" y="69"/>
                      </a:cubicBezTo>
                      <a:cubicBezTo>
                        <a:pt x="64" y="69"/>
                        <a:pt x="61" y="64"/>
                        <a:pt x="59" y="62"/>
                      </a:cubicBezTo>
                      <a:cubicBezTo>
                        <a:pt x="57" y="60"/>
                        <a:pt x="54" y="60"/>
                        <a:pt x="52" y="59"/>
                      </a:cubicBezTo>
                      <a:cubicBezTo>
                        <a:pt x="51" y="59"/>
                        <a:pt x="50" y="58"/>
                        <a:pt x="50" y="58"/>
                      </a:cubicBezTo>
                      <a:cubicBezTo>
                        <a:pt x="48" y="59"/>
                        <a:pt x="45" y="61"/>
                        <a:pt x="45" y="61"/>
                      </a:cubicBezTo>
                      <a:cubicBezTo>
                        <a:pt x="43" y="68"/>
                        <a:pt x="41" y="69"/>
                        <a:pt x="33" y="70"/>
                      </a:cubicBezTo>
                      <a:cubicBezTo>
                        <a:pt x="26" y="69"/>
                        <a:pt x="28" y="67"/>
                        <a:pt x="23" y="65"/>
                      </a:cubicBezTo>
                      <a:cubicBezTo>
                        <a:pt x="22" y="64"/>
                        <a:pt x="19" y="63"/>
                        <a:pt x="19" y="63"/>
                      </a:cubicBezTo>
                      <a:cubicBezTo>
                        <a:pt x="11" y="64"/>
                        <a:pt x="12" y="65"/>
                        <a:pt x="6" y="68"/>
                      </a:cubicBezTo>
                      <a:cubicBezTo>
                        <a:pt x="5" y="68"/>
                        <a:pt x="3" y="68"/>
                        <a:pt x="2" y="67"/>
                      </a:cubicBezTo>
                      <a:cubicBezTo>
                        <a:pt x="0" y="65"/>
                        <a:pt x="8" y="61"/>
                        <a:pt x="8" y="61"/>
                      </a:cubicBezTo>
                      <a:cubicBezTo>
                        <a:pt x="8" y="60"/>
                        <a:pt x="8" y="58"/>
                        <a:pt x="7" y="57"/>
                      </a:cubicBezTo>
                      <a:cubicBezTo>
                        <a:pt x="6" y="56"/>
                        <a:pt x="3" y="60"/>
                        <a:pt x="3" y="60"/>
                      </a:cubicBezTo>
                      <a:cubicBezTo>
                        <a:pt x="0" y="57"/>
                        <a:pt x="1" y="55"/>
                        <a:pt x="2" y="49"/>
                      </a:cubicBezTo>
                      <a:cubicBezTo>
                        <a:pt x="2" y="41"/>
                        <a:pt x="3" y="25"/>
                        <a:pt x="1" y="15"/>
                      </a:cubicBezTo>
                      <a:cubicBezTo>
                        <a:pt x="1" y="10"/>
                        <a:pt x="0" y="5"/>
                        <a:pt x="2" y="1"/>
                      </a:cubicBezTo>
                      <a:cubicBezTo>
                        <a:pt x="3" y="0"/>
                        <a:pt x="6" y="3"/>
                        <a:pt x="6" y="3"/>
                      </a:cubicBezTo>
                      <a:cubicBezTo>
                        <a:pt x="19" y="1"/>
                        <a:pt x="13" y="3"/>
                        <a:pt x="23" y="6"/>
                      </a:cubicBezTo>
                      <a:cubicBezTo>
                        <a:pt x="23" y="6"/>
                        <a:pt x="30" y="11"/>
                        <a:pt x="27" y="8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0" name="Воротынский 2"/>
                <p:cNvSpPr>
                  <a:spLocks/>
                </p:cNvSpPr>
                <p:nvPr/>
              </p:nvSpPr>
              <p:spPr bwMode="auto">
                <a:xfrm>
                  <a:off x="4330502" y="4191621"/>
                  <a:ext cx="809625" cy="561975"/>
                </a:xfrm>
                <a:custGeom>
                  <a:avLst/>
                  <a:gdLst>
                    <a:gd name="T0" fmla="*/ 2147483646 w 85"/>
                    <a:gd name="T1" fmla="*/ 2147483646 h 59"/>
                    <a:gd name="T2" fmla="*/ 2147483646 w 85"/>
                    <a:gd name="T3" fmla="*/ 2147483646 h 59"/>
                    <a:gd name="T4" fmla="*/ 2147483646 w 85"/>
                    <a:gd name="T5" fmla="*/ 2147483646 h 59"/>
                    <a:gd name="T6" fmla="*/ 2147483646 w 85"/>
                    <a:gd name="T7" fmla="*/ 0 h 59"/>
                    <a:gd name="T8" fmla="*/ 2147483646 w 85"/>
                    <a:gd name="T9" fmla="*/ 2147483646 h 59"/>
                    <a:gd name="T10" fmla="*/ 2147483646 w 85"/>
                    <a:gd name="T11" fmla="*/ 2147483646 h 59"/>
                    <a:gd name="T12" fmla="*/ 2147483646 w 85"/>
                    <a:gd name="T13" fmla="*/ 2147483646 h 59"/>
                    <a:gd name="T14" fmla="*/ 2147483646 w 85"/>
                    <a:gd name="T15" fmla="*/ 2147483646 h 59"/>
                    <a:gd name="T16" fmla="*/ 2147483646 w 85"/>
                    <a:gd name="T17" fmla="*/ 2147483646 h 59"/>
                    <a:gd name="T18" fmla="*/ 2147483646 w 85"/>
                    <a:gd name="T19" fmla="*/ 2147483646 h 59"/>
                    <a:gd name="T20" fmla="*/ 2147483646 w 85"/>
                    <a:gd name="T21" fmla="*/ 2147483646 h 59"/>
                    <a:gd name="T22" fmla="*/ 2147483646 w 85"/>
                    <a:gd name="T23" fmla="*/ 2147483646 h 59"/>
                    <a:gd name="T24" fmla="*/ 2147483646 w 85"/>
                    <a:gd name="T25" fmla="*/ 2147483646 h 59"/>
                    <a:gd name="T26" fmla="*/ 2147483646 w 85"/>
                    <a:gd name="T27" fmla="*/ 2147483646 h 59"/>
                    <a:gd name="T28" fmla="*/ 2147483646 w 85"/>
                    <a:gd name="T29" fmla="*/ 2147483646 h 59"/>
                    <a:gd name="T30" fmla="*/ 2147483646 w 85"/>
                    <a:gd name="T31" fmla="*/ 2147483646 h 59"/>
                    <a:gd name="T32" fmla="*/ 2147483646 w 85"/>
                    <a:gd name="T33" fmla="*/ 2147483646 h 59"/>
                    <a:gd name="T34" fmla="*/ 2147483646 w 85"/>
                    <a:gd name="T35" fmla="*/ 2147483646 h 59"/>
                    <a:gd name="T36" fmla="*/ 2147483646 w 85"/>
                    <a:gd name="T37" fmla="*/ 2147483646 h 59"/>
                    <a:gd name="T38" fmla="*/ 2147483646 w 85"/>
                    <a:gd name="T39" fmla="*/ 2147483646 h 59"/>
                    <a:gd name="T40" fmla="*/ 2147483646 w 85"/>
                    <a:gd name="T41" fmla="*/ 2147483646 h 59"/>
                    <a:gd name="T42" fmla="*/ 2147483646 w 85"/>
                    <a:gd name="T43" fmla="*/ 2147483646 h 59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85"/>
                    <a:gd name="T67" fmla="*/ 0 h 59"/>
                    <a:gd name="T68" fmla="*/ 85 w 85"/>
                    <a:gd name="T69" fmla="*/ 59 h 59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85" h="59">
                      <a:moveTo>
                        <a:pt x="13" y="8"/>
                      </a:moveTo>
                      <a:cubicBezTo>
                        <a:pt x="17" y="10"/>
                        <a:pt x="15" y="10"/>
                        <a:pt x="22" y="11"/>
                      </a:cubicBezTo>
                      <a:cubicBezTo>
                        <a:pt x="29" y="10"/>
                        <a:pt x="30" y="9"/>
                        <a:pt x="36" y="6"/>
                      </a:cubicBezTo>
                      <a:cubicBezTo>
                        <a:pt x="38" y="5"/>
                        <a:pt x="41" y="0"/>
                        <a:pt x="41" y="0"/>
                      </a:cubicBezTo>
                      <a:cubicBezTo>
                        <a:pt x="52" y="2"/>
                        <a:pt x="48" y="5"/>
                        <a:pt x="55" y="9"/>
                      </a:cubicBezTo>
                      <a:cubicBezTo>
                        <a:pt x="58" y="8"/>
                        <a:pt x="62" y="6"/>
                        <a:pt x="64" y="4"/>
                      </a:cubicBezTo>
                      <a:cubicBezTo>
                        <a:pt x="74" y="6"/>
                        <a:pt x="72" y="26"/>
                        <a:pt x="82" y="28"/>
                      </a:cubicBezTo>
                      <a:cubicBezTo>
                        <a:pt x="84" y="30"/>
                        <a:pt x="85" y="30"/>
                        <a:pt x="84" y="36"/>
                      </a:cubicBezTo>
                      <a:cubicBezTo>
                        <a:pt x="83" y="43"/>
                        <a:pt x="77" y="41"/>
                        <a:pt x="73" y="45"/>
                      </a:cubicBezTo>
                      <a:cubicBezTo>
                        <a:pt x="72" y="45"/>
                        <a:pt x="70" y="45"/>
                        <a:pt x="69" y="44"/>
                      </a:cubicBezTo>
                      <a:cubicBezTo>
                        <a:pt x="68" y="43"/>
                        <a:pt x="69" y="41"/>
                        <a:pt x="68" y="41"/>
                      </a:cubicBezTo>
                      <a:cubicBezTo>
                        <a:pt x="67" y="41"/>
                        <a:pt x="64" y="46"/>
                        <a:pt x="63" y="47"/>
                      </a:cubicBezTo>
                      <a:cubicBezTo>
                        <a:pt x="59" y="52"/>
                        <a:pt x="56" y="54"/>
                        <a:pt x="49" y="55"/>
                      </a:cubicBezTo>
                      <a:cubicBezTo>
                        <a:pt x="47" y="57"/>
                        <a:pt x="45" y="59"/>
                        <a:pt x="42" y="55"/>
                      </a:cubicBezTo>
                      <a:cubicBezTo>
                        <a:pt x="40" y="53"/>
                        <a:pt x="46" y="49"/>
                        <a:pt x="46" y="49"/>
                      </a:cubicBezTo>
                      <a:cubicBezTo>
                        <a:pt x="46" y="47"/>
                        <a:pt x="46" y="46"/>
                        <a:pt x="45" y="44"/>
                      </a:cubicBezTo>
                      <a:cubicBezTo>
                        <a:pt x="44" y="42"/>
                        <a:pt x="40" y="41"/>
                        <a:pt x="40" y="41"/>
                      </a:cubicBezTo>
                      <a:cubicBezTo>
                        <a:pt x="33" y="42"/>
                        <a:pt x="30" y="43"/>
                        <a:pt x="26" y="39"/>
                      </a:cubicBezTo>
                      <a:cubicBezTo>
                        <a:pt x="24" y="29"/>
                        <a:pt x="25" y="32"/>
                        <a:pt x="14" y="31"/>
                      </a:cubicBezTo>
                      <a:cubicBezTo>
                        <a:pt x="9" y="26"/>
                        <a:pt x="11" y="26"/>
                        <a:pt x="2" y="24"/>
                      </a:cubicBezTo>
                      <a:cubicBezTo>
                        <a:pt x="0" y="22"/>
                        <a:pt x="12" y="14"/>
                        <a:pt x="14" y="12"/>
                      </a:cubicBezTo>
                      <a:cubicBezTo>
                        <a:pt x="13" y="10"/>
                        <a:pt x="14" y="8"/>
                        <a:pt x="13" y="8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1" name="Балахнинский"/>
                <p:cNvSpPr>
                  <a:spLocks/>
                </p:cNvSpPr>
                <p:nvPr/>
              </p:nvSpPr>
              <p:spPr bwMode="auto">
                <a:xfrm>
                  <a:off x="1977827" y="3334371"/>
                  <a:ext cx="666750" cy="600075"/>
                </a:xfrm>
                <a:custGeom>
                  <a:avLst/>
                  <a:gdLst>
                    <a:gd name="T0" fmla="*/ 0 w 70"/>
                    <a:gd name="T1" fmla="*/ 2147483646 h 63"/>
                    <a:gd name="T2" fmla="*/ 2147483646 w 70"/>
                    <a:gd name="T3" fmla="*/ 2147483646 h 63"/>
                    <a:gd name="T4" fmla="*/ 2147483646 w 70"/>
                    <a:gd name="T5" fmla="*/ 2147483646 h 63"/>
                    <a:gd name="T6" fmla="*/ 2147483646 w 70"/>
                    <a:gd name="T7" fmla="*/ 2147483646 h 63"/>
                    <a:gd name="T8" fmla="*/ 2147483646 w 70"/>
                    <a:gd name="T9" fmla="*/ 2147483646 h 63"/>
                    <a:gd name="T10" fmla="*/ 2147483646 w 70"/>
                    <a:gd name="T11" fmla="*/ 2147483646 h 63"/>
                    <a:gd name="T12" fmla="*/ 2147483646 w 70"/>
                    <a:gd name="T13" fmla="*/ 2147483646 h 63"/>
                    <a:gd name="T14" fmla="*/ 2147483646 w 70"/>
                    <a:gd name="T15" fmla="*/ 2147483646 h 63"/>
                    <a:gd name="T16" fmla="*/ 2147483646 w 70"/>
                    <a:gd name="T17" fmla="*/ 2147483646 h 63"/>
                    <a:gd name="T18" fmla="*/ 2147483646 w 70"/>
                    <a:gd name="T19" fmla="*/ 2147483646 h 63"/>
                    <a:gd name="T20" fmla="*/ 2147483646 w 70"/>
                    <a:gd name="T21" fmla="*/ 2147483646 h 63"/>
                    <a:gd name="T22" fmla="*/ 2147483646 w 70"/>
                    <a:gd name="T23" fmla="*/ 2147483646 h 63"/>
                    <a:gd name="T24" fmla="*/ 2147483646 w 70"/>
                    <a:gd name="T25" fmla="*/ 2147483646 h 63"/>
                    <a:gd name="T26" fmla="*/ 2147483646 w 70"/>
                    <a:gd name="T27" fmla="*/ 0 h 63"/>
                    <a:gd name="T28" fmla="*/ 2147483646 w 70"/>
                    <a:gd name="T29" fmla="*/ 2147483646 h 63"/>
                    <a:gd name="T30" fmla="*/ 2147483646 w 70"/>
                    <a:gd name="T31" fmla="*/ 2147483646 h 63"/>
                    <a:gd name="T32" fmla="*/ 2147483646 w 70"/>
                    <a:gd name="T33" fmla="*/ 2147483646 h 63"/>
                    <a:gd name="T34" fmla="*/ 0 w 70"/>
                    <a:gd name="T35" fmla="*/ 2147483646 h 6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0"/>
                    <a:gd name="T55" fmla="*/ 0 h 63"/>
                    <a:gd name="T56" fmla="*/ 70 w 70"/>
                    <a:gd name="T57" fmla="*/ 63 h 6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0" h="63">
                      <a:moveTo>
                        <a:pt x="0" y="24"/>
                      </a:moveTo>
                      <a:cubicBezTo>
                        <a:pt x="1" y="32"/>
                        <a:pt x="1" y="40"/>
                        <a:pt x="9" y="43"/>
                      </a:cubicBezTo>
                      <a:cubicBezTo>
                        <a:pt x="7" y="50"/>
                        <a:pt x="7" y="53"/>
                        <a:pt x="14" y="54"/>
                      </a:cubicBezTo>
                      <a:cubicBezTo>
                        <a:pt x="20" y="53"/>
                        <a:pt x="20" y="52"/>
                        <a:pt x="27" y="53"/>
                      </a:cubicBezTo>
                      <a:cubicBezTo>
                        <a:pt x="29" y="55"/>
                        <a:pt x="30" y="56"/>
                        <a:pt x="32" y="57"/>
                      </a:cubicBezTo>
                      <a:cubicBezTo>
                        <a:pt x="33" y="56"/>
                        <a:pt x="35" y="54"/>
                        <a:pt x="35" y="54"/>
                      </a:cubicBezTo>
                      <a:cubicBezTo>
                        <a:pt x="42" y="55"/>
                        <a:pt x="47" y="54"/>
                        <a:pt x="54" y="56"/>
                      </a:cubicBezTo>
                      <a:cubicBezTo>
                        <a:pt x="57" y="57"/>
                        <a:pt x="61" y="63"/>
                        <a:pt x="61" y="63"/>
                      </a:cubicBezTo>
                      <a:cubicBezTo>
                        <a:pt x="64" y="62"/>
                        <a:pt x="66" y="60"/>
                        <a:pt x="69" y="59"/>
                      </a:cubicBezTo>
                      <a:cubicBezTo>
                        <a:pt x="68" y="53"/>
                        <a:pt x="68" y="51"/>
                        <a:pt x="70" y="46"/>
                      </a:cubicBezTo>
                      <a:cubicBezTo>
                        <a:pt x="65" y="41"/>
                        <a:pt x="62" y="33"/>
                        <a:pt x="57" y="27"/>
                      </a:cubicBezTo>
                      <a:cubicBezTo>
                        <a:pt x="55" y="25"/>
                        <a:pt x="53" y="22"/>
                        <a:pt x="51" y="20"/>
                      </a:cubicBezTo>
                      <a:cubicBezTo>
                        <a:pt x="50" y="19"/>
                        <a:pt x="48" y="17"/>
                        <a:pt x="48" y="17"/>
                      </a:cubicBezTo>
                      <a:cubicBezTo>
                        <a:pt x="46" y="10"/>
                        <a:pt x="40" y="2"/>
                        <a:pt x="33" y="0"/>
                      </a:cubicBezTo>
                      <a:cubicBezTo>
                        <a:pt x="31" y="0"/>
                        <a:pt x="26" y="3"/>
                        <a:pt x="26" y="3"/>
                      </a:cubicBezTo>
                      <a:cubicBezTo>
                        <a:pt x="21" y="17"/>
                        <a:pt x="19" y="9"/>
                        <a:pt x="11" y="17"/>
                      </a:cubicBezTo>
                      <a:cubicBezTo>
                        <a:pt x="7" y="21"/>
                        <a:pt x="9" y="21"/>
                        <a:pt x="2" y="22"/>
                      </a:cubicBezTo>
                      <a:cubicBezTo>
                        <a:pt x="0" y="23"/>
                        <a:pt x="0" y="22"/>
                        <a:pt x="0" y="24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2" name="Нижний Новгород"/>
                <p:cNvSpPr>
                  <a:spLocks/>
                </p:cNvSpPr>
                <p:nvPr/>
              </p:nvSpPr>
              <p:spPr bwMode="auto">
                <a:xfrm>
                  <a:off x="2625527" y="3762996"/>
                  <a:ext cx="381000" cy="361950"/>
                </a:xfrm>
                <a:custGeom>
                  <a:avLst/>
                  <a:gdLst>
                    <a:gd name="T0" fmla="*/ 2147483646 w 40"/>
                    <a:gd name="T1" fmla="*/ 2147483646 h 38"/>
                    <a:gd name="T2" fmla="*/ 2147483646 w 40"/>
                    <a:gd name="T3" fmla="*/ 2147483646 h 38"/>
                    <a:gd name="T4" fmla="*/ 2147483646 w 40"/>
                    <a:gd name="T5" fmla="*/ 2147483646 h 38"/>
                    <a:gd name="T6" fmla="*/ 2147483646 w 40"/>
                    <a:gd name="T7" fmla="*/ 2147483646 h 38"/>
                    <a:gd name="T8" fmla="*/ 2147483646 w 40"/>
                    <a:gd name="T9" fmla="*/ 2147483646 h 38"/>
                    <a:gd name="T10" fmla="*/ 2147483646 w 40"/>
                    <a:gd name="T11" fmla="*/ 2147483646 h 38"/>
                    <a:gd name="T12" fmla="*/ 2147483646 w 40"/>
                    <a:gd name="T13" fmla="*/ 0 h 38"/>
                    <a:gd name="T14" fmla="*/ 0 w 40"/>
                    <a:gd name="T15" fmla="*/ 2147483646 h 38"/>
                    <a:gd name="T16" fmla="*/ 2147483646 w 40"/>
                    <a:gd name="T17" fmla="*/ 2147483646 h 38"/>
                    <a:gd name="T18" fmla="*/ 2147483646 w 40"/>
                    <a:gd name="T19" fmla="*/ 2147483646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40"/>
                    <a:gd name="T31" fmla="*/ 0 h 38"/>
                    <a:gd name="T32" fmla="*/ 40 w 40"/>
                    <a:gd name="T33" fmla="*/ 38 h 3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40" h="38">
                      <a:moveTo>
                        <a:pt x="1" y="15"/>
                      </a:moveTo>
                      <a:cubicBezTo>
                        <a:pt x="7" y="18"/>
                        <a:pt x="3" y="25"/>
                        <a:pt x="1" y="29"/>
                      </a:cubicBezTo>
                      <a:cubicBezTo>
                        <a:pt x="2" y="36"/>
                        <a:pt x="1" y="36"/>
                        <a:pt x="5" y="38"/>
                      </a:cubicBezTo>
                      <a:cubicBezTo>
                        <a:pt x="14" y="37"/>
                        <a:pt x="21" y="34"/>
                        <a:pt x="29" y="31"/>
                      </a:cubicBezTo>
                      <a:cubicBezTo>
                        <a:pt x="33" y="30"/>
                        <a:pt x="40" y="23"/>
                        <a:pt x="40" y="23"/>
                      </a:cubicBezTo>
                      <a:cubicBezTo>
                        <a:pt x="39" y="19"/>
                        <a:pt x="37" y="18"/>
                        <a:pt x="34" y="16"/>
                      </a:cubicBezTo>
                      <a:cubicBezTo>
                        <a:pt x="21" y="20"/>
                        <a:pt x="17" y="3"/>
                        <a:pt x="6" y="0"/>
                      </a:cubicBezTo>
                      <a:cubicBezTo>
                        <a:pt x="4" y="1"/>
                        <a:pt x="0" y="4"/>
                        <a:pt x="0" y="4"/>
                      </a:cubicBezTo>
                      <a:cubicBezTo>
                        <a:pt x="0" y="8"/>
                        <a:pt x="3" y="17"/>
                        <a:pt x="3" y="17"/>
                      </a:cubicBezTo>
                      <a:cubicBezTo>
                        <a:pt x="3" y="17"/>
                        <a:pt x="1" y="15"/>
                        <a:pt x="1" y="15"/>
                      </a:cubicBezTo>
                      <a:close/>
                    </a:path>
                  </a:pathLst>
                </a:custGeom>
                <a:solidFill>
                  <a:srgbClr val="FFFF00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" name="Дзержинск"/>
                <p:cNvSpPr>
                  <a:spLocks/>
                </p:cNvSpPr>
                <p:nvPr/>
              </p:nvSpPr>
              <p:spPr bwMode="auto">
                <a:xfrm>
                  <a:off x="2263577" y="3848721"/>
                  <a:ext cx="400050" cy="266700"/>
                </a:xfrm>
                <a:custGeom>
                  <a:avLst/>
                  <a:gdLst>
                    <a:gd name="T0" fmla="*/ 2147483646 w 42"/>
                    <a:gd name="T1" fmla="*/ 2147483646 h 28"/>
                    <a:gd name="T2" fmla="*/ 2147483646 w 42"/>
                    <a:gd name="T3" fmla="*/ 2147483646 h 28"/>
                    <a:gd name="T4" fmla="*/ 0 w 42"/>
                    <a:gd name="T5" fmla="*/ 2147483646 h 28"/>
                    <a:gd name="T6" fmla="*/ 2147483646 w 42"/>
                    <a:gd name="T7" fmla="*/ 2147483646 h 28"/>
                    <a:gd name="T8" fmla="*/ 2147483646 w 42"/>
                    <a:gd name="T9" fmla="*/ 2147483646 h 28"/>
                    <a:gd name="T10" fmla="*/ 2147483646 w 42"/>
                    <a:gd name="T11" fmla="*/ 2147483646 h 28"/>
                    <a:gd name="T12" fmla="*/ 2147483646 w 42"/>
                    <a:gd name="T13" fmla="*/ 2147483646 h 28"/>
                    <a:gd name="T14" fmla="*/ 2147483646 w 42"/>
                    <a:gd name="T15" fmla="*/ 2147483646 h 28"/>
                    <a:gd name="T16" fmla="*/ 2147483646 w 42"/>
                    <a:gd name="T17" fmla="*/ 2147483646 h 28"/>
                    <a:gd name="T18" fmla="*/ 2147483646 w 42"/>
                    <a:gd name="T19" fmla="*/ 2147483646 h 28"/>
                    <a:gd name="T20" fmla="*/ 2147483646 w 42"/>
                    <a:gd name="T21" fmla="*/ 2147483646 h 28"/>
                    <a:gd name="T22" fmla="*/ 2147483646 w 42"/>
                    <a:gd name="T23" fmla="*/ 2147483646 h 28"/>
                    <a:gd name="T24" fmla="*/ 2147483646 w 42"/>
                    <a:gd name="T25" fmla="*/ 0 h 28"/>
                    <a:gd name="T26" fmla="*/ 2147483646 w 42"/>
                    <a:gd name="T27" fmla="*/ 2147483646 h 2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2"/>
                    <a:gd name="T43" fmla="*/ 0 h 28"/>
                    <a:gd name="T44" fmla="*/ 42 w 42"/>
                    <a:gd name="T45" fmla="*/ 28 h 2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2" h="28">
                      <a:moveTo>
                        <a:pt x="1" y="3"/>
                      </a:moveTo>
                      <a:cubicBezTo>
                        <a:pt x="0" y="5"/>
                        <a:pt x="3" y="8"/>
                        <a:pt x="3" y="8"/>
                      </a:cubicBezTo>
                      <a:cubicBezTo>
                        <a:pt x="2" y="11"/>
                        <a:pt x="2" y="16"/>
                        <a:pt x="0" y="18"/>
                      </a:cubicBezTo>
                      <a:cubicBezTo>
                        <a:pt x="1" y="21"/>
                        <a:pt x="2" y="21"/>
                        <a:pt x="5" y="22"/>
                      </a:cubicBezTo>
                      <a:cubicBezTo>
                        <a:pt x="6" y="24"/>
                        <a:pt x="8" y="28"/>
                        <a:pt x="8" y="28"/>
                      </a:cubicBezTo>
                      <a:cubicBezTo>
                        <a:pt x="11" y="27"/>
                        <a:pt x="12" y="25"/>
                        <a:pt x="15" y="24"/>
                      </a:cubicBezTo>
                      <a:cubicBezTo>
                        <a:pt x="21" y="25"/>
                        <a:pt x="20" y="26"/>
                        <a:pt x="26" y="25"/>
                      </a:cubicBezTo>
                      <a:cubicBezTo>
                        <a:pt x="28" y="23"/>
                        <a:pt x="32" y="25"/>
                        <a:pt x="34" y="26"/>
                      </a:cubicBezTo>
                      <a:cubicBezTo>
                        <a:pt x="41" y="25"/>
                        <a:pt x="38" y="24"/>
                        <a:pt x="41" y="18"/>
                      </a:cubicBezTo>
                      <a:cubicBezTo>
                        <a:pt x="39" y="16"/>
                        <a:pt x="41" y="16"/>
                        <a:pt x="42" y="14"/>
                      </a:cubicBezTo>
                      <a:cubicBezTo>
                        <a:pt x="42" y="11"/>
                        <a:pt x="39" y="6"/>
                        <a:pt x="39" y="6"/>
                      </a:cubicBezTo>
                      <a:cubicBezTo>
                        <a:pt x="36" y="7"/>
                        <a:pt x="35" y="8"/>
                        <a:pt x="32" y="9"/>
                      </a:cubicBezTo>
                      <a:cubicBezTo>
                        <a:pt x="24" y="1"/>
                        <a:pt x="21" y="1"/>
                        <a:pt x="7" y="0"/>
                      </a:cubicBezTo>
                      <a:cubicBezTo>
                        <a:pt x="6" y="1"/>
                        <a:pt x="1" y="4"/>
                        <a:pt x="1" y="3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" name="Кстовский"/>
                <p:cNvSpPr>
                  <a:spLocks/>
                </p:cNvSpPr>
                <p:nvPr/>
              </p:nvSpPr>
              <p:spPr bwMode="auto">
                <a:xfrm>
                  <a:off x="2758877" y="3991596"/>
                  <a:ext cx="876300" cy="752475"/>
                </a:xfrm>
                <a:custGeom>
                  <a:avLst/>
                  <a:gdLst>
                    <a:gd name="T0" fmla="*/ 2147483646 w 92"/>
                    <a:gd name="T1" fmla="*/ 2147483646 h 79"/>
                    <a:gd name="T2" fmla="*/ 2147483646 w 92"/>
                    <a:gd name="T3" fmla="*/ 2147483646 h 79"/>
                    <a:gd name="T4" fmla="*/ 2147483646 w 92"/>
                    <a:gd name="T5" fmla="*/ 2147483646 h 79"/>
                    <a:gd name="T6" fmla="*/ 2147483646 w 92"/>
                    <a:gd name="T7" fmla="*/ 2147483646 h 79"/>
                    <a:gd name="T8" fmla="*/ 2147483646 w 92"/>
                    <a:gd name="T9" fmla="*/ 2147483646 h 79"/>
                    <a:gd name="T10" fmla="*/ 2147483646 w 92"/>
                    <a:gd name="T11" fmla="*/ 2147483646 h 79"/>
                    <a:gd name="T12" fmla="*/ 2147483646 w 92"/>
                    <a:gd name="T13" fmla="*/ 2147483646 h 79"/>
                    <a:gd name="T14" fmla="*/ 2147483646 w 92"/>
                    <a:gd name="T15" fmla="*/ 2147483646 h 79"/>
                    <a:gd name="T16" fmla="*/ 2147483646 w 92"/>
                    <a:gd name="T17" fmla="*/ 2147483646 h 79"/>
                    <a:gd name="T18" fmla="*/ 2147483646 w 92"/>
                    <a:gd name="T19" fmla="*/ 2147483646 h 79"/>
                    <a:gd name="T20" fmla="*/ 2147483646 w 92"/>
                    <a:gd name="T21" fmla="*/ 2147483646 h 79"/>
                    <a:gd name="T22" fmla="*/ 2147483646 w 92"/>
                    <a:gd name="T23" fmla="*/ 2147483646 h 79"/>
                    <a:gd name="T24" fmla="*/ 2147483646 w 92"/>
                    <a:gd name="T25" fmla="*/ 2147483646 h 79"/>
                    <a:gd name="T26" fmla="*/ 2147483646 w 92"/>
                    <a:gd name="T27" fmla="*/ 2147483646 h 79"/>
                    <a:gd name="T28" fmla="*/ 2147483646 w 92"/>
                    <a:gd name="T29" fmla="*/ 2147483646 h 79"/>
                    <a:gd name="T30" fmla="*/ 2147483646 w 92"/>
                    <a:gd name="T31" fmla="*/ 2147483646 h 79"/>
                    <a:gd name="T32" fmla="*/ 2147483646 w 92"/>
                    <a:gd name="T33" fmla="*/ 2147483646 h 79"/>
                    <a:gd name="T34" fmla="*/ 2147483646 w 92"/>
                    <a:gd name="T35" fmla="*/ 2147483646 h 79"/>
                    <a:gd name="T36" fmla="*/ 2147483646 w 92"/>
                    <a:gd name="T37" fmla="*/ 2147483646 h 79"/>
                    <a:gd name="T38" fmla="*/ 2147483646 w 92"/>
                    <a:gd name="T39" fmla="*/ 2147483646 h 79"/>
                    <a:gd name="T40" fmla="*/ 2147483646 w 92"/>
                    <a:gd name="T41" fmla="*/ 2147483646 h 79"/>
                    <a:gd name="T42" fmla="*/ 2147483646 w 92"/>
                    <a:gd name="T43" fmla="*/ 2147483646 h 79"/>
                    <a:gd name="T44" fmla="*/ 2147483646 w 92"/>
                    <a:gd name="T45" fmla="*/ 2147483646 h 79"/>
                    <a:gd name="T46" fmla="*/ 2147483646 w 92"/>
                    <a:gd name="T47" fmla="*/ 0 h 79"/>
                    <a:gd name="T48" fmla="*/ 2147483646 w 92"/>
                    <a:gd name="T49" fmla="*/ 2147483646 h 79"/>
                    <a:gd name="T50" fmla="*/ 2147483646 w 92"/>
                    <a:gd name="T51" fmla="*/ 2147483646 h 79"/>
                    <a:gd name="T52" fmla="*/ 2147483646 w 92"/>
                    <a:gd name="T53" fmla="*/ 2147483646 h 79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92"/>
                    <a:gd name="T82" fmla="*/ 0 h 79"/>
                    <a:gd name="T83" fmla="*/ 92 w 92"/>
                    <a:gd name="T84" fmla="*/ 79 h 79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92" h="79">
                      <a:moveTo>
                        <a:pt x="8" y="10"/>
                      </a:moveTo>
                      <a:lnTo>
                        <a:pt x="3" y="15"/>
                      </a:lnTo>
                      <a:cubicBezTo>
                        <a:pt x="3" y="15"/>
                        <a:pt x="2" y="16"/>
                        <a:pt x="2" y="16"/>
                      </a:cubicBezTo>
                      <a:cubicBezTo>
                        <a:pt x="2" y="19"/>
                        <a:pt x="0" y="35"/>
                        <a:pt x="6" y="38"/>
                      </a:cubicBezTo>
                      <a:cubicBezTo>
                        <a:pt x="10" y="37"/>
                        <a:pt x="15" y="36"/>
                        <a:pt x="18" y="39"/>
                      </a:cubicBezTo>
                      <a:cubicBezTo>
                        <a:pt x="19" y="49"/>
                        <a:pt x="24" y="54"/>
                        <a:pt x="34" y="56"/>
                      </a:cubicBezTo>
                      <a:cubicBezTo>
                        <a:pt x="35" y="57"/>
                        <a:pt x="37" y="59"/>
                        <a:pt x="37" y="59"/>
                      </a:cubicBezTo>
                      <a:cubicBezTo>
                        <a:pt x="39" y="58"/>
                        <a:pt x="44" y="61"/>
                        <a:pt x="44" y="61"/>
                      </a:cubicBezTo>
                      <a:cubicBezTo>
                        <a:pt x="45" y="67"/>
                        <a:pt x="49" y="67"/>
                        <a:pt x="53" y="72"/>
                      </a:cubicBezTo>
                      <a:cubicBezTo>
                        <a:pt x="55" y="74"/>
                        <a:pt x="59" y="79"/>
                        <a:pt x="59" y="79"/>
                      </a:cubicBezTo>
                      <a:cubicBezTo>
                        <a:pt x="66" y="78"/>
                        <a:pt x="66" y="73"/>
                        <a:pt x="73" y="72"/>
                      </a:cubicBezTo>
                      <a:cubicBezTo>
                        <a:pt x="76" y="69"/>
                        <a:pt x="73" y="73"/>
                        <a:pt x="73" y="70"/>
                      </a:cubicBezTo>
                      <a:cubicBezTo>
                        <a:pt x="73" y="68"/>
                        <a:pt x="76" y="66"/>
                        <a:pt x="76" y="66"/>
                      </a:cubicBezTo>
                      <a:cubicBezTo>
                        <a:pt x="79" y="68"/>
                        <a:pt x="81" y="70"/>
                        <a:pt x="84" y="71"/>
                      </a:cubicBezTo>
                      <a:cubicBezTo>
                        <a:pt x="91" y="70"/>
                        <a:pt x="90" y="71"/>
                        <a:pt x="92" y="65"/>
                      </a:cubicBezTo>
                      <a:cubicBezTo>
                        <a:pt x="90" y="63"/>
                        <a:pt x="88" y="62"/>
                        <a:pt x="87" y="59"/>
                      </a:cubicBezTo>
                      <a:cubicBezTo>
                        <a:pt x="88" y="58"/>
                        <a:pt x="88" y="58"/>
                        <a:pt x="89" y="57"/>
                      </a:cubicBezTo>
                      <a:cubicBezTo>
                        <a:pt x="90" y="56"/>
                        <a:pt x="86" y="53"/>
                        <a:pt x="86" y="53"/>
                      </a:cubicBezTo>
                      <a:cubicBezTo>
                        <a:pt x="85" y="49"/>
                        <a:pt x="85" y="45"/>
                        <a:pt x="80" y="44"/>
                      </a:cubicBezTo>
                      <a:cubicBezTo>
                        <a:pt x="75" y="43"/>
                        <a:pt x="66" y="42"/>
                        <a:pt x="62" y="38"/>
                      </a:cubicBezTo>
                      <a:cubicBezTo>
                        <a:pt x="52" y="28"/>
                        <a:pt x="54" y="24"/>
                        <a:pt x="38" y="22"/>
                      </a:cubicBezTo>
                      <a:cubicBezTo>
                        <a:pt x="37" y="21"/>
                        <a:pt x="35" y="19"/>
                        <a:pt x="35" y="19"/>
                      </a:cubicBezTo>
                      <a:cubicBezTo>
                        <a:pt x="37" y="14"/>
                        <a:pt x="33" y="9"/>
                        <a:pt x="30" y="5"/>
                      </a:cubicBezTo>
                      <a:cubicBezTo>
                        <a:pt x="29" y="3"/>
                        <a:pt x="26" y="0"/>
                        <a:pt x="26" y="0"/>
                      </a:cubicBezTo>
                      <a:cubicBezTo>
                        <a:pt x="21" y="5"/>
                        <a:pt x="16" y="6"/>
                        <a:pt x="10" y="9"/>
                      </a:cubicBezTo>
                      <a:cubicBezTo>
                        <a:pt x="9" y="10"/>
                        <a:pt x="6" y="12"/>
                        <a:pt x="6" y="12"/>
                      </a:cubicBezTo>
                      <a:lnTo>
                        <a:pt x="8" y="10"/>
                      </a:lnTo>
                      <a:close/>
                    </a:path>
                  </a:pathLst>
                </a:custGeom>
                <a:solidFill>
                  <a:srgbClr val="FFFF53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" name="Богородский"/>
                <p:cNvSpPr>
                  <a:spLocks/>
                </p:cNvSpPr>
                <p:nvPr/>
              </p:nvSpPr>
              <p:spPr bwMode="auto">
                <a:xfrm>
                  <a:off x="2111177" y="4058271"/>
                  <a:ext cx="723900" cy="857250"/>
                </a:xfrm>
                <a:custGeom>
                  <a:avLst/>
                  <a:gdLst>
                    <a:gd name="T0" fmla="*/ 2147483646 w 76"/>
                    <a:gd name="T1" fmla="*/ 2147483646 h 90"/>
                    <a:gd name="T2" fmla="*/ 2147483646 w 76"/>
                    <a:gd name="T3" fmla="*/ 2147483646 h 90"/>
                    <a:gd name="T4" fmla="*/ 0 w 76"/>
                    <a:gd name="T5" fmla="*/ 2147483646 h 90"/>
                    <a:gd name="T6" fmla="*/ 2147483646 w 76"/>
                    <a:gd name="T7" fmla="*/ 2147483646 h 90"/>
                    <a:gd name="T8" fmla="*/ 2147483646 w 76"/>
                    <a:gd name="T9" fmla="*/ 2147483646 h 90"/>
                    <a:gd name="T10" fmla="*/ 2147483646 w 76"/>
                    <a:gd name="T11" fmla="*/ 2147483646 h 90"/>
                    <a:gd name="T12" fmla="*/ 2147483646 w 76"/>
                    <a:gd name="T13" fmla="*/ 2147483646 h 90"/>
                    <a:gd name="T14" fmla="*/ 2147483646 w 76"/>
                    <a:gd name="T15" fmla="*/ 2147483646 h 90"/>
                    <a:gd name="T16" fmla="*/ 2147483646 w 76"/>
                    <a:gd name="T17" fmla="*/ 2147483646 h 90"/>
                    <a:gd name="T18" fmla="*/ 2147483646 w 76"/>
                    <a:gd name="T19" fmla="*/ 2147483646 h 90"/>
                    <a:gd name="T20" fmla="*/ 2147483646 w 76"/>
                    <a:gd name="T21" fmla="*/ 2147483646 h 90"/>
                    <a:gd name="T22" fmla="*/ 2147483646 w 76"/>
                    <a:gd name="T23" fmla="*/ 2147483646 h 90"/>
                    <a:gd name="T24" fmla="*/ 2147483646 w 76"/>
                    <a:gd name="T25" fmla="*/ 2147483646 h 90"/>
                    <a:gd name="T26" fmla="*/ 2147483646 w 76"/>
                    <a:gd name="T27" fmla="*/ 2147483646 h 90"/>
                    <a:gd name="T28" fmla="*/ 2147483646 w 76"/>
                    <a:gd name="T29" fmla="*/ 2147483646 h 90"/>
                    <a:gd name="T30" fmla="*/ 2147483646 w 76"/>
                    <a:gd name="T31" fmla="*/ 2147483646 h 90"/>
                    <a:gd name="T32" fmla="*/ 2147483646 w 76"/>
                    <a:gd name="T33" fmla="*/ 2147483646 h 90"/>
                    <a:gd name="T34" fmla="*/ 2147483646 w 76"/>
                    <a:gd name="T35" fmla="*/ 2147483646 h 90"/>
                    <a:gd name="T36" fmla="*/ 2147483646 w 76"/>
                    <a:gd name="T37" fmla="*/ 2147483646 h 90"/>
                    <a:gd name="T38" fmla="*/ 2147483646 w 76"/>
                    <a:gd name="T39" fmla="*/ 2147483646 h 90"/>
                    <a:gd name="T40" fmla="*/ 2147483646 w 76"/>
                    <a:gd name="T41" fmla="*/ 2147483646 h 90"/>
                    <a:gd name="T42" fmla="*/ 2147483646 w 76"/>
                    <a:gd name="T43" fmla="*/ 2147483646 h 90"/>
                    <a:gd name="T44" fmla="*/ 2147483646 w 76"/>
                    <a:gd name="T45" fmla="*/ 2147483646 h 90"/>
                    <a:gd name="T46" fmla="*/ 2147483646 w 76"/>
                    <a:gd name="T47" fmla="*/ 2147483646 h 90"/>
                    <a:gd name="T48" fmla="*/ 2147483646 w 76"/>
                    <a:gd name="T49" fmla="*/ 2147483646 h 90"/>
                    <a:gd name="T50" fmla="*/ 2147483646 w 76"/>
                    <a:gd name="T51" fmla="*/ 2147483646 h 90"/>
                    <a:gd name="T52" fmla="*/ 2147483646 w 76"/>
                    <a:gd name="T53" fmla="*/ 2147483646 h 90"/>
                    <a:gd name="T54" fmla="*/ 2147483646 w 76"/>
                    <a:gd name="T55" fmla="*/ 2147483646 h 90"/>
                    <a:gd name="T56" fmla="*/ 2147483646 w 76"/>
                    <a:gd name="T57" fmla="*/ 2147483646 h 90"/>
                    <a:gd name="T58" fmla="*/ 2147483646 w 76"/>
                    <a:gd name="T59" fmla="*/ 2147483646 h 90"/>
                    <a:gd name="T60" fmla="*/ 2147483646 w 76"/>
                    <a:gd name="T61" fmla="*/ 2147483646 h 90"/>
                    <a:gd name="T62" fmla="*/ 2147483646 w 76"/>
                    <a:gd name="T63" fmla="*/ 2147483646 h 90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76"/>
                    <a:gd name="T97" fmla="*/ 0 h 90"/>
                    <a:gd name="T98" fmla="*/ 76 w 76"/>
                    <a:gd name="T99" fmla="*/ 90 h 90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76" h="90">
                      <a:moveTo>
                        <a:pt x="24" y="6"/>
                      </a:moveTo>
                      <a:cubicBezTo>
                        <a:pt x="20" y="10"/>
                        <a:pt x="12" y="11"/>
                        <a:pt x="7" y="14"/>
                      </a:cubicBezTo>
                      <a:cubicBezTo>
                        <a:pt x="4" y="15"/>
                        <a:pt x="0" y="20"/>
                        <a:pt x="0" y="20"/>
                      </a:cubicBezTo>
                      <a:cubicBezTo>
                        <a:pt x="1" y="25"/>
                        <a:pt x="0" y="27"/>
                        <a:pt x="5" y="25"/>
                      </a:cubicBezTo>
                      <a:cubicBezTo>
                        <a:pt x="12" y="26"/>
                        <a:pt x="13" y="25"/>
                        <a:pt x="11" y="31"/>
                      </a:cubicBezTo>
                      <a:cubicBezTo>
                        <a:pt x="12" y="35"/>
                        <a:pt x="16" y="41"/>
                        <a:pt x="16" y="41"/>
                      </a:cubicBezTo>
                      <a:cubicBezTo>
                        <a:pt x="18" y="39"/>
                        <a:pt x="22" y="37"/>
                        <a:pt x="22" y="37"/>
                      </a:cubicBezTo>
                      <a:cubicBezTo>
                        <a:pt x="26" y="39"/>
                        <a:pt x="25" y="41"/>
                        <a:pt x="23" y="45"/>
                      </a:cubicBezTo>
                      <a:cubicBezTo>
                        <a:pt x="24" y="51"/>
                        <a:pt x="25" y="57"/>
                        <a:pt x="27" y="63"/>
                      </a:cubicBezTo>
                      <a:cubicBezTo>
                        <a:pt x="28" y="68"/>
                        <a:pt x="28" y="72"/>
                        <a:pt x="30" y="76"/>
                      </a:cubicBezTo>
                      <a:cubicBezTo>
                        <a:pt x="29" y="77"/>
                        <a:pt x="31" y="80"/>
                        <a:pt x="31" y="80"/>
                      </a:cubicBezTo>
                      <a:cubicBezTo>
                        <a:pt x="32" y="79"/>
                        <a:pt x="35" y="76"/>
                        <a:pt x="35" y="76"/>
                      </a:cubicBezTo>
                      <a:cubicBezTo>
                        <a:pt x="36" y="77"/>
                        <a:pt x="39" y="79"/>
                        <a:pt x="39" y="79"/>
                      </a:cubicBezTo>
                      <a:cubicBezTo>
                        <a:pt x="40" y="85"/>
                        <a:pt x="41" y="86"/>
                        <a:pt x="43" y="90"/>
                      </a:cubicBezTo>
                      <a:cubicBezTo>
                        <a:pt x="44" y="89"/>
                        <a:pt x="47" y="86"/>
                        <a:pt x="47" y="86"/>
                      </a:cubicBezTo>
                      <a:cubicBezTo>
                        <a:pt x="45" y="81"/>
                        <a:pt x="48" y="82"/>
                        <a:pt x="51" y="79"/>
                      </a:cubicBezTo>
                      <a:cubicBezTo>
                        <a:pt x="53" y="72"/>
                        <a:pt x="55" y="74"/>
                        <a:pt x="62" y="73"/>
                      </a:cubicBezTo>
                      <a:cubicBezTo>
                        <a:pt x="63" y="66"/>
                        <a:pt x="62" y="66"/>
                        <a:pt x="69" y="67"/>
                      </a:cubicBezTo>
                      <a:cubicBezTo>
                        <a:pt x="71" y="69"/>
                        <a:pt x="71" y="70"/>
                        <a:pt x="74" y="67"/>
                      </a:cubicBezTo>
                      <a:cubicBezTo>
                        <a:pt x="73" y="63"/>
                        <a:pt x="69" y="57"/>
                        <a:pt x="69" y="57"/>
                      </a:cubicBezTo>
                      <a:cubicBezTo>
                        <a:pt x="71" y="47"/>
                        <a:pt x="68" y="53"/>
                        <a:pt x="72" y="50"/>
                      </a:cubicBezTo>
                      <a:cubicBezTo>
                        <a:pt x="74" y="49"/>
                        <a:pt x="76" y="46"/>
                        <a:pt x="76" y="46"/>
                      </a:cubicBezTo>
                      <a:cubicBezTo>
                        <a:pt x="75" y="36"/>
                        <a:pt x="71" y="29"/>
                        <a:pt x="69" y="19"/>
                      </a:cubicBezTo>
                      <a:cubicBezTo>
                        <a:pt x="72" y="14"/>
                        <a:pt x="68" y="21"/>
                        <a:pt x="71" y="9"/>
                      </a:cubicBezTo>
                      <a:lnTo>
                        <a:pt x="75" y="4"/>
                      </a:lnTo>
                      <a:cubicBezTo>
                        <a:pt x="75" y="4"/>
                        <a:pt x="76" y="3"/>
                        <a:pt x="76" y="3"/>
                      </a:cubicBezTo>
                      <a:cubicBezTo>
                        <a:pt x="70" y="4"/>
                        <a:pt x="65" y="6"/>
                        <a:pt x="59" y="7"/>
                      </a:cubicBezTo>
                      <a:cubicBezTo>
                        <a:pt x="57" y="6"/>
                        <a:pt x="55" y="2"/>
                        <a:pt x="55" y="2"/>
                      </a:cubicBezTo>
                      <a:cubicBezTo>
                        <a:pt x="52" y="5"/>
                        <a:pt x="50" y="3"/>
                        <a:pt x="46" y="2"/>
                      </a:cubicBezTo>
                      <a:cubicBezTo>
                        <a:pt x="40" y="3"/>
                        <a:pt x="42" y="4"/>
                        <a:pt x="36" y="3"/>
                      </a:cubicBezTo>
                      <a:cubicBezTo>
                        <a:pt x="30" y="0"/>
                        <a:pt x="27" y="7"/>
                        <a:pt x="22" y="7"/>
                      </a:cubicBezTo>
                      <a:cubicBezTo>
                        <a:pt x="22" y="7"/>
                        <a:pt x="24" y="6"/>
                        <a:pt x="24" y="6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6" name="Дальнеконстантиновский"/>
                <p:cNvSpPr>
                  <a:spLocks/>
                </p:cNvSpPr>
                <p:nvPr/>
              </p:nvSpPr>
              <p:spPr bwMode="auto">
                <a:xfrm>
                  <a:off x="2492177" y="4344021"/>
                  <a:ext cx="885825" cy="838200"/>
                </a:xfrm>
                <a:custGeom>
                  <a:avLst/>
                  <a:gdLst>
                    <a:gd name="T0" fmla="*/ 2147483646 w 93"/>
                    <a:gd name="T1" fmla="*/ 2147483646 h 88"/>
                    <a:gd name="T2" fmla="*/ 2147483646 w 93"/>
                    <a:gd name="T3" fmla="*/ 2147483646 h 88"/>
                    <a:gd name="T4" fmla="*/ 2147483646 w 93"/>
                    <a:gd name="T5" fmla="*/ 2147483646 h 88"/>
                    <a:gd name="T6" fmla="*/ 2147483646 w 93"/>
                    <a:gd name="T7" fmla="*/ 2147483646 h 88"/>
                    <a:gd name="T8" fmla="*/ 2147483646 w 93"/>
                    <a:gd name="T9" fmla="*/ 2147483646 h 88"/>
                    <a:gd name="T10" fmla="*/ 2147483646 w 93"/>
                    <a:gd name="T11" fmla="*/ 2147483646 h 88"/>
                    <a:gd name="T12" fmla="*/ 2147483646 w 93"/>
                    <a:gd name="T13" fmla="*/ 2147483646 h 88"/>
                    <a:gd name="T14" fmla="*/ 2147483646 w 93"/>
                    <a:gd name="T15" fmla="*/ 2147483646 h 88"/>
                    <a:gd name="T16" fmla="*/ 2147483646 w 93"/>
                    <a:gd name="T17" fmla="*/ 2147483646 h 88"/>
                    <a:gd name="T18" fmla="*/ 2147483646 w 93"/>
                    <a:gd name="T19" fmla="*/ 2147483646 h 88"/>
                    <a:gd name="T20" fmla="*/ 2147483646 w 93"/>
                    <a:gd name="T21" fmla="*/ 2147483646 h 88"/>
                    <a:gd name="T22" fmla="*/ 2147483646 w 93"/>
                    <a:gd name="T23" fmla="*/ 2147483646 h 88"/>
                    <a:gd name="T24" fmla="*/ 2147483646 w 93"/>
                    <a:gd name="T25" fmla="*/ 2147483646 h 88"/>
                    <a:gd name="T26" fmla="*/ 2147483646 w 93"/>
                    <a:gd name="T27" fmla="*/ 2147483646 h 88"/>
                    <a:gd name="T28" fmla="*/ 2147483646 w 93"/>
                    <a:gd name="T29" fmla="*/ 2147483646 h 88"/>
                    <a:gd name="T30" fmla="*/ 2147483646 w 93"/>
                    <a:gd name="T31" fmla="*/ 2147483646 h 88"/>
                    <a:gd name="T32" fmla="*/ 2147483646 w 93"/>
                    <a:gd name="T33" fmla="*/ 0 h 88"/>
                    <a:gd name="T34" fmla="*/ 2147483646 w 93"/>
                    <a:gd name="T35" fmla="*/ 2147483646 h 88"/>
                    <a:gd name="T36" fmla="*/ 2147483646 w 93"/>
                    <a:gd name="T37" fmla="*/ 2147483646 h 88"/>
                    <a:gd name="T38" fmla="*/ 2147483646 w 93"/>
                    <a:gd name="T39" fmla="*/ 2147483646 h 88"/>
                    <a:gd name="T40" fmla="*/ 2147483646 w 93"/>
                    <a:gd name="T41" fmla="*/ 2147483646 h 88"/>
                    <a:gd name="T42" fmla="*/ 2147483646 w 93"/>
                    <a:gd name="T43" fmla="*/ 2147483646 h 88"/>
                    <a:gd name="T44" fmla="*/ 2147483646 w 93"/>
                    <a:gd name="T45" fmla="*/ 2147483646 h 88"/>
                    <a:gd name="T46" fmla="*/ 2147483646 w 93"/>
                    <a:gd name="T47" fmla="*/ 2147483646 h 88"/>
                    <a:gd name="T48" fmla="*/ 2147483646 w 93"/>
                    <a:gd name="T49" fmla="*/ 2147483646 h 88"/>
                    <a:gd name="T50" fmla="*/ 2147483646 w 93"/>
                    <a:gd name="T51" fmla="*/ 2147483646 h 88"/>
                    <a:gd name="T52" fmla="*/ 2147483646 w 93"/>
                    <a:gd name="T53" fmla="*/ 2147483646 h 88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93"/>
                    <a:gd name="T82" fmla="*/ 0 h 88"/>
                    <a:gd name="T83" fmla="*/ 93 w 93"/>
                    <a:gd name="T84" fmla="*/ 88 h 88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93" h="88">
                      <a:moveTo>
                        <a:pt x="3" y="59"/>
                      </a:moveTo>
                      <a:cubicBezTo>
                        <a:pt x="6" y="62"/>
                        <a:pt x="0" y="66"/>
                        <a:pt x="4" y="69"/>
                      </a:cubicBezTo>
                      <a:cubicBezTo>
                        <a:pt x="6" y="70"/>
                        <a:pt x="9" y="70"/>
                        <a:pt x="12" y="70"/>
                      </a:cubicBezTo>
                      <a:cubicBezTo>
                        <a:pt x="14" y="72"/>
                        <a:pt x="16" y="73"/>
                        <a:pt x="19" y="74"/>
                      </a:cubicBezTo>
                      <a:cubicBezTo>
                        <a:pt x="26" y="74"/>
                        <a:pt x="33" y="71"/>
                        <a:pt x="39" y="73"/>
                      </a:cubicBezTo>
                      <a:cubicBezTo>
                        <a:pt x="42" y="76"/>
                        <a:pt x="41" y="74"/>
                        <a:pt x="40" y="77"/>
                      </a:cubicBezTo>
                      <a:cubicBezTo>
                        <a:pt x="41" y="80"/>
                        <a:pt x="41" y="81"/>
                        <a:pt x="44" y="82"/>
                      </a:cubicBezTo>
                      <a:cubicBezTo>
                        <a:pt x="46" y="88"/>
                        <a:pt x="49" y="86"/>
                        <a:pt x="54" y="84"/>
                      </a:cubicBezTo>
                      <a:cubicBezTo>
                        <a:pt x="58" y="80"/>
                        <a:pt x="65" y="79"/>
                        <a:pt x="70" y="76"/>
                      </a:cubicBezTo>
                      <a:cubicBezTo>
                        <a:pt x="72" y="74"/>
                        <a:pt x="76" y="70"/>
                        <a:pt x="76" y="70"/>
                      </a:cubicBezTo>
                      <a:cubicBezTo>
                        <a:pt x="77" y="65"/>
                        <a:pt x="76" y="65"/>
                        <a:pt x="80" y="63"/>
                      </a:cubicBezTo>
                      <a:cubicBezTo>
                        <a:pt x="83" y="66"/>
                        <a:pt x="87" y="63"/>
                        <a:pt x="90" y="62"/>
                      </a:cubicBezTo>
                      <a:cubicBezTo>
                        <a:pt x="93" y="59"/>
                        <a:pt x="92" y="53"/>
                        <a:pt x="89" y="50"/>
                      </a:cubicBezTo>
                      <a:cubicBezTo>
                        <a:pt x="87" y="39"/>
                        <a:pt x="77" y="30"/>
                        <a:pt x="69" y="22"/>
                      </a:cubicBezTo>
                      <a:cubicBezTo>
                        <a:pt x="65" y="18"/>
                        <a:pt x="57" y="19"/>
                        <a:pt x="53" y="15"/>
                      </a:cubicBezTo>
                      <a:cubicBezTo>
                        <a:pt x="50" y="12"/>
                        <a:pt x="47" y="11"/>
                        <a:pt x="46" y="6"/>
                      </a:cubicBezTo>
                      <a:cubicBezTo>
                        <a:pt x="45" y="4"/>
                        <a:pt x="43" y="0"/>
                        <a:pt x="43" y="0"/>
                      </a:cubicBezTo>
                      <a:cubicBezTo>
                        <a:pt x="40" y="0"/>
                        <a:pt x="32" y="1"/>
                        <a:pt x="34" y="3"/>
                      </a:cubicBezTo>
                      <a:cubicBezTo>
                        <a:pt x="38" y="16"/>
                        <a:pt x="33" y="15"/>
                        <a:pt x="29" y="24"/>
                      </a:cubicBezTo>
                      <a:cubicBezTo>
                        <a:pt x="30" y="27"/>
                        <a:pt x="33" y="34"/>
                        <a:pt x="33" y="34"/>
                      </a:cubicBezTo>
                      <a:cubicBezTo>
                        <a:pt x="32" y="39"/>
                        <a:pt x="32" y="40"/>
                        <a:pt x="29" y="37"/>
                      </a:cubicBezTo>
                      <a:cubicBezTo>
                        <a:pt x="27" y="37"/>
                        <a:pt x="22" y="40"/>
                        <a:pt x="22" y="40"/>
                      </a:cubicBezTo>
                      <a:cubicBezTo>
                        <a:pt x="20" y="45"/>
                        <a:pt x="19" y="44"/>
                        <a:pt x="14" y="45"/>
                      </a:cubicBezTo>
                      <a:cubicBezTo>
                        <a:pt x="12" y="47"/>
                        <a:pt x="11" y="48"/>
                        <a:pt x="9" y="50"/>
                      </a:cubicBezTo>
                      <a:cubicBezTo>
                        <a:pt x="8" y="51"/>
                        <a:pt x="6" y="53"/>
                        <a:pt x="6" y="53"/>
                      </a:cubicBezTo>
                      <a:cubicBezTo>
                        <a:pt x="8" y="55"/>
                        <a:pt x="3" y="59"/>
                        <a:pt x="3" y="59"/>
                      </a:cubicBezTo>
                      <a:cubicBezTo>
                        <a:pt x="4" y="60"/>
                        <a:pt x="4" y="60"/>
                        <a:pt x="4" y="61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" name="Перевозский"/>
                <p:cNvSpPr>
                  <a:spLocks/>
                </p:cNvSpPr>
                <p:nvPr/>
              </p:nvSpPr>
              <p:spPr bwMode="auto">
                <a:xfrm>
                  <a:off x="3206552" y="4734546"/>
                  <a:ext cx="419100" cy="838200"/>
                </a:xfrm>
                <a:custGeom>
                  <a:avLst/>
                  <a:gdLst>
                    <a:gd name="T0" fmla="*/ 2147483646 w 44"/>
                    <a:gd name="T1" fmla="*/ 2147483646 h 88"/>
                    <a:gd name="T2" fmla="*/ 2147483646 w 44"/>
                    <a:gd name="T3" fmla="*/ 2147483646 h 88"/>
                    <a:gd name="T4" fmla="*/ 2147483646 w 44"/>
                    <a:gd name="T5" fmla="*/ 2147483646 h 88"/>
                    <a:gd name="T6" fmla="*/ 2147483646 w 44"/>
                    <a:gd name="T7" fmla="*/ 2147483646 h 88"/>
                    <a:gd name="T8" fmla="*/ 2147483646 w 44"/>
                    <a:gd name="T9" fmla="*/ 2147483646 h 88"/>
                    <a:gd name="T10" fmla="*/ 2147483646 w 44"/>
                    <a:gd name="T11" fmla="*/ 2147483646 h 88"/>
                    <a:gd name="T12" fmla="*/ 2147483646 w 44"/>
                    <a:gd name="T13" fmla="*/ 2147483646 h 88"/>
                    <a:gd name="T14" fmla="*/ 2147483646 w 44"/>
                    <a:gd name="T15" fmla="*/ 2147483646 h 88"/>
                    <a:gd name="T16" fmla="*/ 2147483646 w 44"/>
                    <a:gd name="T17" fmla="*/ 2147483646 h 88"/>
                    <a:gd name="T18" fmla="*/ 2147483646 w 44"/>
                    <a:gd name="T19" fmla="*/ 2147483646 h 88"/>
                    <a:gd name="T20" fmla="*/ 2147483646 w 44"/>
                    <a:gd name="T21" fmla="*/ 2147483646 h 88"/>
                    <a:gd name="T22" fmla="*/ 2147483646 w 44"/>
                    <a:gd name="T23" fmla="*/ 2147483646 h 88"/>
                    <a:gd name="T24" fmla="*/ 2147483646 w 44"/>
                    <a:gd name="T25" fmla="*/ 2147483646 h 88"/>
                    <a:gd name="T26" fmla="*/ 2147483646 w 44"/>
                    <a:gd name="T27" fmla="*/ 2147483646 h 88"/>
                    <a:gd name="T28" fmla="*/ 2147483646 w 44"/>
                    <a:gd name="T29" fmla="*/ 2147483646 h 88"/>
                    <a:gd name="T30" fmla="*/ 2147483646 w 44"/>
                    <a:gd name="T31" fmla="*/ 2147483646 h 88"/>
                    <a:gd name="T32" fmla="*/ 2147483646 w 44"/>
                    <a:gd name="T33" fmla="*/ 2147483646 h 88"/>
                    <a:gd name="T34" fmla="*/ 2147483646 w 44"/>
                    <a:gd name="T35" fmla="*/ 2147483646 h 88"/>
                    <a:gd name="T36" fmla="*/ 2147483646 w 44"/>
                    <a:gd name="T37" fmla="*/ 2147483646 h 88"/>
                    <a:gd name="T38" fmla="*/ 2147483646 w 44"/>
                    <a:gd name="T39" fmla="*/ 2147483646 h 88"/>
                    <a:gd name="T40" fmla="*/ 2147483646 w 44"/>
                    <a:gd name="T41" fmla="*/ 2147483646 h 88"/>
                    <a:gd name="T42" fmla="*/ 2147483646 w 44"/>
                    <a:gd name="T43" fmla="*/ 2147483646 h 88"/>
                    <a:gd name="T44" fmla="*/ 2147483646 w 44"/>
                    <a:gd name="T45" fmla="*/ 2147483646 h 88"/>
                    <a:gd name="T46" fmla="*/ 2147483646 w 44"/>
                    <a:gd name="T47" fmla="*/ 2147483646 h 88"/>
                    <a:gd name="T48" fmla="*/ 2147483646 w 44"/>
                    <a:gd name="T49" fmla="*/ 2147483646 h 88"/>
                    <a:gd name="T50" fmla="*/ 2147483646 w 44"/>
                    <a:gd name="T51" fmla="*/ 2147483646 h 88"/>
                    <a:gd name="T52" fmla="*/ 0 w 44"/>
                    <a:gd name="T53" fmla="*/ 2147483646 h 88"/>
                    <a:gd name="T54" fmla="*/ 2147483646 w 44"/>
                    <a:gd name="T55" fmla="*/ 2147483646 h 88"/>
                    <a:gd name="T56" fmla="*/ 2147483646 w 44"/>
                    <a:gd name="T57" fmla="*/ 2147483646 h 88"/>
                    <a:gd name="T58" fmla="*/ 2147483646 w 44"/>
                    <a:gd name="T59" fmla="*/ 2147483646 h 88"/>
                    <a:gd name="T60" fmla="*/ 2147483646 w 44"/>
                    <a:gd name="T61" fmla="*/ 2147483646 h 88"/>
                    <a:gd name="T62" fmla="*/ 2147483646 w 44"/>
                    <a:gd name="T63" fmla="*/ 2147483646 h 88"/>
                    <a:gd name="T64" fmla="*/ 2147483646 w 44"/>
                    <a:gd name="T65" fmla="*/ 2147483646 h 8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4"/>
                    <a:gd name="T100" fmla="*/ 0 h 88"/>
                    <a:gd name="T101" fmla="*/ 44 w 44"/>
                    <a:gd name="T102" fmla="*/ 88 h 8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4" h="88">
                      <a:moveTo>
                        <a:pt x="14" y="8"/>
                      </a:moveTo>
                      <a:cubicBezTo>
                        <a:pt x="18" y="0"/>
                        <a:pt x="20" y="14"/>
                        <a:pt x="21" y="15"/>
                      </a:cubicBezTo>
                      <a:cubicBezTo>
                        <a:pt x="24" y="14"/>
                        <a:pt x="23" y="13"/>
                        <a:pt x="26" y="14"/>
                      </a:cubicBezTo>
                      <a:cubicBezTo>
                        <a:pt x="25" y="18"/>
                        <a:pt x="24" y="16"/>
                        <a:pt x="21" y="19"/>
                      </a:cubicBezTo>
                      <a:cubicBezTo>
                        <a:pt x="23" y="21"/>
                        <a:pt x="24" y="22"/>
                        <a:pt x="26" y="23"/>
                      </a:cubicBezTo>
                      <a:cubicBezTo>
                        <a:pt x="26" y="24"/>
                        <a:pt x="24" y="30"/>
                        <a:pt x="27" y="31"/>
                      </a:cubicBezTo>
                      <a:cubicBezTo>
                        <a:pt x="31" y="32"/>
                        <a:pt x="39" y="33"/>
                        <a:pt x="39" y="33"/>
                      </a:cubicBezTo>
                      <a:cubicBezTo>
                        <a:pt x="38" y="34"/>
                        <a:pt x="38" y="34"/>
                        <a:pt x="37" y="35"/>
                      </a:cubicBezTo>
                      <a:cubicBezTo>
                        <a:pt x="36" y="36"/>
                        <a:pt x="40" y="38"/>
                        <a:pt x="40" y="38"/>
                      </a:cubicBezTo>
                      <a:cubicBezTo>
                        <a:pt x="39" y="40"/>
                        <a:pt x="36" y="43"/>
                        <a:pt x="36" y="43"/>
                      </a:cubicBezTo>
                      <a:cubicBezTo>
                        <a:pt x="37" y="46"/>
                        <a:pt x="38" y="46"/>
                        <a:pt x="41" y="47"/>
                      </a:cubicBezTo>
                      <a:cubicBezTo>
                        <a:pt x="43" y="49"/>
                        <a:pt x="44" y="49"/>
                        <a:pt x="41" y="52"/>
                      </a:cubicBezTo>
                      <a:cubicBezTo>
                        <a:pt x="43" y="55"/>
                        <a:pt x="43" y="54"/>
                        <a:pt x="42" y="58"/>
                      </a:cubicBezTo>
                      <a:cubicBezTo>
                        <a:pt x="35" y="56"/>
                        <a:pt x="35" y="57"/>
                        <a:pt x="36" y="65"/>
                      </a:cubicBezTo>
                      <a:cubicBezTo>
                        <a:pt x="36" y="67"/>
                        <a:pt x="33" y="68"/>
                        <a:pt x="34" y="70"/>
                      </a:cubicBezTo>
                      <a:cubicBezTo>
                        <a:pt x="34" y="71"/>
                        <a:pt x="36" y="72"/>
                        <a:pt x="36" y="72"/>
                      </a:cubicBezTo>
                      <a:cubicBezTo>
                        <a:pt x="33" y="75"/>
                        <a:pt x="32" y="78"/>
                        <a:pt x="27" y="80"/>
                      </a:cubicBezTo>
                      <a:cubicBezTo>
                        <a:pt x="24" y="83"/>
                        <a:pt x="24" y="84"/>
                        <a:pt x="20" y="85"/>
                      </a:cubicBezTo>
                      <a:cubicBezTo>
                        <a:pt x="20" y="86"/>
                        <a:pt x="20" y="87"/>
                        <a:pt x="19" y="87"/>
                      </a:cubicBezTo>
                      <a:cubicBezTo>
                        <a:pt x="16" y="88"/>
                        <a:pt x="15" y="84"/>
                        <a:pt x="13" y="82"/>
                      </a:cubicBezTo>
                      <a:cubicBezTo>
                        <a:pt x="10" y="85"/>
                        <a:pt x="12" y="84"/>
                        <a:pt x="9" y="85"/>
                      </a:cubicBezTo>
                      <a:cubicBezTo>
                        <a:pt x="7" y="84"/>
                        <a:pt x="2" y="84"/>
                        <a:pt x="4" y="82"/>
                      </a:cubicBezTo>
                      <a:cubicBezTo>
                        <a:pt x="4" y="80"/>
                        <a:pt x="4" y="75"/>
                        <a:pt x="6" y="72"/>
                      </a:cubicBezTo>
                      <a:cubicBezTo>
                        <a:pt x="7" y="71"/>
                        <a:pt x="9" y="69"/>
                        <a:pt x="9" y="69"/>
                      </a:cubicBezTo>
                      <a:cubicBezTo>
                        <a:pt x="8" y="67"/>
                        <a:pt x="5" y="64"/>
                        <a:pt x="5" y="64"/>
                      </a:cubicBezTo>
                      <a:cubicBezTo>
                        <a:pt x="7" y="57"/>
                        <a:pt x="6" y="58"/>
                        <a:pt x="3" y="51"/>
                      </a:cubicBezTo>
                      <a:cubicBezTo>
                        <a:pt x="2" y="49"/>
                        <a:pt x="0" y="45"/>
                        <a:pt x="0" y="45"/>
                      </a:cubicBezTo>
                      <a:cubicBezTo>
                        <a:pt x="0" y="43"/>
                        <a:pt x="3" y="38"/>
                        <a:pt x="3" y="38"/>
                      </a:cubicBezTo>
                      <a:cubicBezTo>
                        <a:pt x="4" y="35"/>
                        <a:pt x="5" y="32"/>
                        <a:pt x="2" y="29"/>
                      </a:cubicBezTo>
                      <a:cubicBezTo>
                        <a:pt x="2" y="27"/>
                        <a:pt x="5" y="22"/>
                        <a:pt x="5" y="22"/>
                      </a:cubicBezTo>
                      <a:cubicBezTo>
                        <a:pt x="8" y="25"/>
                        <a:pt x="17" y="18"/>
                        <a:pt x="17" y="18"/>
                      </a:cubicBezTo>
                      <a:cubicBezTo>
                        <a:pt x="16" y="11"/>
                        <a:pt x="16" y="13"/>
                        <a:pt x="14" y="9"/>
                      </a:cubicBezTo>
                      <a:cubicBezTo>
                        <a:pt x="14" y="8"/>
                        <a:pt x="15" y="6"/>
                        <a:pt x="15" y="6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8" name="Вадский"/>
                <p:cNvSpPr>
                  <a:spLocks/>
                </p:cNvSpPr>
                <p:nvPr/>
              </p:nvSpPr>
              <p:spPr bwMode="auto">
                <a:xfrm>
                  <a:off x="2854127" y="4953621"/>
                  <a:ext cx="523875" cy="723900"/>
                </a:xfrm>
                <a:custGeom>
                  <a:avLst/>
                  <a:gdLst>
                    <a:gd name="T0" fmla="*/ 2147483646 w 55"/>
                    <a:gd name="T1" fmla="*/ 2147483646 h 76"/>
                    <a:gd name="T2" fmla="*/ 2147483646 w 55"/>
                    <a:gd name="T3" fmla="*/ 2147483646 h 76"/>
                    <a:gd name="T4" fmla="*/ 2147483646 w 55"/>
                    <a:gd name="T5" fmla="*/ 2147483646 h 76"/>
                    <a:gd name="T6" fmla="*/ 0 w 55"/>
                    <a:gd name="T7" fmla="*/ 2147483646 h 76"/>
                    <a:gd name="T8" fmla="*/ 2147483646 w 55"/>
                    <a:gd name="T9" fmla="*/ 2147483646 h 76"/>
                    <a:gd name="T10" fmla="*/ 2147483646 w 55"/>
                    <a:gd name="T11" fmla="*/ 2147483646 h 76"/>
                    <a:gd name="T12" fmla="*/ 2147483646 w 55"/>
                    <a:gd name="T13" fmla="*/ 2147483646 h 76"/>
                    <a:gd name="T14" fmla="*/ 2147483646 w 55"/>
                    <a:gd name="T15" fmla="*/ 2147483646 h 76"/>
                    <a:gd name="T16" fmla="*/ 2147483646 w 55"/>
                    <a:gd name="T17" fmla="*/ 2147483646 h 76"/>
                    <a:gd name="T18" fmla="*/ 2147483646 w 55"/>
                    <a:gd name="T19" fmla="*/ 2147483646 h 76"/>
                    <a:gd name="T20" fmla="*/ 2147483646 w 55"/>
                    <a:gd name="T21" fmla="*/ 2147483646 h 76"/>
                    <a:gd name="T22" fmla="*/ 2147483646 w 55"/>
                    <a:gd name="T23" fmla="*/ 2147483646 h 76"/>
                    <a:gd name="T24" fmla="*/ 2147483646 w 55"/>
                    <a:gd name="T25" fmla="*/ 2147483646 h 76"/>
                    <a:gd name="T26" fmla="*/ 2147483646 w 55"/>
                    <a:gd name="T27" fmla="*/ 2147483646 h 76"/>
                    <a:gd name="T28" fmla="*/ 2147483646 w 55"/>
                    <a:gd name="T29" fmla="*/ 2147483646 h 76"/>
                    <a:gd name="T30" fmla="*/ 2147483646 w 55"/>
                    <a:gd name="T31" fmla="*/ 2147483646 h 76"/>
                    <a:gd name="T32" fmla="*/ 2147483646 w 55"/>
                    <a:gd name="T33" fmla="*/ 2147483646 h 76"/>
                    <a:gd name="T34" fmla="*/ 2147483646 w 55"/>
                    <a:gd name="T35" fmla="*/ 2147483646 h 76"/>
                    <a:gd name="T36" fmla="*/ 2147483646 w 55"/>
                    <a:gd name="T37" fmla="*/ 2147483646 h 76"/>
                    <a:gd name="T38" fmla="*/ 2147483646 w 55"/>
                    <a:gd name="T39" fmla="*/ 2147483646 h 76"/>
                    <a:gd name="T40" fmla="*/ 2147483646 w 55"/>
                    <a:gd name="T41" fmla="*/ 2147483646 h 76"/>
                    <a:gd name="T42" fmla="*/ 2147483646 w 55"/>
                    <a:gd name="T43" fmla="*/ 2147483646 h 76"/>
                    <a:gd name="T44" fmla="*/ 2147483646 w 55"/>
                    <a:gd name="T45" fmla="*/ 2147483646 h 7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55"/>
                    <a:gd name="T70" fmla="*/ 0 h 76"/>
                    <a:gd name="T71" fmla="*/ 55 w 55"/>
                    <a:gd name="T72" fmla="*/ 76 h 7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55" h="76">
                      <a:moveTo>
                        <a:pt x="7" y="20"/>
                      </a:moveTo>
                      <a:cubicBezTo>
                        <a:pt x="5" y="22"/>
                        <a:pt x="1" y="24"/>
                        <a:pt x="1" y="24"/>
                      </a:cubicBezTo>
                      <a:cubicBezTo>
                        <a:pt x="0" y="27"/>
                        <a:pt x="1" y="31"/>
                        <a:pt x="2" y="34"/>
                      </a:cubicBezTo>
                      <a:cubicBezTo>
                        <a:pt x="2" y="38"/>
                        <a:pt x="0" y="42"/>
                        <a:pt x="0" y="46"/>
                      </a:cubicBezTo>
                      <a:cubicBezTo>
                        <a:pt x="0" y="49"/>
                        <a:pt x="7" y="61"/>
                        <a:pt x="10" y="62"/>
                      </a:cubicBezTo>
                      <a:cubicBezTo>
                        <a:pt x="14" y="64"/>
                        <a:pt x="18" y="66"/>
                        <a:pt x="22" y="68"/>
                      </a:cubicBezTo>
                      <a:cubicBezTo>
                        <a:pt x="23" y="69"/>
                        <a:pt x="26" y="70"/>
                        <a:pt x="26" y="70"/>
                      </a:cubicBezTo>
                      <a:cubicBezTo>
                        <a:pt x="24" y="75"/>
                        <a:pt x="25" y="76"/>
                        <a:pt x="30" y="75"/>
                      </a:cubicBezTo>
                      <a:cubicBezTo>
                        <a:pt x="32" y="73"/>
                        <a:pt x="39" y="71"/>
                        <a:pt x="39" y="71"/>
                      </a:cubicBezTo>
                      <a:lnTo>
                        <a:pt x="46" y="75"/>
                      </a:lnTo>
                      <a:cubicBezTo>
                        <a:pt x="46" y="75"/>
                        <a:pt x="47" y="76"/>
                        <a:pt x="47" y="76"/>
                      </a:cubicBezTo>
                      <a:cubicBezTo>
                        <a:pt x="49" y="74"/>
                        <a:pt x="48" y="73"/>
                        <a:pt x="46" y="71"/>
                      </a:cubicBezTo>
                      <a:cubicBezTo>
                        <a:pt x="48" y="69"/>
                        <a:pt x="47" y="68"/>
                        <a:pt x="49" y="70"/>
                      </a:cubicBezTo>
                      <a:cubicBezTo>
                        <a:pt x="55" y="68"/>
                        <a:pt x="54" y="64"/>
                        <a:pt x="50" y="60"/>
                      </a:cubicBezTo>
                      <a:cubicBezTo>
                        <a:pt x="47" y="63"/>
                        <a:pt x="49" y="62"/>
                        <a:pt x="43" y="61"/>
                      </a:cubicBezTo>
                      <a:cubicBezTo>
                        <a:pt x="39" y="57"/>
                        <a:pt x="42" y="50"/>
                        <a:pt x="45" y="47"/>
                      </a:cubicBezTo>
                      <a:cubicBezTo>
                        <a:pt x="44" y="44"/>
                        <a:pt x="43" y="43"/>
                        <a:pt x="42" y="41"/>
                      </a:cubicBezTo>
                      <a:cubicBezTo>
                        <a:pt x="45" y="35"/>
                        <a:pt x="39" y="29"/>
                        <a:pt x="37" y="23"/>
                      </a:cubicBezTo>
                      <a:cubicBezTo>
                        <a:pt x="38" y="20"/>
                        <a:pt x="38" y="17"/>
                        <a:pt x="40" y="15"/>
                      </a:cubicBezTo>
                      <a:cubicBezTo>
                        <a:pt x="40" y="11"/>
                        <a:pt x="42" y="5"/>
                        <a:pt x="39" y="2"/>
                      </a:cubicBezTo>
                      <a:cubicBezTo>
                        <a:pt x="36" y="5"/>
                        <a:pt x="40" y="0"/>
                        <a:pt x="37" y="7"/>
                      </a:cubicBezTo>
                      <a:cubicBezTo>
                        <a:pt x="33" y="15"/>
                        <a:pt x="18" y="20"/>
                        <a:pt x="11" y="22"/>
                      </a:cubicBezTo>
                      <a:cubicBezTo>
                        <a:pt x="8" y="21"/>
                        <a:pt x="6" y="21"/>
                        <a:pt x="7" y="20"/>
                      </a:cubicBezTo>
                      <a:close/>
                    </a:path>
                  </a:pathLst>
                </a:custGeom>
                <a:solidFill>
                  <a:srgbClr val="E28700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9" name="Большемурашкинский"/>
                <p:cNvSpPr>
                  <a:spLocks/>
                </p:cNvSpPr>
                <p:nvPr/>
              </p:nvSpPr>
              <p:spPr bwMode="auto">
                <a:xfrm>
                  <a:off x="3320852" y="4629771"/>
                  <a:ext cx="533400" cy="466725"/>
                </a:xfrm>
                <a:custGeom>
                  <a:avLst/>
                  <a:gdLst>
                    <a:gd name="T0" fmla="*/ 2147483646 w 56"/>
                    <a:gd name="T1" fmla="*/ 2147483646 h 49"/>
                    <a:gd name="T2" fmla="*/ 2147483646 w 56"/>
                    <a:gd name="T3" fmla="*/ 2147483646 h 49"/>
                    <a:gd name="T4" fmla="*/ 2147483646 w 56"/>
                    <a:gd name="T5" fmla="*/ 2147483646 h 49"/>
                    <a:gd name="T6" fmla="*/ 2147483646 w 56"/>
                    <a:gd name="T7" fmla="*/ 2147483646 h 49"/>
                    <a:gd name="T8" fmla="*/ 2147483646 w 56"/>
                    <a:gd name="T9" fmla="*/ 2147483646 h 49"/>
                    <a:gd name="T10" fmla="*/ 2147483646 w 56"/>
                    <a:gd name="T11" fmla="*/ 2147483646 h 49"/>
                    <a:gd name="T12" fmla="*/ 2147483646 w 56"/>
                    <a:gd name="T13" fmla="*/ 2147483646 h 49"/>
                    <a:gd name="T14" fmla="*/ 2147483646 w 56"/>
                    <a:gd name="T15" fmla="*/ 2147483646 h 49"/>
                    <a:gd name="T16" fmla="*/ 2147483646 w 56"/>
                    <a:gd name="T17" fmla="*/ 2147483646 h 49"/>
                    <a:gd name="T18" fmla="*/ 2147483646 w 56"/>
                    <a:gd name="T19" fmla="*/ 2147483646 h 49"/>
                    <a:gd name="T20" fmla="*/ 2147483646 w 56"/>
                    <a:gd name="T21" fmla="*/ 2147483646 h 49"/>
                    <a:gd name="T22" fmla="*/ 2147483646 w 56"/>
                    <a:gd name="T23" fmla="*/ 2147483646 h 49"/>
                    <a:gd name="T24" fmla="*/ 2147483646 w 56"/>
                    <a:gd name="T25" fmla="*/ 2147483646 h 49"/>
                    <a:gd name="T26" fmla="*/ 2147483646 w 56"/>
                    <a:gd name="T27" fmla="*/ 2147483646 h 49"/>
                    <a:gd name="T28" fmla="*/ 2147483646 w 56"/>
                    <a:gd name="T29" fmla="*/ 2147483646 h 49"/>
                    <a:gd name="T30" fmla="*/ 2147483646 w 56"/>
                    <a:gd name="T31" fmla="*/ 2147483646 h 49"/>
                    <a:gd name="T32" fmla="*/ 0 w 56"/>
                    <a:gd name="T33" fmla="*/ 2147483646 h 49"/>
                    <a:gd name="T34" fmla="*/ 2147483646 w 56"/>
                    <a:gd name="T35" fmla="*/ 2147483646 h 49"/>
                    <a:gd name="T36" fmla="*/ 2147483646 w 56"/>
                    <a:gd name="T37" fmla="*/ 0 h 49"/>
                    <a:gd name="T38" fmla="*/ 2147483646 w 56"/>
                    <a:gd name="T39" fmla="*/ 2147483646 h 49"/>
                    <a:gd name="T40" fmla="*/ 2147483646 w 56"/>
                    <a:gd name="T41" fmla="*/ 2147483646 h 49"/>
                    <a:gd name="T42" fmla="*/ 2147483646 w 56"/>
                    <a:gd name="T43" fmla="*/ 2147483646 h 49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6"/>
                    <a:gd name="T67" fmla="*/ 0 h 49"/>
                    <a:gd name="T68" fmla="*/ 56 w 56"/>
                    <a:gd name="T69" fmla="*/ 49 h 49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6" h="49">
                      <a:moveTo>
                        <a:pt x="52" y="8"/>
                      </a:moveTo>
                      <a:cubicBezTo>
                        <a:pt x="51" y="16"/>
                        <a:pt x="52" y="12"/>
                        <a:pt x="48" y="16"/>
                      </a:cubicBezTo>
                      <a:cubicBezTo>
                        <a:pt x="49" y="26"/>
                        <a:pt x="50" y="28"/>
                        <a:pt x="46" y="35"/>
                      </a:cubicBezTo>
                      <a:cubicBezTo>
                        <a:pt x="48" y="39"/>
                        <a:pt x="48" y="38"/>
                        <a:pt x="53" y="39"/>
                      </a:cubicBezTo>
                      <a:cubicBezTo>
                        <a:pt x="56" y="42"/>
                        <a:pt x="53" y="38"/>
                        <a:pt x="53" y="41"/>
                      </a:cubicBezTo>
                      <a:cubicBezTo>
                        <a:pt x="53" y="43"/>
                        <a:pt x="56" y="45"/>
                        <a:pt x="56" y="45"/>
                      </a:cubicBezTo>
                      <a:cubicBezTo>
                        <a:pt x="55" y="47"/>
                        <a:pt x="51" y="49"/>
                        <a:pt x="51" y="49"/>
                      </a:cubicBezTo>
                      <a:cubicBezTo>
                        <a:pt x="45" y="48"/>
                        <a:pt x="42" y="47"/>
                        <a:pt x="36" y="46"/>
                      </a:cubicBezTo>
                      <a:cubicBezTo>
                        <a:pt x="35" y="45"/>
                        <a:pt x="32" y="42"/>
                        <a:pt x="32" y="42"/>
                      </a:cubicBezTo>
                      <a:cubicBezTo>
                        <a:pt x="28" y="46"/>
                        <a:pt x="21" y="43"/>
                        <a:pt x="16" y="41"/>
                      </a:cubicBezTo>
                      <a:cubicBezTo>
                        <a:pt x="15" y="40"/>
                        <a:pt x="13" y="38"/>
                        <a:pt x="13" y="38"/>
                      </a:cubicBezTo>
                      <a:lnTo>
                        <a:pt x="11" y="32"/>
                      </a:lnTo>
                      <a:cubicBezTo>
                        <a:pt x="11" y="32"/>
                        <a:pt x="10" y="31"/>
                        <a:pt x="10" y="31"/>
                      </a:cubicBezTo>
                      <a:cubicBezTo>
                        <a:pt x="11" y="29"/>
                        <a:pt x="14" y="26"/>
                        <a:pt x="14" y="26"/>
                      </a:cubicBezTo>
                      <a:cubicBezTo>
                        <a:pt x="11" y="23"/>
                        <a:pt x="16" y="27"/>
                        <a:pt x="11" y="26"/>
                      </a:cubicBezTo>
                      <a:cubicBezTo>
                        <a:pt x="8" y="25"/>
                        <a:pt x="6" y="19"/>
                        <a:pt x="4" y="17"/>
                      </a:cubicBezTo>
                      <a:cubicBezTo>
                        <a:pt x="0" y="21"/>
                        <a:pt x="3" y="18"/>
                        <a:pt x="0" y="15"/>
                      </a:cubicBezTo>
                      <a:cubicBezTo>
                        <a:pt x="2" y="10"/>
                        <a:pt x="4" y="9"/>
                        <a:pt x="9" y="7"/>
                      </a:cubicBezTo>
                      <a:cubicBezTo>
                        <a:pt x="12" y="4"/>
                        <a:pt x="14" y="3"/>
                        <a:pt x="17" y="0"/>
                      </a:cubicBezTo>
                      <a:cubicBezTo>
                        <a:pt x="26" y="3"/>
                        <a:pt x="25" y="3"/>
                        <a:pt x="36" y="4"/>
                      </a:cubicBezTo>
                      <a:cubicBezTo>
                        <a:pt x="42" y="3"/>
                        <a:pt x="46" y="4"/>
                        <a:pt x="51" y="6"/>
                      </a:cubicBezTo>
                      <a:cubicBezTo>
                        <a:pt x="52" y="7"/>
                        <a:pt x="52" y="7"/>
                        <a:pt x="52" y="8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0" name="Княгининский"/>
                <p:cNvSpPr>
                  <a:spLocks/>
                </p:cNvSpPr>
                <p:nvPr/>
              </p:nvSpPr>
              <p:spPr bwMode="auto">
                <a:xfrm>
                  <a:off x="3749477" y="4639296"/>
                  <a:ext cx="666750" cy="466725"/>
                </a:xfrm>
                <a:custGeom>
                  <a:avLst/>
                  <a:gdLst>
                    <a:gd name="T0" fmla="*/ 2147483646 w 70"/>
                    <a:gd name="T1" fmla="*/ 2147483646 h 49"/>
                    <a:gd name="T2" fmla="*/ 2147483646 w 70"/>
                    <a:gd name="T3" fmla="*/ 2147483646 h 49"/>
                    <a:gd name="T4" fmla="*/ 2147483646 w 70"/>
                    <a:gd name="T5" fmla="*/ 2147483646 h 49"/>
                    <a:gd name="T6" fmla="*/ 2147483646 w 70"/>
                    <a:gd name="T7" fmla="*/ 2147483646 h 49"/>
                    <a:gd name="T8" fmla="*/ 2147483646 w 70"/>
                    <a:gd name="T9" fmla="*/ 2147483646 h 49"/>
                    <a:gd name="T10" fmla="*/ 2147483646 w 70"/>
                    <a:gd name="T11" fmla="*/ 2147483646 h 49"/>
                    <a:gd name="T12" fmla="*/ 2147483646 w 70"/>
                    <a:gd name="T13" fmla="*/ 2147483646 h 49"/>
                    <a:gd name="T14" fmla="*/ 2147483646 w 70"/>
                    <a:gd name="T15" fmla="*/ 2147483646 h 49"/>
                    <a:gd name="T16" fmla="*/ 2147483646 w 70"/>
                    <a:gd name="T17" fmla="*/ 2147483646 h 49"/>
                    <a:gd name="T18" fmla="*/ 2147483646 w 70"/>
                    <a:gd name="T19" fmla="*/ 2147483646 h 49"/>
                    <a:gd name="T20" fmla="*/ 2147483646 w 70"/>
                    <a:gd name="T21" fmla="*/ 2147483646 h 49"/>
                    <a:gd name="T22" fmla="*/ 2147483646 w 70"/>
                    <a:gd name="T23" fmla="*/ 2147483646 h 49"/>
                    <a:gd name="T24" fmla="*/ 2147483646 w 70"/>
                    <a:gd name="T25" fmla="*/ 2147483646 h 49"/>
                    <a:gd name="T26" fmla="*/ 2147483646 w 70"/>
                    <a:gd name="T27" fmla="*/ 2147483646 h 49"/>
                    <a:gd name="T28" fmla="*/ 2147483646 w 70"/>
                    <a:gd name="T29" fmla="*/ 2147483646 h 49"/>
                    <a:gd name="T30" fmla="*/ 2147483646 w 70"/>
                    <a:gd name="T31" fmla="*/ 2147483646 h 49"/>
                    <a:gd name="T32" fmla="*/ 2147483646 w 70"/>
                    <a:gd name="T33" fmla="*/ 2147483646 h 49"/>
                    <a:gd name="T34" fmla="*/ 2147483646 w 70"/>
                    <a:gd name="T35" fmla="*/ 2147483646 h 49"/>
                    <a:gd name="T36" fmla="*/ 2147483646 w 70"/>
                    <a:gd name="T37" fmla="*/ 2147483646 h 49"/>
                    <a:gd name="T38" fmla="*/ 2147483646 w 70"/>
                    <a:gd name="T39" fmla="*/ 2147483646 h 49"/>
                    <a:gd name="T40" fmla="*/ 2147483646 w 70"/>
                    <a:gd name="T41" fmla="*/ 2147483646 h 49"/>
                    <a:gd name="T42" fmla="*/ 2147483646 w 70"/>
                    <a:gd name="T43" fmla="*/ 0 h 49"/>
                    <a:gd name="T44" fmla="*/ 2147483646 w 70"/>
                    <a:gd name="T45" fmla="*/ 2147483646 h 49"/>
                    <a:gd name="T46" fmla="*/ 2147483646 w 70"/>
                    <a:gd name="T47" fmla="*/ 2147483646 h 49"/>
                    <a:gd name="T48" fmla="*/ 2147483646 w 70"/>
                    <a:gd name="T49" fmla="*/ 2147483646 h 4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0"/>
                    <a:gd name="T76" fmla="*/ 0 h 49"/>
                    <a:gd name="T77" fmla="*/ 70 w 70"/>
                    <a:gd name="T78" fmla="*/ 49 h 4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0" h="49">
                      <a:moveTo>
                        <a:pt x="53" y="13"/>
                      </a:moveTo>
                      <a:cubicBezTo>
                        <a:pt x="54" y="15"/>
                        <a:pt x="56" y="18"/>
                        <a:pt x="56" y="18"/>
                      </a:cubicBezTo>
                      <a:cubicBezTo>
                        <a:pt x="55" y="19"/>
                        <a:pt x="53" y="20"/>
                        <a:pt x="52" y="21"/>
                      </a:cubicBezTo>
                      <a:cubicBezTo>
                        <a:pt x="52" y="23"/>
                        <a:pt x="55" y="28"/>
                        <a:pt x="55" y="28"/>
                      </a:cubicBezTo>
                      <a:cubicBezTo>
                        <a:pt x="56" y="32"/>
                        <a:pt x="59" y="30"/>
                        <a:pt x="65" y="31"/>
                      </a:cubicBezTo>
                      <a:cubicBezTo>
                        <a:pt x="70" y="34"/>
                        <a:pt x="63" y="35"/>
                        <a:pt x="61" y="35"/>
                      </a:cubicBezTo>
                      <a:cubicBezTo>
                        <a:pt x="57" y="39"/>
                        <a:pt x="57" y="43"/>
                        <a:pt x="52" y="45"/>
                      </a:cubicBezTo>
                      <a:cubicBezTo>
                        <a:pt x="50" y="44"/>
                        <a:pt x="49" y="43"/>
                        <a:pt x="47" y="43"/>
                      </a:cubicBezTo>
                      <a:cubicBezTo>
                        <a:pt x="45" y="43"/>
                        <a:pt x="43" y="48"/>
                        <a:pt x="43" y="48"/>
                      </a:cubicBezTo>
                      <a:cubicBezTo>
                        <a:pt x="39" y="47"/>
                        <a:pt x="37" y="49"/>
                        <a:pt x="33" y="47"/>
                      </a:cubicBezTo>
                      <a:cubicBezTo>
                        <a:pt x="31" y="46"/>
                        <a:pt x="29" y="44"/>
                        <a:pt x="29" y="44"/>
                      </a:cubicBezTo>
                      <a:cubicBezTo>
                        <a:pt x="28" y="40"/>
                        <a:pt x="27" y="35"/>
                        <a:pt x="24" y="33"/>
                      </a:cubicBezTo>
                      <a:cubicBezTo>
                        <a:pt x="22" y="34"/>
                        <a:pt x="20" y="34"/>
                        <a:pt x="22" y="36"/>
                      </a:cubicBezTo>
                      <a:cubicBezTo>
                        <a:pt x="23" y="40"/>
                        <a:pt x="25" y="42"/>
                        <a:pt x="21" y="44"/>
                      </a:cubicBezTo>
                      <a:lnTo>
                        <a:pt x="14" y="39"/>
                      </a:lnTo>
                      <a:cubicBezTo>
                        <a:pt x="14" y="39"/>
                        <a:pt x="13" y="38"/>
                        <a:pt x="13" y="38"/>
                      </a:cubicBezTo>
                      <a:cubicBezTo>
                        <a:pt x="9" y="39"/>
                        <a:pt x="7" y="37"/>
                        <a:pt x="3" y="36"/>
                      </a:cubicBezTo>
                      <a:cubicBezTo>
                        <a:pt x="2" y="35"/>
                        <a:pt x="0" y="35"/>
                        <a:pt x="1" y="34"/>
                      </a:cubicBezTo>
                      <a:cubicBezTo>
                        <a:pt x="2" y="33"/>
                        <a:pt x="3" y="32"/>
                        <a:pt x="3" y="32"/>
                      </a:cubicBezTo>
                      <a:cubicBezTo>
                        <a:pt x="5" y="24"/>
                        <a:pt x="2" y="9"/>
                        <a:pt x="12" y="4"/>
                      </a:cubicBezTo>
                      <a:cubicBezTo>
                        <a:pt x="16" y="8"/>
                        <a:pt x="30" y="7"/>
                        <a:pt x="32" y="7"/>
                      </a:cubicBezTo>
                      <a:cubicBezTo>
                        <a:pt x="36" y="5"/>
                        <a:pt x="36" y="3"/>
                        <a:pt x="39" y="0"/>
                      </a:cubicBezTo>
                      <a:cubicBezTo>
                        <a:pt x="41" y="1"/>
                        <a:pt x="42" y="2"/>
                        <a:pt x="45" y="3"/>
                      </a:cubicBezTo>
                      <a:cubicBezTo>
                        <a:pt x="46" y="4"/>
                        <a:pt x="50" y="6"/>
                        <a:pt x="50" y="6"/>
                      </a:cubicBezTo>
                      <a:cubicBezTo>
                        <a:pt x="50" y="8"/>
                        <a:pt x="55" y="15"/>
                        <a:pt x="53" y="13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1" name="Спасский"/>
                <p:cNvSpPr>
                  <a:spLocks/>
                </p:cNvSpPr>
                <p:nvPr/>
              </p:nvSpPr>
              <p:spPr bwMode="auto">
                <a:xfrm>
                  <a:off x="4235252" y="4410696"/>
                  <a:ext cx="533400" cy="581025"/>
                </a:xfrm>
                <a:custGeom>
                  <a:avLst/>
                  <a:gdLst>
                    <a:gd name="T0" fmla="*/ 2147483646 w 56"/>
                    <a:gd name="T1" fmla="*/ 2147483646 h 61"/>
                    <a:gd name="T2" fmla="*/ 2147483646 w 56"/>
                    <a:gd name="T3" fmla="*/ 2147483646 h 61"/>
                    <a:gd name="T4" fmla="*/ 2147483646 w 56"/>
                    <a:gd name="T5" fmla="*/ 2147483646 h 61"/>
                    <a:gd name="T6" fmla="*/ 2147483646 w 56"/>
                    <a:gd name="T7" fmla="*/ 2147483646 h 61"/>
                    <a:gd name="T8" fmla="*/ 2147483646 w 56"/>
                    <a:gd name="T9" fmla="*/ 2147483646 h 61"/>
                    <a:gd name="T10" fmla="*/ 2147483646 w 56"/>
                    <a:gd name="T11" fmla="*/ 2147483646 h 61"/>
                    <a:gd name="T12" fmla="*/ 2147483646 w 56"/>
                    <a:gd name="T13" fmla="*/ 2147483646 h 61"/>
                    <a:gd name="T14" fmla="*/ 2147483646 w 56"/>
                    <a:gd name="T15" fmla="*/ 2147483646 h 61"/>
                    <a:gd name="T16" fmla="*/ 2147483646 w 56"/>
                    <a:gd name="T17" fmla="*/ 2147483646 h 61"/>
                    <a:gd name="T18" fmla="*/ 2147483646 w 56"/>
                    <a:gd name="T19" fmla="*/ 2147483646 h 61"/>
                    <a:gd name="T20" fmla="*/ 2147483646 w 56"/>
                    <a:gd name="T21" fmla="*/ 2147483646 h 61"/>
                    <a:gd name="T22" fmla="*/ 2147483646 w 56"/>
                    <a:gd name="T23" fmla="*/ 2147483646 h 61"/>
                    <a:gd name="T24" fmla="*/ 2147483646 w 56"/>
                    <a:gd name="T25" fmla="*/ 2147483646 h 61"/>
                    <a:gd name="T26" fmla="*/ 2147483646 w 56"/>
                    <a:gd name="T27" fmla="*/ 2147483646 h 61"/>
                    <a:gd name="T28" fmla="*/ 0 w 56"/>
                    <a:gd name="T29" fmla="*/ 2147483646 h 61"/>
                    <a:gd name="T30" fmla="*/ 2147483646 w 56"/>
                    <a:gd name="T31" fmla="*/ 2147483646 h 61"/>
                    <a:gd name="T32" fmla="*/ 2147483646 w 56"/>
                    <a:gd name="T33" fmla="*/ 2147483646 h 61"/>
                    <a:gd name="T34" fmla="*/ 2147483646 w 56"/>
                    <a:gd name="T35" fmla="*/ 2147483646 h 61"/>
                    <a:gd name="T36" fmla="*/ 2147483646 w 56"/>
                    <a:gd name="T37" fmla="*/ 0 h 61"/>
                    <a:gd name="T38" fmla="*/ 2147483646 w 56"/>
                    <a:gd name="T39" fmla="*/ 2147483646 h 61"/>
                    <a:gd name="T40" fmla="*/ 2147483646 w 56"/>
                    <a:gd name="T41" fmla="*/ 2147483646 h 61"/>
                    <a:gd name="T42" fmla="*/ 2147483646 w 56"/>
                    <a:gd name="T43" fmla="*/ 2147483646 h 61"/>
                    <a:gd name="T44" fmla="*/ 2147483646 w 56"/>
                    <a:gd name="T45" fmla="*/ 2147483646 h 61"/>
                    <a:gd name="T46" fmla="*/ 2147483646 w 56"/>
                    <a:gd name="T47" fmla="*/ 2147483646 h 61"/>
                    <a:gd name="T48" fmla="*/ 2147483646 w 56"/>
                    <a:gd name="T49" fmla="*/ 2147483646 h 61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56"/>
                    <a:gd name="T76" fmla="*/ 0 h 61"/>
                    <a:gd name="T77" fmla="*/ 56 w 56"/>
                    <a:gd name="T78" fmla="*/ 61 h 61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56" h="61">
                      <a:moveTo>
                        <a:pt x="53" y="33"/>
                      </a:moveTo>
                      <a:cubicBezTo>
                        <a:pt x="51" y="34"/>
                        <a:pt x="49" y="36"/>
                        <a:pt x="47" y="38"/>
                      </a:cubicBezTo>
                      <a:cubicBezTo>
                        <a:pt x="46" y="39"/>
                        <a:pt x="43" y="41"/>
                        <a:pt x="43" y="41"/>
                      </a:cubicBezTo>
                      <a:cubicBezTo>
                        <a:pt x="42" y="54"/>
                        <a:pt x="45" y="55"/>
                        <a:pt x="36" y="58"/>
                      </a:cubicBezTo>
                      <a:cubicBezTo>
                        <a:pt x="34" y="60"/>
                        <a:pt x="29" y="61"/>
                        <a:pt x="29" y="61"/>
                      </a:cubicBezTo>
                      <a:cubicBezTo>
                        <a:pt x="26" y="59"/>
                        <a:pt x="30" y="54"/>
                        <a:pt x="31" y="51"/>
                      </a:cubicBezTo>
                      <a:cubicBezTo>
                        <a:pt x="30" y="48"/>
                        <a:pt x="28" y="51"/>
                        <a:pt x="25" y="52"/>
                      </a:cubicBezTo>
                      <a:cubicBezTo>
                        <a:pt x="23" y="54"/>
                        <a:pt x="17" y="56"/>
                        <a:pt x="17" y="56"/>
                      </a:cubicBezTo>
                      <a:cubicBezTo>
                        <a:pt x="14" y="55"/>
                        <a:pt x="13" y="54"/>
                        <a:pt x="10" y="55"/>
                      </a:cubicBezTo>
                      <a:cubicBezTo>
                        <a:pt x="4" y="54"/>
                        <a:pt x="4" y="51"/>
                        <a:pt x="1" y="48"/>
                      </a:cubicBezTo>
                      <a:cubicBezTo>
                        <a:pt x="2" y="45"/>
                        <a:pt x="5" y="41"/>
                        <a:pt x="5" y="41"/>
                      </a:cubicBezTo>
                      <a:cubicBezTo>
                        <a:pt x="4" y="40"/>
                        <a:pt x="3" y="39"/>
                        <a:pt x="3" y="38"/>
                      </a:cubicBezTo>
                      <a:cubicBezTo>
                        <a:pt x="3" y="36"/>
                        <a:pt x="7" y="33"/>
                        <a:pt x="7" y="33"/>
                      </a:cubicBezTo>
                      <a:cubicBezTo>
                        <a:pt x="6" y="30"/>
                        <a:pt x="6" y="26"/>
                        <a:pt x="4" y="24"/>
                      </a:cubicBezTo>
                      <a:cubicBezTo>
                        <a:pt x="3" y="22"/>
                        <a:pt x="0" y="20"/>
                        <a:pt x="0" y="20"/>
                      </a:cubicBezTo>
                      <a:cubicBezTo>
                        <a:pt x="1" y="18"/>
                        <a:pt x="3" y="14"/>
                        <a:pt x="3" y="14"/>
                      </a:cubicBezTo>
                      <a:cubicBezTo>
                        <a:pt x="5" y="16"/>
                        <a:pt x="5" y="14"/>
                        <a:pt x="6" y="12"/>
                      </a:cubicBezTo>
                      <a:cubicBezTo>
                        <a:pt x="6" y="9"/>
                        <a:pt x="6" y="7"/>
                        <a:pt x="7" y="4"/>
                      </a:cubicBezTo>
                      <a:cubicBezTo>
                        <a:pt x="8" y="2"/>
                        <a:pt x="11" y="0"/>
                        <a:pt x="11" y="0"/>
                      </a:cubicBezTo>
                      <a:cubicBezTo>
                        <a:pt x="13" y="2"/>
                        <a:pt x="15" y="2"/>
                        <a:pt x="18" y="3"/>
                      </a:cubicBezTo>
                      <a:cubicBezTo>
                        <a:pt x="23" y="8"/>
                        <a:pt x="27" y="9"/>
                        <a:pt x="34" y="10"/>
                      </a:cubicBezTo>
                      <a:cubicBezTo>
                        <a:pt x="44" y="20"/>
                        <a:pt x="29" y="18"/>
                        <a:pt x="52" y="20"/>
                      </a:cubicBezTo>
                      <a:cubicBezTo>
                        <a:pt x="53" y="21"/>
                        <a:pt x="56" y="23"/>
                        <a:pt x="56" y="23"/>
                      </a:cubicBezTo>
                      <a:cubicBezTo>
                        <a:pt x="55" y="26"/>
                        <a:pt x="52" y="31"/>
                        <a:pt x="52" y="31"/>
                      </a:cubicBezTo>
                      <a:cubicBezTo>
                        <a:pt x="53" y="33"/>
                        <a:pt x="53" y="34"/>
                        <a:pt x="51" y="34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2" name="Пильненский"/>
                <p:cNvSpPr>
                  <a:spLocks/>
                </p:cNvSpPr>
                <p:nvPr/>
              </p:nvSpPr>
              <p:spPr bwMode="auto">
                <a:xfrm>
                  <a:off x="4511477" y="4591671"/>
                  <a:ext cx="781050" cy="1085850"/>
                </a:xfrm>
                <a:custGeom>
                  <a:avLst/>
                  <a:gdLst>
                    <a:gd name="T0" fmla="*/ 2147483646 w 82"/>
                    <a:gd name="T1" fmla="*/ 0 h 114"/>
                    <a:gd name="T2" fmla="*/ 2147483646 w 82"/>
                    <a:gd name="T3" fmla="*/ 2147483646 h 114"/>
                    <a:gd name="T4" fmla="*/ 2147483646 w 82"/>
                    <a:gd name="T5" fmla="*/ 2147483646 h 114"/>
                    <a:gd name="T6" fmla="*/ 2147483646 w 82"/>
                    <a:gd name="T7" fmla="*/ 2147483646 h 114"/>
                    <a:gd name="T8" fmla="*/ 2147483646 w 82"/>
                    <a:gd name="T9" fmla="*/ 2147483646 h 114"/>
                    <a:gd name="T10" fmla="*/ 2147483646 w 82"/>
                    <a:gd name="T11" fmla="*/ 2147483646 h 114"/>
                    <a:gd name="T12" fmla="*/ 2147483646 w 82"/>
                    <a:gd name="T13" fmla="*/ 2147483646 h 114"/>
                    <a:gd name="T14" fmla="*/ 2147483646 w 82"/>
                    <a:gd name="T15" fmla="*/ 2147483646 h 114"/>
                    <a:gd name="T16" fmla="*/ 2147483646 w 82"/>
                    <a:gd name="T17" fmla="*/ 2147483646 h 114"/>
                    <a:gd name="T18" fmla="*/ 2147483646 w 82"/>
                    <a:gd name="T19" fmla="*/ 2147483646 h 114"/>
                    <a:gd name="T20" fmla="*/ 2147483646 w 82"/>
                    <a:gd name="T21" fmla="*/ 2147483646 h 114"/>
                    <a:gd name="T22" fmla="*/ 2147483646 w 82"/>
                    <a:gd name="T23" fmla="*/ 2147483646 h 114"/>
                    <a:gd name="T24" fmla="*/ 2147483646 w 82"/>
                    <a:gd name="T25" fmla="*/ 2147483646 h 114"/>
                    <a:gd name="T26" fmla="*/ 2147483646 w 82"/>
                    <a:gd name="T27" fmla="*/ 2147483646 h 114"/>
                    <a:gd name="T28" fmla="*/ 2147483646 w 82"/>
                    <a:gd name="T29" fmla="*/ 2147483646 h 114"/>
                    <a:gd name="T30" fmla="*/ 2147483646 w 82"/>
                    <a:gd name="T31" fmla="*/ 2147483646 h 114"/>
                    <a:gd name="T32" fmla="*/ 2147483646 w 82"/>
                    <a:gd name="T33" fmla="*/ 2147483646 h 114"/>
                    <a:gd name="T34" fmla="*/ 2147483646 w 82"/>
                    <a:gd name="T35" fmla="*/ 2147483646 h 114"/>
                    <a:gd name="T36" fmla="*/ 2147483646 w 82"/>
                    <a:gd name="T37" fmla="*/ 2147483646 h 114"/>
                    <a:gd name="T38" fmla="*/ 2147483646 w 82"/>
                    <a:gd name="T39" fmla="*/ 2147483646 h 114"/>
                    <a:gd name="T40" fmla="*/ 2147483646 w 82"/>
                    <a:gd name="T41" fmla="*/ 2147483646 h 114"/>
                    <a:gd name="T42" fmla="*/ 2147483646 w 82"/>
                    <a:gd name="T43" fmla="*/ 2147483646 h 114"/>
                    <a:gd name="T44" fmla="*/ 2147483646 w 82"/>
                    <a:gd name="T45" fmla="*/ 2147483646 h 114"/>
                    <a:gd name="T46" fmla="*/ 2147483646 w 82"/>
                    <a:gd name="T47" fmla="*/ 2147483646 h 114"/>
                    <a:gd name="T48" fmla="*/ 0 w 82"/>
                    <a:gd name="T49" fmla="*/ 2147483646 h 114"/>
                    <a:gd name="T50" fmla="*/ 2147483646 w 82"/>
                    <a:gd name="T51" fmla="*/ 2147483646 h 114"/>
                    <a:gd name="T52" fmla="*/ 2147483646 w 82"/>
                    <a:gd name="T53" fmla="*/ 2147483646 h 114"/>
                    <a:gd name="T54" fmla="*/ 0 w 82"/>
                    <a:gd name="T55" fmla="*/ 2147483646 h 114"/>
                    <a:gd name="T56" fmla="*/ 2147483646 w 82"/>
                    <a:gd name="T57" fmla="*/ 2147483646 h 114"/>
                    <a:gd name="T58" fmla="*/ 2147483646 w 82"/>
                    <a:gd name="T59" fmla="*/ 2147483646 h 114"/>
                    <a:gd name="T60" fmla="*/ 2147483646 w 82"/>
                    <a:gd name="T61" fmla="*/ 2147483646 h 114"/>
                    <a:gd name="T62" fmla="*/ 2147483646 w 82"/>
                    <a:gd name="T63" fmla="*/ 2147483646 h 114"/>
                    <a:gd name="T64" fmla="*/ 2147483646 w 82"/>
                    <a:gd name="T65" fmla="*/ 2147483646 h 114"/>
                    <a:gd name="T66" fmla="*/ 2147483646 w 82"/>
                    <a:gd name="T67" fmla="*/ 2147483646 h 114"/>
                    <a:gd name="T68" fmla="*/ 2147483646 w 82"/>
                    <a:gd name="T69" fmla="*/ 2147483646 h 114"/>
                    <a:gd name="T70" fmla="*/ 2147483646 w 82"/>
                    <a:gd name="T71" fmla="*/ 2147483646 h 114"/>
                    <a:gd name="T72" fmla="*/ 2147483646 w 82"/>
                    <a:gd name="T73" fmla="*/ 0 h 114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82"/>
                    <a:gd name="T112" fmla="*/ 0 h 114"/>
                    <a:gd name="T113" fmla="*/ 82 w 82"/>
                    <a:gd name="T114" fmla="*/ 114 h 114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82" h="114">
                      <a:moveTo>
                        <a:pt x="49" y="0"/>
                      </a:moveTo>
                      <a:cubicBezTo>
                        <a:pt x="47" y="4"/>
                        <a:pt x="52" y="5"/>
                        <a:pt x="55" y="6"/>
                      </a:cubicBezTo>
                      <a:cubicBezTo>
                        <a:pt x="58" y="9"/>
                        <a:pt x="49" y="13"/>
                        <a:pt x="47" y="15"/>
                      </a:cubicBezTo>
                      <a:cubicBezTo>
                        <a:pt x="48" y="24"/>
                        <a:pt x="51" y="29"/>
                        <a:pt x="41" y="31"/>
                      </a:cubicBezTo>
                      <a:cubicBezTo>
                        <a:pt x="36" y="36"/>
                        <a:pt x="42" y="37"/>
                        <a:pt x="34" y="39"/>
                      </a:cubicBezTo>
                      <a:cubicBezTo>
                        <a:pt x="33" y="40"/>
                        <a:pt x="31" y="42"/>
                        <a:pt x="31" y="42"/>
                      </a:cubicBezTo>
                      <a:cubicBezTo>
                        <a:pt x="28" y="53"/>
                        <a:pt x="32" y="64"/>
                        <a:pt x="43" y="66"/>
                      </a:cubicBezTo>
                      <a:cubicBezTo>
                        <a:pt x="48" y="69"/>
                        <a:pt x="50" y="73"/>
                        <a:pt x="52" y="78"/>
                      </a:cubicBezTo>
                      <a:cubicBezTo>
                        <a:pt x="53" y="80"/>
                        <a:pt x="56" y="83"/>
                        <a:pt x="56" y="83"/>
                      </a:cubicBezTo>
                      <a:cubicBezTo>
                        <a:pt x="58" y="81"/>
                        <a:pt x="60" y="82"/>
                        <a:pt x="62" y="84"/>
                      </a:cubicBezTo>
                      <a:cubicBezTo>
                        <a:pt x="65" y="79"/>
                        <a:pt x="69" y="85"/>
                        <a:pt x="73" y="86"/>
                      </a:cubicBezTo>
                      <a:cubicBezTo>
                        <a:pt x="76" y="89"/>
                        <a:pt x="72" y="90"/>
                        <a:pt x="80" y="92"/>
                      </a:cubicBezTo>
                      <a:cubicBezTo>
                        <a:pt x="82" y="94"/>
                        <a:pt x="82" y="93"/>
                        <a:pt x="80" y="98"/>
                      </a:cubicBezTo>
                      <a:cubicBezTo>
                        <a:pt x="79" y="101"/>
                        <a:pt x="75" y="102"/>
                        <a:pt x="72" y="103"/>
                      </a:cubicBezTo>
                      <a:cubicBezTo>
                        <a:pt x="63" y="107"/>
                        <a:pt x="72" y="104"/>
                        <a:pt x="65" y="106"/>
                      </a:cubicBezTo>
                      <a:cubicBezTo>
                        <a:pt x="62" y="109"/>
                        <a:pt x="67" y="103"/>
                        <a:pt x="63" y="112"/>
                      </a:cubicBezTo>
                      <a:cubicBezTo>
                        <a:pt x="62" y="114"/>
                        <a:pt x="60" y="110"/>
                        <a:pt x="58" y="109"/>
                      </a:cubicBezTo>
                      <a:cubicBezTo>
                        <a:pt x="54" y="108"/>
                        <a:pt x="56" y="108"/>
                        <a:pt x="51" y="107"/>
                      </a:cubicBezTo>
                      <a:cubicBezTo>
                        <a:pt x="48" y="110"/>
                        <a:pt x="43" y="114"/>
                        <a:pt x="43" y="114"/>
                      </a:cubicBezTo>
                      <a:cubicBezTo>
                        <a:pt x="40" y="111"/>
                        <a:pt x="38" y="108"/>
                        <a:pt x="34" y="106"/>
                      </a:cubicBezTo>
                      <a:cubicBezTo>
                        <a:pt x="34" y="106"/>
                        <a:pt x="27" y="108"/>
                        <a:pt x="26" y="106"/>
                      </a:cubicBezTo>
                      <a:cubicBezTo>
                        <a:pt x="25" y="104"/>
                        <a:pt x="29" y="101"/>
                        <a:pt x="29" y="101"/>
                      </a:cubicBezTo>
                      <a:cubicBezTo>
                        <a:pt x="28" y="95"/>
                        <a:pt x="21" y="91"/>
                        <a:pt x="15" y="90"/>
                      </a:cubicBezTo>
                      <a:cubicBezTo>
                        <a:pt x="23" y="82"/>
                        <a:pt x="13" y="79"/>
                        <a:pt x="7" y="78"/>
                      </a:cubicBezTo>
                      <a:cubicBezTo>
                        <a:pt x="5" y="70"/>
                        <a:pt x="6" y="75"/>
                        <a:pt x="0" y="73"/>
                      </a:cubicBezTo>
                      <a:cubicBezTo>
                        <a:pt x="0" y="71"/>
                        <a:pt x="0" y="69"/>
                        <a:pt x="1" y="68"/>
                      </a:cubicBezTo>
                      <a:cubicBezTo>
                        <a:pt x="2" y="67"/>
                        <a:pt x="5" y="66"/>
                        <a:pt x="5" y="66"/>
                      </a:cubicBezTo>
                      <a:cubicBezTo>
                        <a:pt x="4" y="64"/>
                        <a:pt x="0" y="61"/>
                        <a:pt x="0" y="61"/>
                      </a:cubicBezTo>
                      <a:cubicBezTo>
                        <a:pt x="2" y="53"/>
                        <a:pt x="4" y="61"/>
                        <a:pt x="8" y="63"/>
                      </a:cubicBezTo>
                      <a:cubicBezTo>
                        <a:pt x="11" y="60"/>
                        <a:pt x="10" y="62"/>
                        <a:pt x="9" y="58"/>
                      </a:cubicBezTo>
                      <a:cubicBezTo>
                        <a:pt x="10" y="56"/>
                        <a:pt x="12" y="52"/>
                        <a:pt x="12" y="52"/>
                      </a:cubicBezTo>
                      <a:cubicBezTo>
                        <a:pt x="14" y="53"/>
                        <a:pt x="16" y="53"/>
                        <a:pt x="18" y="51"/>
                      </a:cubicBezTo>
                      <a:cubicBezTo>
                        <a:pt x="16" y="39"/>
                        <a:pt x="16" y="44"/>
                        <a:pt x="10" y="38"/>
                      </a:cubicBezTo>
                      <a:cubicBezTo>
                        <a:pt x="12" y="37"/>
                        <a:pt x="13" y="36"/>
                        <a:pt x="14" y="34"/>
                      </a:cubicBezTo>
                      <a:cubicBezTo>
                        <a:pt x="15" y="22"/>
                        <a:pt x="17" y="15"/>
                        <a:pt x="29" y="13"/>
                      </a:cubicBezTo>
                      <a:cubicBezTo>
                        <a:pt x="35" y="10"/>
                        <a:pt x="32" y="11"/>
                        <a:pt x="39" y="10"/>
                      </a:cubicBezTo>
                      <a:cubicBezTo>
                        <a:pt x="41" y="8"/>
                        <a:pt x="49" y="0"/>
                        <a:pt x="49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3" name="Вачский"/>
                <p:cNvSpPr>
                  <a:spLocks/>
                </p:cNvSpPr>
                <p:nvPr/>
              </p:nvSpPr>
              <p:spPr bwMode="auto">
                <a:xfrm>
                  <a:off x="1263452" y="4477371"/>
                  <a:ext cx="666750" cy="676275"/>
                </a:xfrm>
                <a:custGeom>
                  <a:avLst/>
                  <a:gdLst>
                    <a:gd name="T0" fmla="*/ 2147483646 w 70"/>
                    <a:gd name="T1" fmla="*/ 0 h 71"/>
                    <a:gd name="T2" fmla="*/ 2147483646 w 70"/>
                    <a:gd name="T3" fmla="*/ 2147483646 h 71"/>
                    <a:gd name="T4" fmla="*/ 2147483646 w 70"/>
                    <a:gd name="T5" fmla="*/ 2147483646 h 71"/>
                    <a:gd name="T6" fmla="*/ 2147483646 w 70"/>
                    <a:gd name="T7" fmla="*/ 2147483646 h 71"/>
                    <a:gd name="T8" fmla="*/ 2147483646 w 70"/>
                    <a:gd name="T9" fmla="*/ 2147483646 h 71"/>
                    <a:gd name="T10" fmla="*/ 2147483646 w 70"/>
                    <a:gd name="T11" fmla="*/ 2147483646 h 71"/>
                    <a:gd name="T12" fmla="*/ 0 w 70"/>
                    <a:gd name="T13" fmla="*/ 2147483646 h 71"/>
                    <a:gd name="T14" fmla="*/ 2147483646 w 70"/>
                    <a:gd name="T15" fmla="*/ 2147483646 h 71"/>
                    <a:gd name="T16" fmla="*/ 2147483646 w 70"/>
                    <a:gd name="T17" fmla="*/ 2147483646 h 71"/>
                    <a:gd name="T18" fmla="*/ 2147483646 w 70"/>
                    <a:gd name="T19" fmla="*/ 2147483646 h 71"/>
                    <a:gd name="T20" fmla="*/ 2147483646 w 70"/>
                    <a:gd name="T21" fmla="*/ 2147483646 h 71"/>
                    <a:gd name="T22" fmla="*/ 2147483646 w 70"/>
                    <a:gd name="T23" fmla="*/ 2147483646 h 71"/>
                    <a:gd name="T24" fmla="*/ 2147483646 w 70"/>
                    <a:gd name="T25" fmla="*/ 2147483646 h 71"/>
                    <a:gd name="T26" fmla="*/ 2147483646 w 70"/>
                    <a:gd name="T27" fmla="*/ 2147483646 h 71"/>
                    <a:gd name="T28" fmla="*/ 2147483646 w 70"/>
                    <a:gd name="T29" fmla="*/ 2147483646 h 71"/>
                    <a:gd name="T30" fmla="*/ 2147483646 w 70"/>
                    <a:gd name="T31" fmla="*/ 2147483646 h 71"/>
                    <a:gd name="T32" fmla="*/ 2147483646 w 70"/>
                    <a:gd name="T33" fmla="*/ 2147483646 h 71"/>
                    <a:gd name="T34" fmla="*/ 2147483646 w 70"/>
                    <a:gd name="T35" fmla="*/ 2147483646 h 71"/>
                    <a:gd name="T36" fmla="*/ 2147483646 w 70"/>
                    <a:gd name="T37" fmla="*/ 2147483646 h 71"/>
                    <a:gd name="T38" fmla="*/ 2147483646 w 70"/>
                    <a:gd name="T39" fmla="*/ 2147483646 h 71"/>
                    <a:gd name="T40" fmla="*/ 2147483646 w 70"/>
                    <a:gd name="T41" fmla="*/ 2147483646 h 71"/>
                    <a:gd name="T42" fmla="*/ 2147483646 w 70"/>
                    <a:gd name="T43" fmla="*/ 2147483646 h 71"/>
                    <a:gd name="T44" fmla="*/ 2147483646 w 70"/>
                    <a:gd name="T45" fmla="*/ 2147483646 h 71"/>
                    <a:gd name="T46" fmla="*/ 2147483646 w 70"/>
                    <a:gd name="T47" fmla="*/ 0 h 71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0"/>
                    <a:gd name="T73" fmla="*/ 0 h 71"/>
                    <a:gd name="T74" fmla="*/ 70 w 70"/>
                    <a:gd name="T75" fmla="*/ 71 h 71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0" h="71">
                      <a:moveTo>
                        <a:pt x="39" y="0"/>
                      </a:moveTo>
                      <a:cubicBezTo>
                        <a:pt x="36" y="3"/>
                        <a:pt x="38" y="2"/>
                        <a:pt x="32" y="3"/>
                      </a:cubicBezTo>
                      <a:cubicBezTo>
                        <a:pt x="29" y="6"/>
                        <a:pt x="30" y="8"/>
                        <a:pt x="26" y="10"/>
                      </a:cubicBezTo>
                      <a:cubicBezTo>
                        <a:pt x="24" y="9"/>
                        <a:pt x="22" y="7"/>
                        <a:pt x="20" y="8"/>
                      </a:cubicBezTo>
                      <a:cubicBezTo>
                        <a:pt x="18" y="8"/>
                        <a:pt x="16" y="12"/>
                        <a:pt x="16" y="12"/>
                      </a:cubicBezTo>
                      <a:cubicBezTo>
                        <a:pt x="15" y="21"/>
                        <a:pt x="15" y="25"/>
                        <a:pt x="9" y="31"/>
                      </a:cubicBezTo>
                      <a:cubicBezTo>
                        <a:pt x="6" y="34"/>
                        <a:pt x="0" y="39"/>
                        <a:pt x="0" y="39"/>
                      </a:cubicBezTo>
                      <a:cubicBezTo>
                        <a:pt x="3" y="42"/>
                        <a:pt x="5" y="44"/>
                        <a:pt x="8" y="47"/>
                      </a:cubicBezTo>
                      <a:cubicBezTo>
                        <a:pt x="7" y="54"/>
                        <a:pt x="6" y="58"/>
                        <a:pt x="13" y="60"/>
                      </a:cubicBezTo>
                      <a:cubicBezTo>
                        <a:pt x="16" y="63"/>
                        <a:pt x="14" y="62"/>
                        <a:pt x="20" y="63"/>
                      </a:cubicBezTo>
                      <a:cubicBezTo>
                        <a:pt x="23" y="66"/>
                        <a:pt x="21" y="65"/>
                        <a:pt x="27" y="64"/>
                      </a:cubicBezTo>
                      <a:cubicBezTo>
                        <a:pt x="29" y="62"/>
                        <a:pt x="34" y="61"/>
                        <a:pt x="34" y="61"/>
                      </a:cubicBezTo>
                      <a:lnTo>
                        <a:pt x="39" y="65"/>
                      </a:lnTo>
                      <a:cubicBezTo>
                        <a:pt x="39" y="65"/>
                        <a:pt x="40" y="66"/>
                        <a:pt x="40" y="66"/>
                      </a:cubicBezTo>
                      <a:cubicBezTo>
                        <a:pt x="38" y="68"/>
                        <a:pt x="37" y="68"/>
                        <a:pt x="40" y="71"/>
                      </a:cubicBezTo>
                      <a:cubicBezTo>
                        <a:pt x="44" y="70"/>
                        <a:pt x="45" y="67"/>
                        <a:pt x="49" y="66"/>
                      </a:cubicBezTo>
                      <a:cubicBezTo>
                        <a:pt x="52" y="63"/>
                        <a:pt x="60" y="60"/>
                        <a:pt x="64" y="59"/>
                      </a:cubicBezTo>
                      <a:cubicBezTo>
                        <a:pt x="62" y="57"/>
                        <a:pt x="59" y="54"/>
                        <a:pt x="59" y="54"/>
                      </a:cubicBezTo>
                      <a:cubicBezTo>
                        <a:pt x="57" y="41"/>
                        <a:pt x="62" y="36"/>
                        <a:pt x="70" y="28"/>
                      </a:cubicBezTo>
                      <a:cubicBezTo>
                        <a:pt x="68" y="26"/>
                        <a:pt x="68" y="23"/>
                        <a:pt x="67" y="21"/>
                      </a:cubicBezTo>
                      <a:cubicBezTo>
                        <a:pt x="63" y="22"/>
                        <a:pt x="57" y="21"/>
                        <a:pt x="55" y="16"/>
                      </a:cubicBezTo>
                      <a:cubicBezTo>
                        <a:pt x="54" y="14"/>
                        <a:pt x="51" y="11"/>
                        <a:pt x="51" y="11"/>
                      </a:cubicBezTo>
                      <a:cubicBezTo>
                        <a:pt x="52" y="7"/>
                        <a:pt x="54" y="4"/>
                        <a:pt x="51" y="1"/>
                      </a:cubicBezTo>
                      <a:cubicBezTo>
                        <a:pt x="46" y="2"/>
                        <a:pt x="43" y="0"/>
                        <a:pt x="39" y="0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4" name="Сосновский"/>
                <p:cNvSpPr>
                  <a:spLocks/>
                </p:cNvSpPr>
                <p:nvPr/>
              </p:nvSpPr>
              <p:spPr bwMode="auto">
                <a:xfrm>
                  <a:off x="1815902" y="4553571"/>
                  <a:ext cx="733425" cy="723900"/>
                </a:xfrm>
                <a:custGeom>
                  <a:avLst/>
                  <a:gdLst>
                    <a:gd name="T0" fmla="*/ 2147483646 w 77"/>
                    <a:gd name="T1" fmla="*/ 2147483646 h 76"/>
                    <a:gd name="T2" fmla="*/ 2147483646 w 77"/>
                    <a:gd name="T3" fmla="*/ 2147483646 h 76"/>
                    <a:gd name="T4" fmla="*/ 2147483646 w 77"/>
                    <a:gd name="T5" fmla="*/ 2147483646 h 76"/>
                    <a:gd name="T6" fmla="*/ 2147483646 w 77"/>
                    <a:gd name="T7" fmla="*/ 2147483646 h 76"/>
                    <a:gd name="T8" fmla="*/ 2147483646 w 77"/>
                    <a:gd name="T9" fmla="*/ 2147483646 h 76"/>
                    <a:gd name="T10" fmla="*/ 2147483646 w 77"/>
                    <a:gd name="T11" fmla="*/ 2147483646 h 76"/>
                    <a:gd name="T12" fmla="*/ 2147483646 w 77"/>
                    <a:gd name="T13" fmla="*/ 2147483646 h 76"/>
                    <a:gd name="T14" fmla="*/ 2147483646 w 77"/>
                    <a:gd name="T15" fmla="*/ 2147483646 h 76"/>
                    <a:gd name="T16" fmla="*/ 2147483646 w 77"/>
                    <a:gd name="T17" fmla="*/ 2147483646 h 76"/>
                    <a:gd name="T18" fmla="*/ 2147483646 w 77"/>
                    <a:gd name="T19" fmla="*/ 2147483646 h 76"/>
                    <a:gd name="T20" fmla="*/ 2147483646 w 77"/>
                    <a:gd name="T21" fmla="*/ 2147483646 h 76"/>
                    <a:gd name="T22" fmla="*/ 2147483646 w 77"/>
                    <a:gd name="T23" fmla="*/ 2147483646 h 76"/>
                    <a:gd name="T24" fmla="*/ 2147483646 w 77"/>
                    <a:gd name="T25" fmla="*/ 2147483646 h 76"/>
                    <a:gd name="T26" fmla="*/ 2147483646 w 77"/>
                    <a:gd name="T27" fmla="*/ 2147483646 h 76"/>
                    <a:gd name="T28" fmla="*/ 2147483646 w 77"/>
                    <a:gd name="T29" fmla="*/ 2147483646 h 76"/>
                    <a:gd name="T30" fmla="*/ 2147483646 w 77"/>
                    <a:gd name="T31" fmla="*/ 2147483646 h 76"/>
                    <a:gd name="T32" fmla="*/ 2147483646 w 77"/>
                    <a:gd name="T33" fmla="*/ 2147483646 h 76"/>
                    <a:gd name="T34" fmla="*/ 2147483646 w 77"/>
                    <a:gd name="T35" fmla="*/ 2147483646 h 76"/>
                    <a:gd name="T36" fmla="*/ 2147483646 w 77"/>
                    <a:gd name="T37" fmla="*/ 2147483646 h 76"/>
                    <a:gd name="T38" fmla="*/ 2147483646 w 77"/>
                    <a:gd name="T39" fmla="*/ 0 h 76"/>
                    <a:gd name="T40" fmla="*/ 2147483646 w 77"/>
                    <a:gd name="T41" fmla="*/ 2147483646 h 76"/>
                    <a:gd name="T42" fmla="*/ 2147483646 w 77"/>
                    <a:gd name="T43" fmla="*/ 2147483646 h 76"/>
                    <a:gd name="T44" fmla="*/ 2147483646 w 77"/>
                    <a:gd name="T45" fmla="*/ 2147483646 h 76"/>
                    <a:gd name="T46" fmla="*/ 2147483646 w 77"/>
                    <a:gd name="T47" fmla="*/ 2147483646 h 76"/>
                    <a:gd name="T48" fmla="*/ 2147483646 w 77"/>
                    <a:gd name="T49" fmla="*/ 2147483646 h 76"/>
                    <a:gd name="T50" fmla="*/ 2147483646 w 77"/>
                    <a:gd name="T51" fmla="*/ 2147483646 h 76"/>
                    <a:gd name="T52" fmla="*/ 2147483646 w 77"/>
                    <a:gd name="T53" fmla="*/ 2147483646 h 76"/>
                    <a:gd name="T54" fmla="*/ 2147483646 w 77"/>
                    <a:gd name="T55" fmla="*/ 2147483646 h 7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77"/>
                    <a:gd name="T85" fmla="*/ 0 h 76"/>
                    <a:gd name="T86" fmla="*/ 77 w 77"/>
                    <a:gd name="T87" fmla="*/ 76 h 7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77" h="76">
                      <a:moveTo>
                        <a:pt x="6" y="52"/>
                      </a:moveTo>
                      <a:cubicBezTo>
                        <a:pt x="7" y="53"/>
                        <a:pt x="9" y="55"/>
                        <a:pt x="9" y="55"/>
                      </a:cubicBezTo>
                      <a:cubicBezTo>
                        <a:pt x="8" y="58"/>
                        <a:pt x="4" y="64"/>
                        <a:pt x="4" y="64"/>
                      </a:cubicBezTo>
                      <a:cubicBezTo>
                        <a:pt x="3" y="68"/>
                        <a:pt x="6" y="76"/>
                        <a:pt x="6" y="76"/>
                      </a:cubicBezTo>
                      <a:cubicBezTo>
                        <a:pt x="8" y="75"/>
                        <a:pt x="12" y="71"/>
                        <a:pt x="12" y="71"/>
                      </a:cubicBezTo>
                      <a:cubicBezTo>
                        <a:pt x="14" y="73"/>
                        <a:pt x="17" y="70"/>
                        <a:pt x="20" y="72"/>
                      </a:cubicBezTo>
                      <a:cubicBezTo>
                        <a:pt x="21" y="72"/>
                        <a:pt x="23" y="72"/>
                        <a:pt x="24" y="71"/>
                      </a:cubicBezTo>
                      <a:cubicBezTo>
                        <a:pt x="25" y="70"/>
                        <a:pt x="22" y="69"/>
                        <a:pt x="22" y="69"/>
                      </a:cubicBezTo>
                      <a:cubicBezTo>
                        <a:pt x="23" y="65"/>
                        <a:pt x="25" y="65"/>
                        <a:pt x="28" y="68"/>
                      </a:cubicBezTo>
                      <a:cubicBezTo>
                        <a:pt x="31" y="67"/>
                        <a:pt x="34" y="67"/>
                        <a:pt x="36" y="65"/>
                      </a:cubicBezTo>
                      <a:cubicBezTo>
                        <a:pt x="40" y="67"/>
                        <a:pt x="45" y="64"/>
                        <a:pt x="49" y="63"/>
                      </a:cubicBezTo>
                      <a:cubicBezTo>
                        <a:pt x="50" y="61"/>
                        <a:pt x="51" y="60"/>
                        <a:pt x="53" y="59"/>
                      </a:cubicBezTo>
                      <a:cubicBezTo>
                        <a:pt x="53" y="57"/>
                        <a:pt x="53" y="52"/>
                        <a:pt x="55" y="52"/>
                      </a:cubicBezTo>
                      <a:cubicBezTo>
                        <a:pt x="58" y="52"/>
                        <a:pt x="63" y="54"/>
                        <a:pt x="63" y="54"/>
                      </a:cubicBezTo>
                      <a:cubicBezTo>
                        <a:pt x="69" y="51"/>
                        <a:pt x="64" y="50"/>
                        <a:pt x="72" y="48"/>
                      </a:cubicBezTo>
                      <a:cubicBezTo>
                        <a:pt x="74" y="47"/>
                        <a:pt x="76" y="47"/>
                        <a:pt x="74" y="45"/>
                      </a:cubicBezTo>
                      <a:cubicBezTo>
                        <a:pt x="77" y="40"/>
                        <a:pt x="72" y="35"/>
                        <a:pt x="70" y="30"/>
                      </a:cubicBezTo>
                      <a:cubicBezTo>
                        <a:pt x="69" y="28"/>
                        <a:pt x="67" y="25"/>
                        <a:pt x="67" y="25"/>
                      </a:cubicBezTo>
                      <a:cubicBezTo>
                        <a:pt x="64" y="26"/>
                        <a:pt x="64" y="27"/>
                        <a:pt x="61" y="26"/>
                      </a:cubicBezTo>
                      <a:cubicBezTo>
                        <a:pt x="59" y="18"/>
                        <a:pt x="58" y="7"/>
                        <a:pt x="54" y="0"/>
                      </a:cubicBezTo>
                      <a:cubicBezTo>
                        <a:pt x="52" y="3"/>
                        <a:pt x="51" y="4"/>
                        <a:pt x="48" y="5"/>
                      </a:cubicBezTo>
                      <a:cubicBezTo>
                        <a:pt x="44" y="9"/>
                        <a:pt x="42" y="5"/>
                        <a:pt x="38" y="3"/>
                      </a:cubicBezTo>
                      <a:cubicBezTo>
                        <a:pt x="27" y="5"/>
                        <a:pt x="25" y="18"/>
                        <a:pt x="15" y="23"/>
                      </a:cubicBezTo>
                      <a:cubicBezTo>
                        <a:pt x="12" y="20"/>
                        <a:pt x="14" y="21"/>
                        <a:pt x="10" y="22"/>
                      </a:cubicBezTo>
                      <a:cubicBezTo>
                        <a:pt x="8" y="24"/>
                        <a:pt x="7" y="26"/>
                        <a:pt x="5" y="28"/>
                      </a:cubicBezTo>
                      <a:cubicBezTo>
                        <a:pt x="4" y="29"/>
                        <a:pt x="2" y="31"/>
                        <a:pt x="2" y="31"/>
                      </a:cubicBezTo>
                      <a:cubicBezTo>
                        <a:pt x="0" y="37"/>
                        <a:pt x="0" y="41"/>
                        <a:pt x="2" y="47"/>
                      </a:cubicBezTo>
                      <a:cubicBezTo>
                        <a:pt x="2" y="48"/>
                        <a:pt x="9" y="55"/>
                        <a:pt x="6" y="52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" name="Арзамасский"/>
                <p:cNvSpPr>
                  <a:spLocks/>
                </p:cNvSpPr>
                <p:nvPr/>
              </p:nvSpPr>
              <p:spPr bwMode="auto">
                <a:xfrm>
                  <a:off x="2168327" y="5001246"/>
                  <a:ext cx="952500" cy="962025"/>
                </a:xfrm>
                <a:custGeom>
                  <a:avLst/>
                  <a:gdLst>
                    <a:gd name="T0" fmla="*/ 2147483646 w 100"/>
                    <a:gd name="T1" fmla="*/ 2147483646 h 101"/>
                    <a:gd name="T2" fmla="*/ 2147483646 w 100"/>
                    <a:gd name="T3" fmla="*/ 2147483646 h 101"/>
                    <a:gd name="T4" fmla="*/ 2147483646 w 100"/>
                    <a:gd name="T5" fmla="*/ 2147483646 h 101"/>
                    <a:gd name="T6" fmla="*/ 2147483646 w 100"/>
                    <a:gd name="T7" fmla="*/ 2147483646 h 101"/>
                    <a:gd name="T8" fmla="*/ 2147483646 w 100"/>
                    <a:gd name="T9" fmla="*/ 2147483646 h 101"/>
                    <a:gd name="T10" fmla="*/ 2147483646 w 100"/>
                    <a:gd name="T11" fmla="*/ 2147483646 h 101"/>
                    <a:gd name="T12" fmla="*/ 2147483646 w 100"/>
                    <a:gd name="T13" fmla="*/ 2147483646 h 101"/>
                    <a:gd name="T14" fmla="*/ 2147483646 w 100"/>
                    <a:gd name="T15" fmla="*/ 2147483646 h 101"/>
                    <a:gd name="T16" fmla="*/ 2147483646 w 100"/>
                    <a:gd name="T17" fmla="*/ 2147483646 h 101"/>
                    <a:gd name="T18" fmla="*/ 2147483646 w 100"/>
                    <a:gd name="T19" fmla="*/ 2147483646 h 101"/>
                    <a:gd name="T20" fmla="*/ 2147483646 w 100"/>
                    <a:gd name="T21" fmla="*/ 2147483646 h 101"/>
                    <a:gd name="T22" fmla="*/ 2147483646 w 100"/>
                    <a:gd name="T23" fmla="*/ 2147483646 h 101"/>
                    <a:gd name="T24" fmla="*/ 2147483646 w 100"/>
                    <a:gd name="T25" fmla="*/ 2147483646 h 101"/>
                    <a:gd name="T26" fmla="*/ 2147483646 w 100"/>
                    <a:gd name="T27" fmla="*/ 2147483646 h 101"/>
                    <a:gd name="T28" fmla="*/ 2147483646 w 100"/>
                    <a:gd name="T29" fmla="*/ 2147483646 h 101"/>
                    <a:gd name="T30" fmla="*/ 2147483646 w 100"/>
                    <a:gd name="T31" fmla="*/ 2147483646 h 101"/>
                    <a:gd name="T32" fmla="*/ 2147483646 w 100"/>
                    <a:gd name="T33" fmla="*/ 2147483646 h 101"/>
                    <a:gd name="T34" fmla="*/ 2147483646 w 100"/>
                    <a:gd name="T35" fmla="*/ 2147483646 h 101"/>
                    <a:gd name="T36" fmla="*/ 2147483646 w 100"/>
                    <a:gd name="T37" fmla="*/ 2147483646 h 101"/>
                    <a:gd name="T38" fmla="*/ 2147483646 w 100"/>
                    <a:gd name="T39" fmla="*/ 2147483646 h 101"/>
                    <a:gd name="T40" fmla="*/ 2147483646 w 100"/>
                    <a:gd name="T41" fmla="*/ 2147483646 h 101"/>
                    <a:gd name="T42" fmla="*/ 2147483646 w 100"/>
                    <a:gd name="T43" fmla="*/ 2147483646 h 101"/>
                    <a:gd name="T44" fmla="*/ 2147483646 w 100"/>
                    <a:gd name="T45" fmla="*/ 2147483646 h 101"/>
                    <a:gd name="T46" fmla="*/ 2147483646 w 100"/>
                    <a:gd name="T47" fmla="*/ 2147483646 h 101"/>
                    <a:gd name="T48" fmla="*/ 2147483646 w 100"/>
                    <a:gd name="T49" fmla="*/ 2147483646 h 101"/>
                    <a:gd name="T50" fmla="*/ 2147483646 w 100"/>
                    <a:gd name="T51" fmla="*/ 2147483646 h 101"/>
                    <a:gd name="T52" fmla="*/ 2147483646 w 100"/>
                    <a:gd name="T53" fmla="*/ 2147483646 h 101"/>
                    <a:gd name="T54" fmla="*/ 2147483646 w 100"/>
                    <a:gd name="T55" fmla="*/ 2147483646 h 101"/>
                    <a:gd name="T56" fmla="*/ 2147483646 w 100"/>
                    <a:gd name="T57" fmla="*/ 2147483646 h 101"/>
                    <a:gd name="T58" fmla="*/ 2147483646 w 100"/>
                    <a:gd name="T59" fmla="*/ 2147483646 h 101"/>
                    <a:gd name="T60" fmla="*/ 2147483646 w 100"/>
                    <a:gd name="T61" fmla="*/ 2147483646 h 101"/>
                    <a:gd name="T62" fmla="*/ 2147483646 w 100"/>
                    <a:gd name="T63" fmla="*/ 2147483646 h 101"/>
                    <a:gd name="T64" fmla="*/ 2147483646 w 100"/>
                    <a:gd name="T65" fmla="*/ 0 h 101"/>
                    <a:gd name="T66" fmla="*/ 2147483646 w 100"/>
                    <a:gd name="T67" fmla="*/ 2147483646 h 101"/>
                    <a:gd name="T68" fmla="*/ 2147483646 w 100"/>
                    <a:gd name="T69" fmla="*/ 2147483646 h 101"/>
                    <a:gd name="T70" fmla="*/ 2147483646 w 100"/>
                    <a:gd name="T71" fmla="*/ 2147483646 h 101"/>
                    <a:gd name="T72" fmla="*/ 2147483646 w 100"/>
                    <a:gd name="T73" fmla="*/ 2147483646 h 101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00"/>
                    <a:gd name="T112" fmla="*/ 0 h 101"/>
                    <a:gd name="T113" fmla="*/ 100 w 100"/>
                    <a:gd name="T114" fmla="*/ 101 h 101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00" h="101">
                      <a:moveTo>
                        <a:pt x="11" y="16"/>
                      </a:moveTo>
                      <a:cubicBezTo>
                        <a:pt x="13" y="19"/>
                        <a:pt x="11" y="23"/>
                        <a:pt x="10" y="26"/>
                      </a:cubicBezTo>
                      <a:cubicBezTo>
                        <a:pt x="12" y="32"/>
                        <a:pt x="13" y="33"/>
                        <a:pt x="19" y="34"/>
                      </a:cubicBezTo>
                      <a:cubicBezTo>
                        <a:pt x="17" y="36"/>
                        <a:pt x="17" y="38"/>
                        <a:pt x="16" y="41"/>
                      </a:cubicBezTo>
                      <a:cubicBezTo>
                        <a:pt x="12" y="37"/>
                        <a:pt x="15" y="39"/>
                        <a:pt x="5" y="40"/>
                      </a:cubicBezTo>
                      <a:cubicBezTo>
                        <a:pt x="0" y="45"/>
                        <a:pt x="11" y="48"/>
                        <a:pt x="14" y="49"/>
                      </a:cubicBezTo>
                      <a:cubicBezTo>
                        <a:pt x="17" y="52"/>
                        <a:pt x="16" y="54"/>
                        <a:pt x="12" y="55"/>
                      </a:cubicBezTo>
                      <a:cubicBezTo>
                        <a:pt x="9" y="58"/>
                        <a:pt x="14" y="68"/>
                        <a:pt x="14" y="68"/>
                      </a:cubicBezTo>
                      <a:cubicBezTo>
                        <a:pt x="16" y="76"/>
                        <a:pt x="15" y="78"/>
                        <a:pt x="24" y="79"/>
                      </a:cubicBezTo>
                      <a:cubicBezTo>
                        <a:pt x="25" y="80"/>
                        <a:pt x="24" y="81"/>
                        <a:pt x="25" y="84"/>
                      </a:cubicBezTo>
                      <a:lnTo>
                        <a:pt x="32" y="81"/>
                      </a:lnTo>
                      <a:cubicBezTo>
                        <a:pt x="32" y="81"/>
                        <a:pt x="33" y="80"/>
                        <a:pt x="33" y="80"/>
                      </a:cubicBezTo>
                      <a:cubicBezTo>
                        <a:pt x="33" y="77"/>
                        <a:pt x="36" y="72"/>
                        <a:pt x="36" y="72"/>
                      </a:cubicBezTo>
                      <a:cubicBezTo>
                        <a:pt x="39" y="75"/>
                        <a:pt x="38" y="73"/>
                        <a:pt x="37" y="77"/>
                      </a:cubicBezTo>
                      <a:cubicBezTo>
                        <a:pt x="38" y="84"/>
                        <a:pt x="38" y="88"/>
                        <a:pt x="44" y="90"/>
                      </a:cubicBezTo>
                      <a:cubicBezTo>
                        <a:pt x="46" y="94"/>
                        <a:pt x="44" y="98"/>
                        <a:pt x="47" y="101"/>
                      </a:cubicBezTo>
                      <a:cubicBezTo>
                        <a:pt x="51" y="99"/>
                        <a:pt x="51" y="95"/>
                        <a:pt x="55" y="93"/>
                      </a:cubicBezTo>
                      <a:cubicBezTo>
                        <a:pt x="57" y="88"/>
                        <a:pt x="60" y="87"/>
                        <a:pt x="63" y="84"/>
                      </a:cubicBezTo>
                      <a:cubicBezTo>
                        <a:pt x="59" y="80"/>
                        <a:pt x="64" y="77"/>
                        <a:pt x="67" y="75"/>
                      </a:cubicBezTo>
                      <a:cubicBezTo>
                        <a:pt x="70" y="78"/>
                        <a:pt x="76" y="72"/>
                        <a:pt x="79" y="71"/>
                      </a:cubicBezTo>
                      <a:cubicBezTo>
                        <a:pt x="85" y="72"/>
                        <a:pt x="86" y="72"/>
                        <a:pt x="91" y="74"/>
                      </a:cubicBezTo>
                      <a:cubicBezTo>
                        <a:pt x="93" y="78"/>
                        <a:pt x="93" y="77"/>
                        <a:pt x="98" y="76"/>
                      </a:cubicBezTo>
                      <a:cubicBezTo>
                        <a:pt x="95" y="73"/>
                        <a:pt x="100" y="69"/>
                        <a:pt x="97" y="65"/>
                      </a:cubicBezTo>
                      <a:cubicBezTo>
                        <a:pt x="94" y="61"/>
                        <a:pt x="85" y="59"/>
                        <a:pt x="85" y="59"/>
                      </a:cubicBezTo>
                      <a:cubicBezTo>
                        <a:pt x="83" y="57"/>
                        <a:pt x="80" y="55"/>
                        <a:pt x="78" y="53"/>
                      </a:cubicBezTo>
                      <a:cubicBezTo>
                        <a:pt x="77" y="52"/>
                        <a:pt x="75" y="50"/>
                        <a:pt x="75" y="50"/>
                      </a:cubicBezTo>
                      <a:cubicBezTo>
                        <a:pt x="74" y="48"/>
                        <a:pt x="72" y="43"/>
                        <a:pt x="72" y="43"/>
                      </a:cubicBezTo>
                      <a:cubicBezTo>
                        <a:pt x="73" y="38"/>
                        <a:pt x="74" y="36"/>
                        <a:pt x="73" y="32"/>
                      </a:cubicBezTo>
                      <a:cubicBezTo>
                        <a:pt x="72" y="22"/>
                        <a:pt x="73" y="20"/>
                        <a:pt x="79" y="14"/>
                      </a:cubicBezTo>
                      <a:cubicBezTo>
                        <a:pt x="77" y="12"/>
                        <a:pt x="74" y="9"/>
                        <a:pt x="74" y="9"/>
                      </a:cubicBezTo>
                      <a:cubicBezTo>
                        <a:pt x="75" y="8"/>
                        <a:pt x="72" y="3"/>
                        <a:pt x="72" y="3"/>
                      </a:cubicBezTo>
                      <a:cubicBezTo>
                        <a:pt x="61" y="4"/>
                        <a:pt x="59" y="4"/>
                        <a:pt x="49" y="3"/>
                      </a:cubicBezTo>
                      <a:cubicBezTo>
                        <a:pt x="46" y="1"/>
                        <a:pt x="42" y="1"/>
                        <a:pt x="39" y="0"/>
                      </a:cubicBezTo>
                      <a:cubicBezTo>
                        <a:pt x="35" y="1"/>
                        <a:pt x="34" y="1"/>
                        <a:pt x="31" y="3"/>
                      </a:cubicBezTo>
                      <a:cubicBezTo>
                        <a:pt x="29" y="4"/>
                        <a:pt x="27" y="7"/>
                        <a:pt x="27" y="7"/>
                      </a:cubicBezTo>
                      <a:cubicBezTo>
                        <a:pt x="23" y="6"/>
                        <a:pt x="22" y="5"/>
                        <a:pt x="18" y="6"/>
                      </a:cubicBezTo>
                      <a:cubicBezTo>
                        <a:pt x="17" y="7"/>
                        <a:pt x="11" y="17"/>
                        <a:pt x="11" y="18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" name="Бутурлинский"/>
                <p:cNvSpPr>
                  <a:spLocks/>
                </p:cNvSpPr>
                <p:nvPr/>
              </p:nvSpPr>
              <p:spPr bwMode="auto">
                <a:xfrm>
                  <a:off x="3349427" y="4963146"/>
                  <a:ext cx="819150" cy="771525"/>
                </a:xfrm>
                <a:custGeom>
                  <a:avLst/>
                  <a:gdLst>
                    <a:gd name="T0" fmla="*/ 2147483646 w 86"/>
                    <a:gd name="T1" fmla="*/ 2147483646 h 81"/>
                    <a:gd name="T2" fmla="*/ 2147483646 w 86"/>
                    <a:gd name="T3" fmla="*/ 2147483646 h 81"/>
                    <a:gd name="T4" fmla="*/ 2147483646 w 86"/>
                    <a:gd name="T5" fmla="*/ 2147483646 h 81"/>
                    <a:gd name="T6" fmla="*/ 2147483646 w 86"/>
                    <a:gd name="T7" fmla="*/ 2147483646 h 81"/>
                    <a:gd name="T8" fmla="*/ 2147483646 w 86"/>
                    <a:gd name="T9" fmla="*/ 2147483646 h 81"/>
                    <a:gd name="T10" fmla="*/ 2147483646 w 86"/>
                    <a:gd name="T11" fmla="*/ 2147483646 h 81"/>
                    <a:gd name="T12" fmla="*/ 2147483646 w 86"/>
                    <a:gd name="T13" fmla="*/ 2147483646 h 81"/>
                    <a:gd name="T14" fmla="*/ 2147483646 w 86"/>
                    <a:gd name="T15" fmla="*/ 2147483646 h 81"/>
                    <a:gd name="T16" fmla="*/ 2147483646 w 86"/>
                    <a:gd name="T17" fmla="*/ 2147483646 h 81"/>
                    <a:gd name="T18" fmla="*/ 2147483646 w 86"/>
                    <a:gd name="T19" fmla="*/ 2147483646 h 81"/>
                    <a:gd name="T20" fmla="*/ 2147483646 w 86"/>
                    <a:gd name="T21" fmla="*/ 2147483646 h 81"/>
                    <a:gd name="T22" fmla="*/ 2147483646 w 86"/>
                    <a:gd name="T23" fmla="*/ 2147483646 h 81"/>
                    <a:gd name="T24" fmla="*/ 2147483646 w 86"/>
                    <a:gd name="T25" fmla="*/ 2147483646 h 81"/>
                    <a:gd name="T26" fmla="*/ 2147483646 w 86"/>
                    <a:gd name="T27" fmla="*/ 2147483646 h 81"/>
                    <a:gd name="T28" fmla="*/ 2147483646 w 86"/>
                    <a:gd name="T29" fmla="*/ 2147483646 h 81"/>
                    <a:gd name="T30" fmla="*/ 2147483646 w 86"/>
                    <a:gd name="T31" fmla="*/ 2147483646 h 81"/>
                    <a:gd name="T32" fmla="*/ 2147483646 w 86"/>
                    <a:gd name="T33" fmla="*/ 2147483646 h 81"/>
                    <a:gd name="T34" fmla="*/ 2147483646 w 86"/>
                    <a:gd name="T35" fmla="*/ 0 h 81"/>
                    <a:gd name="T36" fmla="*/ 2147483646 w 86"/>
                    <a:gd name="T37" fmla="*/ 2147483646 h 81"/>
                    <a:gd name="T38" fmla="*/ 2147483646 w 86"/>
                    <a:gd name="T39" fmla="*/ 2147483646 h 81"/>
                    <a:gd name="T40" fmla="*/ 2147483646 w 86"/>
                    <a:gd name="T41" fmla="*/ 2147483646 h 81"/>
                    <a:gd name="T42" fmla="*/ 2147483646 w 86"/>
                    <a:gd name="T43" fmla="*/ 2147483646 h 81"/>
                    <a:gd name="T44" fmla="*/ 2147483646 w 86"/>
                    <a:gd name="T45" fmla="*/ 2147483646 h 81"/>
                    <a:gd name="T46" fmla="*/ 2147483646 w 86"/>
                    <a:gd name="T47" fmla="*/ 2147483646 h 81"/>
                    <a:gd name="T48" fmla="*/ 2147483646 w 86"/>
                    <a:gd name="T49" fmla="*/ 2147483646 h 81"/>
                    <a:gd name="T50" fmla="*/ 2147483646 w 86"/>
                    <a:gd name="T51" fmla="*/ 2147483646 h 81"/>
                    <a:gd name="T52" fmla="*/ 2147483646 w 86"/>
                    <a:gd name="T53" fmla="*/ 2147483646 h 81"/>
                    <a:gd name="T54" fmla="*/ 2147483646 w 86"/>
                    <a:gd name="T55" fmla="*/ 2147483646 h 81"/>
                    <a:gd name="T56" fmla="*/ 2147483646 w 86"/>
                    <a:gd name="T57" fmla="*/ 2147483646 h 81"/>
                    <a:gd name="T58" fmla="*/ 2147483646 w 86"/>
                    <a:gd name="T59" fmla="*/ 2147483646 h 81"/>
                    <a:gd name="T60" fmla="*/ 2147483646 w 86"/>
                    <a:gd name="T61" fmla="*/ 2147483646 h 81"/>
                    <a:gd name="T62" fmla="*/ 2147483646 w 86"/>
                    <a:gd name="T63" fmla="*/ 2147483646 h 81"/>
                    <a:gd name="T64" fmla="*/ 2147483646 w 86"/>
                    <a:gd name="T65" fmla="*/ 2147483646 h 81"/>
                    <a:gd name="T66" fmla="*/ 2147483646 w 86"/>
                    <a:gd name="T67" fmla="*/ 2147483646 h 81"/>
                    <a:gd name="T68" fmla="*/ 2147483646 w 86"/>
                    <a:gd name="T69" fmla="*/ 2147483646 h 81"/>
                    <a:gd name="T70" fmla="*/ 2147483646 w 86"/>
                    <a:gd name="T71" fmla="*/ 2147483646 h 81"/>
                    <a:gd name="T72" fmla="*/ 0 w 86"/>
                    <a:gd name="T73" fmla="*/ 2147483646 h 81"/>
                    <a:gd name="T74" fmla="*/ 2147483646 w 86"/>
                    <a:gd name="T75" fmla="*/ 2147483646 h 81"/>
                    <a:gd name="T76" fmla="*/ 2147483646 w 86"/>
                    <a:gd name="T77" fmla="*/ 2147483646 h 81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86"/>
                    <a:gd name="T118" fmla="*/ 0 h 81"/>
                    <a:gd name="T119" fmla="*/ 86 w 86"/>
                    <a:gd name="T120" fmla="*/ 81 h 81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86" h="81">
                      <a:moveTo>
                        <a:pt x="1" y="66"/>
                      </a:moveTo>
                      <a:cubicBezTo>
                        <a:pt x="4" y="69"/>
                        <a:pt x="8" y="74"/>
                        <a:pt x="8" y="74"/>
                      </a:cubicBezTo>
                      <a:cubicBezTo>
                        <a:pt x="11" y="72"/>
                        <a:pt x="10" y="72"/>
                        <a:pt x="14" y="73"/>
                      </a:cubicBezTo>
                      <a:cubicBezTo>
                        <a:pt x="17" y="76"/>
                        <a:pt x="15" y="75"/>
                        <a:pt x="21" y="76"/>
                      </a:cubicBezTo>
                      <a:cubicBezTo>
                        <a:pt x="19" y="81"/>
                        <a:pt x="22" y="80"/>
                        <a:pt x="26" y="79"/>
                      </a:cubicBezTo>
                      <a:cubicBezTo>
                        <a:pt x="28" y="77"/>
                        <a:pt x="33" y="74"/>
                        <a:pt x="33" y="74"/>
                      </a:cubicBezTo>
                      <a:cubicBezTo>
                        <a:pt x="34" y="72"/>
                        <a:pt x="36" y="69"/>
                        <a:pt x="36" y="69"/>
                      </a:cubicBezTo>
                      <a:cubicBezTo>
                        <a:pt x="38" y="62"/>
                        <a:pt x="36" y="62"/>
                        <a:pt x="44" y="63"/>
                      </a:cubicBezTo>
                      <a:cubicBezTo>
                        <a:pt x="45" y="64"/>
                        <a:pt x="47" y="66"/>
                        <a:pt x="47" y="66"/>
                      </a:cubicBezTo>
                      <a:cubicBezTo>
                        <a:pt x="52" y="64"/>
                        <a:pt x="51" y="63"/>
                        <a:pt x="58" y="62"/>
                      </a:cubicBezTo>
                      <a:cubicBezTo>
                        <a:pt x="60" y="60"/>
                        <a:pt x="61" y="58"/>
                        <a:pt x="63" y="56"/>
                      </a:cubicBezTo>
                      <a:cubicBezTo>
                        <a:pt x="67" y="57"/>
                        <a:pt x="67" y="58"/>
                        <a:pt x="71" y="57"/>
                      </a:cubicBezTo>
                      <a:cubicBezTo>
                        <a:pt x="74" y="54"/>
                        <a:pt x="72" y="47"/>
                        <a:pt x="70" y="43"/>
                      </a:cubicBezTo>
                      <a:cubicBezTo>
                        <a:pt x="69" y="42"/>
                        <a:pt x="67" y="40"/>
                        <a:pt x="67" y="40"/>
                      </a:cubicBezTo>
                      <a:cubicBezTo>
                        <a:pt x="68" y="34"/>
                        <a:pt x="70" y="28"/>
                        <a:pt x="76" y="25"/>
                      </a:cubicBezTo>
                      <a:cubicBezTo>
                        <a:pt x="73" y="19"/>
                        <a:pt x="75" y="18"/>
                        <a:pt x="81" y="16"/>
                      </a:cubicBezTo>
                      <a:cubicBezTo>
                        <a:pt x="86" y="11"/>
                        <a:pt x="76" y="14"/>
                        <a:pt x="73" y="11"/>
                      </a:cubicBezTo>
                      <a:cubicBezTo>
                        <a:pt x="70" y="8"/>
                        <a:pt x="69" y="4"/>
                        <a:pt x="67" y="0"/>
                      </a:cubicBezTo>
                      <a:cubicBezTo>
                        <a:pt x="63" y="1"/>
                        <a:pt x="64" y="2"/>
                        <a:pt x="66" y="4"/>
                      </a:cubicBezTo>
                      <a:cubicBezTo>
                        <a:pt x="65" y="6"/>
                        <a:pt x="63" y="10"/>
                        <a:pt x="63" y="10"/>
                      </a:cubicBezTo>
                      <a:cubicBezTo>
                        <a:pt x="61" y="8"/>
                        <a:pt x="55" y="4"/>
                        <a:pt x="55" y="4"/>
                      </a:cubicBezTo>
                      <a:cubicBezTo>
                        <a:pt x="53" y="4"/>
                        <a:pt x="50" y="4"/>
                        <a:pt x="50" y="6"/>
                      </a:cubicBezTo>
                      <a:cubicBezTo>
                        <a:pt x="50" y="8"/>
                        <a:pt x="53" y="10"/>
                        <a:pt x="53" y="10"/>
                      </a:cubicBezTo>
                      <a:cubicBezTo>
                        <a:pt x="52" y="11"/>
                        <a:pt x="49" y="14"/>
                        <a:pt x="49" y="14"/>
                      </a:cubicBezTo>
                      <a:cubicBezTo>
                        <a:pt x="44" y="13"/>
                        <a:pt x="33" y="11"/>
                        <a:pt x="33" y="11"/>
                      </a:cubicBezTo>
                      <a:cubicBezTo>
                        <a:pt x="32" y="10"/>
                        <a:pt x="30" y="8"/>
                        <a:pt x="30" y="8"/>
                      </a:cubicBezTo>
                      <a:cubicBezTo>
                        <a:pt x="27" y="9"/>
                        <a:pt x="22" y="12"/>
                        <a:pt x="22" y="12"/>
                      </a:cubicBezTo>
                      <a:cubicBezTo>
                        <a:pt x="23" y="13"/>
                        <a:pt x="25" y="15"/>
                        <a:pt x="25" y="15"/>
                      </a:cubicBezTo>
                      <a:cubicBezTo>
                        <a:pt x="24" y="16"/>
                        <a:pt x="21" y="19"/>
                        <a:pt x="21" y="19"/>
                      </a:cubicBezTo>
                      <a:lnTo>
                        <a:pt x="27" y="25"/>
                      </a:lnTo>
                      <a:cubicBezTo>
                        <a:pt x="27" y="25"/>
                        <a:pt x="28" y="26"/>
                        <a:pt x="28" y="26"/>
                      </a:cubicBezTo>
                      <a:cubicBezTo>
                        <a:pt x="26" y="28"/>
                        <a:pt x="25" y="28"/>
                        <a:pt x="28" y="31"/>
                      </a:cubicBezTo>
                      <a:cubicBezTo>
                        <a:pt x="26" y="35"/>
                        <a:pt x="26" y="34"/>
                        <a:pt x="21" y="35"/>
                      </a:cubicBezTo>
                      <a:cubicBezTo>
                        <a:pt x="20" y="39"/>
                        <a:pt x="18" y="42"/>
                        <a:pt x="19" y="46"/>
                      </a:cubicBezTo>
                      <a:cubicBezTo>
                        <a:pt x="19" y="47"/>
                        <a:pt x="21" y="48"/>
                        <a:pt x="21" y="48"/>
                      </a:cubicBezTo>
                      <a:lnTo>
                        <a:pt x="1" y="64"/>
                      </a:lnTo>
                      <a:cubicBezTo>
                        <a:pt x="1" y="64"/>
                        <a:pt x="0" y="65"/>
                        <a:pt x="0" y="65"/>
                      </a:cubicBezTo>
                      <a:lnTo>
                        <a:pt x="2" y="67"/>
                      </a:lnTo>
                      <a:cubicBezTo>
                        <a:pt x="2" y="67"/>
                        <a:pt x="1" y="66"/>
                        <a:pt x="1" y="66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7" name="Сергачский"/>
                <p:cNvSpPr>
                  <a:spLocks/>
                </p:cNvSpPr>
                <p:nvPr/>
              </p:nvSpPr>
              <p:spPr bwMode="auto">
                <a:xfrm>
                  <a:off x="3987602" y="4877421"/>
                  <a:ext cx="704850" cy="857250"/>
                </a:xfrm>
                <a:custGeom>
                  <a:avLst/>
                  <a:gdLst>
                    <a:gd name="T0" fmla="*/ 2147483646 w 74"/>
                    <a:gd name="T1" fmla="*/ 2147483646 h 90"/>
                    <a:gd name="T2" fmla="*/ 2147483646 w 74"/>
                    <a:gd name="T3" fmla="*/ 2147483646 h 90"/>
                    <a:gd name="T4" fmla="*/ 2147483646 w 74"/>
                    <a:gd name="T5" fmla="*/ 2147483646 h 90"/>
                    <a:gd name="T6" fmla="*/ 2147483646 w 74"/>
                    <a:gd name="T7" fmla="*/ 2147483646 h 90"/>
                    <a:gd name="T8" fmla="*/ 2147483646 w 74"/>
                    <a:gd name="T9" fmla="*/ 2147483646 h 90"/>
                    <a:gd name="T10" fmla="*/ 2147483646 w 74"/>
                    <a:gd name="T11" fmla="*/ 2147483646 h 90"/>
                    <a:gd name="T12" fmla="*/ 2147483646 w 74"/>
                    <a:gd name="T13" fmla="*/ 2147483646 h 90"/>
                    <a:gd name="T14" fmla="*/ 2147483646 w 74"/>
                    <a:gd name="T15" fmla="*/ 2147483646 h 90"/>
                    <a:gd name="T16" fmla="*/ 2147483646 w 74"/>
                    <a:gd name="T17" fmla="*/ 2147483646 h 90"/>
                    <a:gd name="T18" fmla="*/ 2147483646 w 74"/>
                    <a:gd name="T19" fmla="*/ 2147483646 h 90"/>
                    <a:gd name="T20" fmla="*/ 2147483646 w 74"/>
                    <a:gd name="T21" fmla="*/ 2147483646 h 90"/>
                    <a:gd name="T22" fmla="*/ 2147483646 w 74"/>
                    <a:gd name="T23" fmla="*/ 2147483646 h 90"/>
                    <a:gd name="T24" fmla="*/ 2147483646 w 74"/>
                    <a:gd name="T25" fmla="*/ 2147483646 h 90"/>
                    <a:gd name="T26" fmla="*/ 2147483646 w 74"/>
                    <a:gd name="T27" fmla="*/ 2147483646 h 90"/>
                    <a:gd name="T28" fmla="*/ 2147483646 w 74"/>
                    <a:gd name="T29" fmla="*/ 2147483646 h 90"/>
                    <a:gd name="T30" fmla="*/ 2147483646 w 74"/>
                    <a:gd name="T31" fmla="*/ 2147483646 h 90"/>
                    <a:gd name="T32" fmla="*/ 2147483646 w 74"/>
                    <a:gd name="T33" fmla="*/ 2147483646 h 90"/>
                    <a:gd name="T34" fmla="*/ 2147483646 w 74"/>
                    <a:gd name="T35" fmla="*/ 2147483646 h 90"/>
                    <a:gd name="T36" fmla="*/ 2147483646 w 74"/>
                    <a:gd name="T37" fmla="*/ 2147483646 h 90"/>
                    <a:gd name="T38" fmla="*/ 2147483646 w 74"/>
                    <a:gd name="T39" fmla="*/ 2147483646 h 90"/>
                    <a:gd name="T40" fmla="*/ 2147483646 w 74"/>
                    <a:gd name="T41" fmla="*/ 2147483646 h 90"/>
                    <a:gd name="T42" fmla="*/ 2147483646 w 74"/>
                    <a:gd name="T43" fmla="*/ 2147483646 h 90"/>
                    <a:gd name="T44" fmla="*/ 2147483646 w 74"/>
                    <a:gd name="T45" fmla="*/ 2147483646 h 90"/>
                    <a:gd name="T46" fmla="*/ 2147483646 w 74"/>
                    <a:gd name="T47" fmla="*/ 2147483646 h 90"/>
                    <a:gd name="T48" fmla="*/ 2147483646 w 74"/>
                    <a:gd name="T49" fmla="*/ 2147483646 h 90"/>
                    <a:gd name="T50" fmla="*/ 2147483646 w 74"/>
                    <a:gd name="T51" fmla="*/ 2147483646 h 90"/>
                    <a:gd name="T52" fmla="*/ 2147483646 w 74"/>
                    <a:gd name="T53" fmla="*/ 2147483646 h 90"/>
                    <a:gd name="T54" fmla="*/ 2147483646 w 74"/>
                    <a:gd name="T55" fmla="*/ 2147483646 h 90"/>
                    <a:gd name="T56" fmla="*/ 2147483646 w 74"/>
                    <a:gd name="T57" fmla="*/ 2147483646 h 90"/>
                    <a:gd name="T58" fmla="*/ 2147483646 w 74"/>
                    <a:gd name="T59" fmla="*/ 2147483646 h 90"/>
                    <a:gd name="T60" fmla="*/ 2147483646 w 74"/>
                    <a:gd name="T61" fmla="*/ 2147483646 h 90"/>
                    <a:gd name="T62" fmla="*/ 2147483646 w 74"/>
                    <a:gd name="T63" fmla="*/ 2147483646 h 90"/>
                    <a:gd name="T64" fmla="*/ 2147483646 w 74"/>
                    <a:gd name="T65" fmla="*/ 2147483646 h 90"/>
                    <a:gd name="T66" fmla="*/ 2147483646 w 74"/>
                    <a:gd name="T67" fmla="*/ 2147483646 h 90"/>
                    <a:gd name="T68" fmla="*/ 2147483646 w 74"/>
                    <a:gd name="T69" fmla="*/ 2147483646 h 90"/>
                    <a:gd name="T70" fmla="*/ 2147483646 w 74"/>
                    <a:gd name="T71" fmla="*/ 2147483646 h 90"/>
                    <a:gd name="T72" fmla="*/ 2147483646 w 74"/>
                    <a:gd name="T73" fmla="*/ 2147483646 h 90"/>
                    <a:gd name="T74" fmla="*/ 2147483646 w 74"/>
                    <a:gd name="T75" fmla="*/ 2147483646 h 90"/>
                    <a:gd name="T76" fmla="*/ 2147483646 w 74"/>
                    <a:gd name="T77" fmla="*/ 2147483646 h 90"/>
                    <a:gd name="T78" fmla="*/ 2147483646 w 74"/>
                    <a:gd name="T79" fmla="*/ 2147483646 h 90"/>
                    <a:gd name="T80" fmla="*/ 2147483646 w 74"/>
                    <a:gd name="T81" fmla="*/ 2147483646 h 90"/>
                    <a:gd name="T82" fmla="*/ 0 w 74"/>
                    <a:gd name="T83" fmla="*/ 2147483646 h 90"/>
                    <a:gd name="T84" fmla="*/ 2147483646 w 74"/>
                    <a:gd name="T85" fmla="*/ 2147483646 h 90"/>
                    <a:gd name="T86" fmla="*/ 2147483646 w 74"/>
                    <a:gd name="T87" fmla="*/ 2147483646 h 90"/>
                    <a:gd name="T88" fmla="*/ 2147483646 w 74"/>
                    <a:gd name="T89" fmla="*/ 2147483646 h 90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74"/>
                    <a:gd name="T136" fmla="*/ 0 h 90"/>
                    <a:gd name="T137" fmla="*/ 74 w 74"/>
                    <a:gd name="T138" fmla="*/ 90 h 90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74" h="90">
                      <a:moveTo>
                        <a:pt x="3" y="67"/>
                      </a:moveTo>
                      <a:cubicBezTo>
                        <a:pt x="2" y="70"/>
                        <a:pt x="1" y="76"/>
                        <a:pt x="1" y="76"/>
                      </a:cubicBezTo>
                      <a:cubicBezTo>
                        <a:pt x="2" y="77"/>
                        <a:pt x="2" y="79"/>
                        <a:pt x="4" y="79"/>
                      </a:cubicBezTo>
                      <a:cubicBezTo>
                        <a:pt x="5" y="79"/>
                        <a:pt x="8" y="77"/>
                        <a:pt x="8" y="77"/>
                      </a:cubicBezTo>
                      <a:cubicBezTo>
                        <a:pt x="13" y="80"/>
                        <a:pt x="4" y="77"/>
                        <a:pt x="9" y="83"/>
                      </a:cubicBezTo>
                      <a:cubicBezTo>
                        <a:pt x="11" y="85"/>
                        <a:pt x="17" y="87"/>
                        <a:pt x="17" y="87"/>
                      </a:cubicBezTo>
                      <a:cubicBezTo>
                        <a:pt x="19" y="90"/>
                        <a:pt x="20" y="89"/>
                        <a:pt x="19" y="86"/>
                      </a:cubicBezTo>
                      <a:cubicBezTo>
                        <a:pt x="21" y="81"/>
                        <a:pt x="20" y="83"/>
                        <a:pt x="23" y="81"/>
                      </a:cubicBezTo>
                      <a:cubicBezTo>
                        <a:pt x="25" y="77"/>
                        <a:pt x="27" y="81"/>
                        <a:pt x="30" y="79"/>
                      </a:cubicBezTo>
                      <a:cubicBezTo>
                        <a:pt x="28" y="76"/>
                        <a:pt x="25" y="74"/>
                        <a:pt x="23" y="70"/>
                      </a:cubicBezTo>
                      <a:cubicBezTo>
                        <a:pt x="23" y="69"/>
                        <a:pt x="23" y="67"/>
                        <a:pt x="24" y="67"/>
                      </a:cubicBezTo>
                      <a:cubicBezTo>
                        <a:pt x="25" y="67"/>
                        <a:pt x="28" y="69"/>
                        <a:pt x="28" y="69"/>
                      </a:cubicBezTo>
                      <a:cubicBezTo>
                        <a:pt x="34" y="66"/>
                        <a:pt x="31" y="67"/>
                        <a:pt x="37" y="68"/>
                      </a:cubicBezTo>
                      <a:cubicBezTo>
                        <a:pt x="43" y="67"/>
                        <a:pt x="41" y="65"/>
                        <a:pt x="43" y="60"/>
                      </a:cubicBezTo>
                      <a:cubicBezTo>
                        <a:pt x="49" y="61"/>
                        <a:pt x="54" y="62"/>
                        <a:pt x="58" y="66"/>
                      </a:cubicBezTo>
                      <a:cubicBezTo>
                        <a:pt x="64" y="64"/>
                        <a:pt x="60" y="60"/>
                        <a:pt x="67" y="63"/>
                      </a:cubicBezTo>
                      <a:cubicBezTo>
                        <a:pt x="72" y="61"/>
                        <a:pt x="71" y="61"/>
                        <a:pt x="73" y="56"/>
                      </a:cubicBezTo>
                      <a:cubicBezTo>
                        <a:pt x="71" y="50"/>
                        <a:pt x="69" y="49"/>
                        <a:pt x="63" y="48"/>
                      </a:cubicBezTo>
                      <a:cubicBezTo>
                        <a:pt x="60" y="42"/>
                        <a:pt x="62" y="44"/>
                        <a:pt x="56" y="43"/>
                      </a:cubicBezTo>
                      <a:cubicBezTo>
                        <a:pt x="55" y="40"/>
                        <a:pt x="55" y="38"/>
                        <a:pt x="58" y="37"/>
                      </a:cubicBezTo>
                      <a:cubicBezTo>
                        <a:pt x="59" y="34"/>
                        <a:pt x="59" y="33"/>
                        <a:pt x="56" y="32"/>
                      </a:cubicBezTo>
                      <a:cubicBezTo>
                        <a:pt x="56" y="32"/>
                        <a:pt x="53" y="28"/>
                        <a:pt x="56" y="28"/>
                      </a:cubicBezTo>
                      <a:cubicBezTo>
                        <a:pt x="57" y="28"/>
                        <a:pt x="60" y="30"/>
                        <a:pt x="60" y="30"/>
                      </a:cubicBezTo>
                      <a:cubicBezTo>
                        <a:pt x="61" y="33"/>
                        <a:pt x="62" y="34"/>
                        <a:pt x="64" y="31"/>
                      </a:cubicBezTo>
                      <a:cubicBezTo>
                        <a:pt x="63" y="28"/>
                        <a:pt x="63" y="27"/>
                        <a:pt x="66" y="26"/>
                      </a:cubicBezTo>
                      <a:cubicBezTo>
                        <a:pt x="67" y="23"/>
                        <a:pt x="68" y="21"/>
                        <a:pt x="71" y="23"/>
                      </a:cubicBezTo>
                      <a:cubicBezTo>
                        <a:pt x="73" y="19"/>
                        <a:pt x="74" y="14"/>
                        <a:pt x="69" y="12"/>
                      </a:cubicBezTo>
                      <a:cubicBezTo>
                        <a:pt x="68" y="11"/>
                        <a:pt x="68" y="9"/>
                        <a:pt x="66" y="9"/>
                      </a:cubicBezTo>
                      <a:cubicBezTo>
                        <a:pt x="63" y="9"/>
                        <a:pt x="58" y="12"/>
                        <a:pt x="58" y="12"/>
                      </a:cubicBezTo>
                      <a:cubicBezTo>
                        <a:pt x="57" y="12"/>
                        <a:pt x="54" y="11"/>
                        <a:pt x="54" y="9"/>
                      </a:cubicBezTo>
                      <a:cubicBezTo>
                        <a:pt x="54" y="7"/>
                        <a:pt x="57" y="3"/>
                        <a:pt x="57" y="3"/>
                      </a:cubicBezTo>
                      <a:cubicBezTo>
                        <a:pt x="56" y="0"/>
                        <a:pt x="44" y="7"/>
                        <a:pt x="40" y="9"/>
                      </a:cubicBezTo>
                      <a:cubicBezTo>
                        <a:pt x="38" y="10"/>
                        <a:pt x="34" y="12"/>
                        <a:pt x="34" y="12"/>
                      </a:cubicBezTo>
                      <a:cubicBezTo>
                        <a:pt x="32" y="17"/>
                        <a:pt x="33" y="15"/>
                        <a:pt x="30" y="17"/>
                      </a:cubicBezTo>
                      <a:cubicBezTo>
                        <a:pt x="29" y="18"/>
                        <a:pt x="29" y="20"/>
                        <a:pt x="27" y="20"/>
                      </a:cubicBezTo>
                      <a:cubicBezTo>
                        <a:pt x="26" y="20"/>
                        <a:pt x="23" y="18"/>
                        <a:pt x="23" y="18"/>
                      </a:cubicBezTo>
                      <a:cubicBezTo>
                        <a:pt x="19" y="19"/>
                        <a:pt x="19" y="20"/>
                        <a:pt x="18" y="24"/>
                      </a:cubicBezTo>
                      <a:cubicBezTo>
                        <a:pt x="14" y="22"/>
                        <a:pt x="12" y="26"/>
                        <a:pt x="9" y="28"/>
                      </a:cubicBezTo>
                      <a:cubicBezTo>
                        <a:pt x="8" y="28"/>
                        <a:pt x="7" y="29"/>
                        <a:pt x="7" y="29"/>
                      </a:cubicBezTo>
                      <a:cubicBezTo>
                        <a:pt x="8" y="33"/>
                        <a:pt x="10" y="35"/>
                        <a:pt x="6" y="37"/>
                      </a:cubicBezTo>
                      <a:cubicBezTo>
                        <a:pt x="4" y="40"/>
                        <a:pt x="3" y="40"/>
                        <a:pt x="1" y="44"/>
                      </a:cubicBezTo>
                      <a:cubicBezTo>
                        <a:pt x="1" y="45"/>
                        <a:pt x="0" y="46"/>
                        <a:pt x="0" y="46"/>
                      </a:cubicBezTo>
                      <a:cubicBezTo>
                        <a:pt x="2" y="49"/>
                        <a:pt x="3" y="52"/>
                        <a:pt x="4" y="55"/>
                      </a:cubicBezTo>
                      <a:cubicBezTo>
                        <a:pt x="5" y="56"/>
                        <a:pt x="6" y="59"/>
                        <a:pt x="6" y="59"/>
                      </a:cubicBezTo>
                      <a:cubicBezTo>
                        <a:pt x="5" y="63"/>
                        <a:pt x="2" y="66"/>
                        <a:pt x="2" y="70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8" name="Краснооктябрьский"/>
                <p:cNvSpPr>
                  <a:spLocks/>
                </p:cNvSpPr>
                <p:nvPr/>
              </p:nvSpPr>
              <p:spPr bwMode="auto">
                <a:xfrm>
                  <a:off x="4149527" y="5448921"/>
                  <a:ext cx="590550" cy="714375"/>
                </a:xfrm>
                <a:custGeom>
                  <a:avLst/>
                  <a:gdLst>
                    <a:gd name="T0" fmla="*/ 2147483646 w 62"/>
                    <a:gd name="T1" fmla="*/ 2147483646 h 75"/>
                    <a:gd name="T2" fmla="*/ 2147483646 w 62"/>
                    <a:gd name="T3" fmla="*/ 2147483646 h 75"/>
                    <a:gd name="T4" fmla="*/ 2147483646 w 62"/>
                    <a:gd name="T5" fmla="*/ 2147483646 h 75"/>
                    <a:gd name="T6" fmla="*/ 2147483646 w 62"/>
                    <a:gd name="T7" fmla="*/ 2147483646 h 75"/>
                    <a:gd name="T8" fmla="*/ 0 w 62"/>
                    <a:gd name="T9" fmla="*/ 2147483646 h 75"/>
                    <a:gd name="T10" fmla="*/ 2147483646 w 62"/>
                    <a:gd name="T11" fmla="*/ 2147483646 h 75"/>
                    <a:gd name="T12" fmla="*/ 2147483646 w 62"/>
                    <a:gd name="T13" fmla="*/ 2147483646 h 75"/>
                    <a:gd name="T14" fmla="*/ 2147483646 w 62"/>
                    <a:gd name="T15" fmla="*/ 2147483646 h 75"/>
                    <a:gd name="T16" fmla="*/ 2147483646 w 62"/>
                    <a:gd name="T17" fmla="*/ 2147483646 h 75"/>
                    <a:gd name="T18" fmla="*/ 2147483646 w 62"/>
                    <a:gd name="T19" fmla="*/ 2147483646 h 75"/>
                    <a:gd name="T20" fmla="*/ 2147483646 w 62"/>
                    <a:gd name="T21" fmla="*/ 2147483646 h 75"/>
                    <a:gd name="T22" fmla="*/ 2147483646 w 62"/>
                    <a:gd name="T23" fmla="*/ 2147483646 h 75"/>
                    <a:gd name="T24" fmla="*/ 2147483646 w 62"/>
                    <a:gd name="T25" fmla="*/ 2147483646 h 75"/>
                    <a:gd name="T26" fmla="*/ 2147483646 w 62"/>
                    <a:gd name="T27" fmla="*/ 2147483646 h 75"/>
                    <a:gd name="T28" fmla="*/ 2147483646 w 62"/>
                    <a:gd name="T29" fmla="*/ 2147483646 h 75"/>
                    <a:gd name="T30" fmla="*/ 2147483646 w 62"/>
                    <a:gd name="T31" fmla="*/ 2147483646 h 75"/>
                    <a:gd name="T32" fmla="*/ 2147483646 w 62"/>
                    <a:gd name="T33" fmla="*/ 2147483646 h 75"/>
                    <a:gd name="T34" fmla="*/ 2147483646 w 62"/>
                    <a:gd name="T35" fmla="*/ 2147483646 h 75"/>
                    <a:gd name="T36" fmla="*/ 2147483646 w 62"/>
                    <a:gd name="T37" fmla="*/ 2147483646 h 75"/>
                    <a:gd name="T38" fmla="*/ 2147483646 w 62"/>
                    <a:gd name="T39" fmla="*/ 0 h 75"/>
                    <a:gd name="T40" fmla="*/ 2147483646 w 62"/>
                    <a:gd name="T41" fmla="*/ 2147483646 h 75"/>
                    <a:gd name="T42" fmla="*/ 2147483646 w 62"/>
                    <a:gd name="T43" fmla="*/ 2147483646 h 75"/>
                    <a:gd name="T44" fmla="*/ 2147483646 w 62"/>
                    <a:gd name="T45" fmla="*/ 0 h 75"/>
                    <a:gd name="T46" fmla="*/ 2147483646 w 62"/>
                    <a:gd name="T47" fmla="*/ 2147483646 h 75"/>
                    <a:gd name="T48" fmla="*/ 2147483646 w 62"/>
                    <a:gd name="T49" fmla="*/ 2147483646 h 75"/>
                    <a:gd name="T50" fmla="*/ 2147483646 w 62"/>
                    <a:gd name="T51" fmla="*/ 2147483646 h 75"/>
                    <a:gd name="T52" fmla="*/ 2147483646 w 62"/>
                    <a:gd name="T53" fmla="*/ 2147483646 h 75"/>
                    <a:gd name="T54" fmla="*/ 2147483646 w 62"/>
                    <a:gd name="T55" fmla="*/ 2147483646 h 75"/>
                    <a:gd name="T56" fmla="*/ 2147483646 w 62"/>
                    <a:gd name="T57" fmla="*/ 2147483646 h 75"/>
                    <a:gd name="T58" fmla="*/ 2147483646 w 62"/>
                    <a:gd name="T59" fmla="*/ 2147483646 h 7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"/>
                    <a:gd name="T91" fmla="*/ 0 h 75"/>
                    <a:gd name="T92" fmla="*/ 62 w 62"/>
                    <a:gd name="T93" fmla="*/ 75 h 75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" h="75">
                      <a:moveTo>
                        <a:pt x="2" y="29"/>
                      </a:moveTo>
                      <a:cubicBezTo>
                        <a:pt x="3" y="31"/>
                        <a:pt x="5" y="32"/>
                        <a:pt x="6" y="34"/>
                      </a:cubicBezTo>
                      <a:cubicBezTo>
                        <a:pt x="5" y="36"/>
                        <a:pt x="7" y="41"/>
                        <a:pt x="7" y="41"/>
                      </a:cubicBezTo>
                      <a:cubicBezTo>
                        <a:pt x="4" y="42"/>
                        <a:pt x="2" y="42"/>
                        <a:pt x="1" y="45"/>
                      </a:cubicBezTo>
                      <a:cubicBezTo>
                        <a:pt x="2" y="48"/>
                        <a:pt x="1" y="49"/>
                        <a:pt x="0" y="52"/>
                      </a:cubicBezTo>
                      <a:cubicBezTo>
                        <a:pt x="0" y="53"/>
                        <a:pt x="0" y="54"/>
                        <a:pt x="1" y="54"/>
                      </a:cubicBezTo>
                      <a:cubicBezTo>
                        <a:pt x="2" y="54"/>
                        <a:pt x="5" y="52"/>
                        <a:pt x="5" y="52"/>
                      </a:cubicBezTo>
                      <a:cubicBezTo>
                        <a:pt x="15" y="53"/>
                        <a:pt x="12" y="55"/>
                        <a:pt x="19" y="59"/>
                      </a:cubicBezTo>
                      <a:cubicBezTo>
                        <a:pt x="21" y="63"/>
                        <a:pt x="21" y="70"/>
                        <a:pt x="26" y="72"/>
                      </a:cubicBezTo>
                      <a:cubicBezTo>
                        <a:pt x="28" y="75"/>
                        <a:pt x="29" y="74"/>
                        <a:pt x="30" y="71"/>
                      </a:cubicBezTo>
                      <a:cubicBezTo>
                        <a:pt x="28" y="64"/>
                        <a:pt x="33" y="63"/>
                        <a:pt x="38" y="61"/>
                      </a:cubicBezTo>
                      <a:cubicBezTo>
                        <a:pt x="40" y="58"/>
                        <a:pt x="38" y="55"/>
                        <a:pt x="35" y="54"/>
                      </a:cubicBezTo>
                      <a:cubicBezTo>
                        <a:pt x="33" y="50"/>
                        <a:pt x="30" y="44"/>
                        <a:pt x="36" y="41"/>
                      </a:cubicBezTo>
                      <a:cubicBezTo>
                        <a:pt x="37" y="38"/>
                        <a:pt x="37" y="36"/>
                        <a:pt x="40" y="35"/>
                      </a:cubicBezTo>
                      <a:cubicBezTo>
                        <a:pt x="41" y="33"/>
                        <a:pt x="43" y="32"/>
                        <a:pt x="45" y="30"/>
                      </a:cubicBezTo>
                      <a:cubicBezTo>
                        <a:pt x="52" y="32"/>
                        <a:pt x="49" y="33"/>
                        <a:pt x="55" y="31"/>
                      </a:cubicBezTo>
                      <a:cubicBezTo>
                        <a:pt x="57" y="28"/>
                        <a:pt x="57" y="26"/>
                        <a:pt x="60" y="24"/>
                      </a:cubicBezTo>
                      <a:cubicBezTo>
                        <a:pt x="62" y="21"/>
                        <a:pt x="60" y="18"/>
                        <a:pt x="59" y="15"/>
                      </a:cubicBezTo>
                      <a:cubicBezTo>
                        <a:pt x="60" y="12"/>
                        <a:pt x="61" y="9"/>
                        <a:pt x="62" y="6"/>
                      </a:cubicBezTo>
                      <a:cubicBezTo>
                        <a:pt x="61" y="3"/>
                        <a:pt x="57" y="0"/>
                        <a:pt x="57" y="0"/>
                      </a:cubicBezTo>
                      <a:cubicBezTo>
                        <a:pt x="55" y="1"/>
                        <a:pt x="50" y="3"/>
                        <a:pt x="50" y="3"/>
                      </a:cubicBezTo>
                      <a:cubicBezTo>
                        <a:pt x="47" y="2"/>
                        <a:pt x="46" y="2"/>
                        <a:pt x="44" y="5"/>
                      </a:cubicBezTo>
                      <a:cubicBezTo>
                        <a:pt x="39" y="4"/>
                        <a:pt x="35" y="2"/>
                        <a:pt x="30" y="0"/>
                      </a:cubicBezTo>
                      <a:cubicBezTo>
                        <a:pt x="24" y="1"/>
                        <a:pt x="26" y="6"/>
                        <a:pt x="21" y="8"/>
                      </a:cubicBezTo>
                      <a:cubicBezTo>
                        <a:pt x="18" y="7"/>
                        <a:pt x="12" y="9"/>
                        <a:pt x="12" y="9"/>
                      </a:cubicBezTo>
                      <a:cubicBezTo>
                        <a:pt x="7" y="7"/>
                        <a:pt x="9" y="6"/>
                        <a:pt x="6" y="8"/>
                      </a:cubicBezTo>
                      <a:cubicBezTo>
                        <a:pt x="8" y="12"/>
                        <a:pt x="8" y="16"/>
                        <a:pt x="12" y="18"/>
                      </a:cubicBezTo>
                      <a:cubicBezTo>
                        <a:pt x="10" y="21"/>
                        <a:pt x="8" y="21"/>
                        <a:pt x="5" y="22"/>
                      </a:cubicBezTo>
                      <a:cubicBezTo>
                        <a:pt x="4" y="24"/>
                        <a:pt x="2" y="26"/>
                        <a:pt x="1" y="28"/>
                      </a:cubicBezTo>
                      <a:cubicBezTo>
                        <a:pt x="2" y="30"/>
                        <a:pt x="1" y="29"/>
                        <a:pt x="3" y="31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" name="Сеченовский"/>
                <p:cNvSpPr>
                  <a:spLocks/>
                </p:cNvSpPr>
                <p:nvPr/>
              </p:nvSpPr>
              <p:spPr bwMode="auto">
                <a:xfrm>
                  <a:off x="4444802" y="5496546"/>
                  <a:ext cx="762000" cy="847725"/>
                </a:xfrm>
                <a:custGeom>
                  <a:avLst/>
                  <a:gdLst>
                    <a:gd name="T0" fmla="*/ 2147483646 w 80"/>
                    <a:gd name="T1" fmla="*/ 2147483646 h 89"/>
                    <a:gd name="T2" fmla="*/ 2147483646 w 80"/>
                    <a:gd name="T3" fmla="*/ 2147483646 h 89"/>
                    <a:gd name="T4" fmla="*/ 2147483646 w 80"/>
                    <a:gd name="T5" fmla="*/ 2147483646 h 89"/>
                    <a:gd name="T6" fmla="*/ 2147483646 w 80"/>
                    <a:gd name="T7" fmla="*/ 2147483646 h 89"/>
                    <a:gd name="T8" fmla="*/ 2147483646 w 80"/>
                    <a:gd name="T9" fmla="*/ 2147483646 h 89"/>
                    <a:gd name="T10" fmla="*/ 2147483646 w 80"/>
                    <a:gd name="T11" fmla="*/ 2147483646 h 89"/>
                    <a:gd name="T12" fmla="*/ 2147483646 w 80"/>
                    <a:gd name="T13" fmla="*/ 2147483646 h 89"/>
                    <a:gd name="T14" fmla="*/ 2147483646 w 80"/>
                    <a:gd name="T15" fmla="*/ 2147483646 h 89"/>
                    <a:gd name="T16" fmla="*/ 2147483646 w 80"/>
                    <a:gd name="T17" fmla="*/ 2147483646 h 89"/>
                    <a:gd name="T18" fmla="*/ 2147483646 w 80"/>
                    <a:gd name="T19" fmla="*/ 2147483646 h 89"/>
                    <a:gd name="T20" fmla="*/ 2147483646 w 80"/>
                    <a:gd name="T21" fmla="*/ 2147483646 h 89"/>
                    <a:gd name="T22" fmla="*/ 2147483646 w 80"/>
                    <a:gd name="T23" fmla="*/ 2147483646 h 89"/>
                    <a:gd name="T24" fmla="*/ 2147483646 w 80"/>
                    <a:gd name="T25" fmla="*/ 2147483646 h 89"/>
                    <a:gd name="T26" fmla="*/ 2147483646 w 80"/>
                    <a:gd name="T27" fmla="*/ 2147483646 h 89"/>
                    <a:gd name="T28" fmla="*/ 2147483646 w 80"/>
                    <a:gd name="T29" fmla="*/ 2147483646 h 89"/>
                    <a:gd name="T30" fmla="*/ 2147483646 w 80"/>
                    <a:gd name="T31" fmla="*/ 2147483646 h 89"/>
                    <a:gd name="T32" fmla="*/ 2147483646 w 80"/>
                    <a:gd name="T33" fmla="*/ 2147483646 h 89"/>
                    <a:gd name="T34" fmla="*/ 2147483646 w 80"/>
                    <a:gd name="T35" fmla="*/ 2147483646 h 89"/>
                    <a:gd name="T36" fmla="*/ 2147483646 w 80"/>
                    <a:gd name="T37" fmla="*/ 2147483646 h 89"/>
                    <a:gd name="T38" fmla="*/ 2147483646 w 80"/>
                    <a:gd name="T39" fmla="*/ 2147483646 h 89"/>
                    <a:gd name="T40" fmla="*/ 2147483646 w 80"/>
                    <a:gd name="T41" fmla="*/ 2147483646 h 89"/>
                    <a:gd name="T42" fmla="*/ 2147483646 w 80"/>
                    <a:gd name="T43" fmla="*/ 2147483646 h 89"/>
                    <a:gd name="T44" fmla="*/ 2147483646 w 80"/>
                    <a:gd name="T45" fmla="*/ 2147483646 h 89"/>
                    <a:gd name="T46" fmla="*/ 2147483646 w 80"/>
                    <a:gd name="T47" fmla="*/ 2147483646 h 89"/>
                    <a:gd name="T48" fmla="*/ 2147483646 w 80"/>
                    <a:gd name="T49" fmla="*/ 2147483646 h 89"/>
                    <a:gd name="T50" fmla="*/ 2147483646 w 80"/>
                    <a:gd name="T51" fmla="*/ 2147483646 h 89"/>
                    <a:gd name="T52" fmla="*/ 2147483646 w 80"/>
                    <a:gd name="T53" fmla="*/ 0 h 89"/>
                    <a:gd name="T54" fmla="*/ 2147483646 w 80"/>
                    <a:gd name="T55" fmla="*/ 2147483646 h 89"/>
                    <a:gd name="T56" fmla="*/ 2147483646 w 80"/>
                    <a:gd name="T57" fmla="*/ 2147483646 h 89"/>
                    <a:gd name="T58" fmla="*/ 2147483646 w 80"/>
                    <a:gd name="T59" fmla="*/ 2147483646 h 89"/>
                    <a:gd name="T60" fmla="*/ 2147483646 w 80"/>
                    <a:gd name="T61" fmla="*/ 2147483646 h 89"/>
                    <a:gd name="T62" fmla="*/ 2147483646 w 80"/>
                    <a:gd name="T63" fmla="*/ 2147483646 h 89"/>
                    <a:gd name="T64" fmla="*/ 2147483646 w 80"/>
                    <a:gd name="T65" fmla="*/ 2147483646 h 89"/>
                    <a:gd name="T66" fmla="*/ 2147483646 w 80"/>
                    <a:gd name="T67" fmla="*/ 2147483646 h 89"/>
                    <a:gd name="T68" fmla="*/ 2147483646 w 80"/>
                    <a:gd name="T69" fmla="*/ 2147483646 h 89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80"/>
                    <a:gd name="T106" fmla="*/ 0 h 89"/>
                    <a:gd name="T107" fmla="*/ 80 w 80"/>
                    <a:gd name="T108" fmla="*/ 89 h 89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80" h="89">
                      <a:moveTo>
                        <a:pt x="7" y="51"/>
                      </a:moveTo>
                      <a:cubicBezTo>
                        <a:pt x="9" y="50"/>
                        <a:pt x="13" y="48"/>
                        <a:pt x="13" y="48"/>
                      </a:cubicBezTo>
                      <a:cubicBezTo>
                        <a:pt x="16" y="49"/>
                        <a:pt x="23" y="51"/>
                        <a:pt x="23" y="51"/>
                      </a:cubicBezTo>
                      <a:cubicBezTo>
                        <a:pt x="24" y="54"/>
                        <a:pt x="25" y="56"/>
                        <a:pt x="26" y="59"/>
                      </a:cubicBezTo>
                      <a:cubicBezTo>
                        <a:pt x="25" y="62"/>
                        <a:pt x="25" y="64"/>
                        <a:pt x="22" y="65"/>
                      </a:cubicBezTo>
                      <a:cubicBezTo>
                        <a:pt x="21" y="69"/>
                        <a:pt x="20" y="75"/>
                        <a:pt x="19" y="79"/>
                      </a:cubicBezTo>
                      <a:cubicBezTo>
                        <a:pt x="19" y="80"/>
                        <a:pt x="17" y="83"/>
                        <a:pt x="17" y="83"/>
                      </a:cubicBezTo>
                      <a:cubicBezTo>
                        <a:pt x="19" y="89"/>
                        <a:pt x="19" y="82"/>
                        <a:pt x="21" y="87"/>
                      </a:cubicBezTo>
                      <a:cubicBezTo>
                        <a:pt x="23" y="82"/>
                        <a:pt x="26" y="82"/>
                        <a:pt x="30" y="81"/>
                      </a:cubicBezTo>
                      <a:cubicBezTo>
                        <a:pt x="33" y="82"/>
                        <a:pt x="38" y="84"/>
                        <a:pt x="38" y="84"/>
                      </a:cubicBezTo>
                      <a:cubicBezTo>
                        <a:pt x="41" y="83"/>
                        <a:pt x="44" y="81"/>
                        <a:pt x="47" y="80"/>
                      </a:cubicBezTo>
                      <a:cubicBezTo>
                        <a:pt x="48" y="78"/>
                        <a:pt x="52" y="76"/>
                        <a:pt x="52" y="76"/>
                      </a:cubicBezTo>
                      <a:cubicBezTo>
                        <a:pt x="53" y="73"/>
                        <a:pt x="56" y="68"/>
                        <a:pt x="56" y="68"/>
                      </a:cubicBezTo>
                      <a:cubicBezTo>
                        <a:pt x="55" y="66"/>
                        <a:pt x="53" y="61"/>
                        <a:pt x="53" y="61"/>
                      </a:cubicBezTo>
                      <a:cubicBezTo>
                        <a:pt x="54" y="55"/>
                        <a:pt x="52" y="50"/>
                        <a:pt x="57" y="47"/>
                      </a:cubicBezTo>
                      <a:cubicBezTo>
                        <a:pt x="58" y="44"/>
                        <a:pt x="63" y="41"/>
                        <a:pt x="63" y="41"/>
                      </a:cubicBezTo>
                      <a:cubicBezTo>
                        <a:pt x="65" y="38"/>
                        <a:pt x="66" y="38"/>
                        <a:pt x="68" y="34"/>
                      </a:cubicBezTo>
                      <a:cubicBezTo>
                        <a:pt x="69" y="33"/>
                        <a:pt x="72" y="32"/>
                        <a:pt x="72" y="32"/>
                      </a:cubicBezTo>
                      <a:cubicBezTo>
                        <a:pt x="75" y="26"/>
                        <a:pt x="69" y="17"/>
                        <a:pt x="77" y="13"/>
                      </a:cubicBezTo>
                      <a:cubicBezTo>
                        <a:pt x="77" y="13"/>
                        <a:pt x="80" y="9"/>
                        <a:pt x="77" y="9"/>
                      </a:cubicBezTo>
                      <a:cubicBezTo>
                        <a:pt x="76" y="9"/>
                        <a:pt x="73" y="11"/>
                        <a:pt x="73" y="11"/>
                      </a:cubicBezTo>
                      <a:cubicBezTo>
                        <a:pt x="71" y="14"/>
                        <a:pt x="71" y="16"/>
                        <a:pt x="68" y="18"/>
                      </a:cubicBezTo>
                      <a:cubicBezTo>
                        <a:pt x="67" y="15"/>
                        <a:pt x="61" y="13"/>
                        <a:pt x="61" y="13"/>
                      </a:cubicBezTo>
                      <a:cubicBezTo>
                        <a:pt x="58" y="14"/>
                        <a:pt x="51" y="17"/>
                        <a:pt x="51" y="17"/>
                      </a:cubicBezTo>
                      <a:cubicBezTo>
                        <a:pt x="50" y="20"/>
                        <a:pt x="43" y="14"/>
                        <a:pt x="43" y="14"/>
                      </a:cubicBezTo>
                      <a:cubicBezTo>
                        <a:pt x="41" y="10"/>
                        <a:pt x="37" y="14"/>
                        <a:pt x="33" y="12"/>
                      </a:cubicBezTo>
                      <a:cubicBezTo>
                        <a:pt x="34" y="6"/>
                        <a:pt x="36" y="3"/>
                        <a:pt x="30" y="0"/>
                      </a:cubicBezTo>
                      <a:cubicBezTo>
                        <a:pt x="29" y="3"/>
                        <a:pt x="30" y="5"/>
                        <a:pt x="28" y="9"/>
                      </a:cubicBezTo>
                      <a:cubicBezTo>
                        <a:pt x="29" y="15"/>
                        <a:pt x="32" y="22"/>
                        <a:pt x="25" y="25"/>
                      </a:cubicBezTo>
                      <a:cubicBezTo>
                        <a:pt x="23" y="29"/>
                        <a:pt x="19" y="27"/>
                        <a:pt x="16" y="25"/>
                      </a:cubicBezTo>
                      <a:cubicBezTo>
                        <a:pt x="14" y="26"/>
                        <a:pt x="10" y="28"/>
                        <a:pt x="10" y="28"/>
                      </a:cubicBezTo>
                      <a:cubicBezTo>
                        <a:pt x="8" y="33"/>
                        <a:pt x="9" y="31"/>
                        <a:pt x="6" y="33"/>
                      </a:cubicBezTo>
                      <a:cubicBezTo>
                        <a:pt x="4" y="38"/>
                        <a:pt x="5" y="36"/>
                        <a:pt x="2" y="38"/>
                      </a:cubicBezTo>
                      <a:cubicBezTo>
                        <a:pt x="0" y="42"/>
                        <a:pt x="3" y="49"/>
                        <a:pt x="7" y="51"/>
                      </a:cubicBezTo>
                      <a:cubicBezTo>
                        <a:pt x="10" y="50"/>
                        <a:pt x="11" y="50"/>
                        <a:pt x="9" y="50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0" name="Навашинский"/>
                <p:cNvSpPr>
                  <a:spLocks/>
                </p:cNvSpPr>
                <p:nvPr/>
              </p:nvSpPr>
              <p:spPr bwMode="auto">
                <a:xfrm>
                  <a:off x="911027" y="4858371"/>
                  <a:ext cx="1000125" cy="600075"/>
                </a:xfrm>
                <a:custGeom>
                  <a:avLst/>
                  <a:gdLst>
                    <a:gd name="T0" fmla="*/ 2147483646 w 105"/>
                    <a:gd name="T1" fmla="*/ 0 h 63"/>
                    <a:gd name="T2" fmla="*/ 2147483646 w 105"/>
                    <a:gd name="T3" fmla="*/ 2147483646 h 63"/>
                    <a:gd name="T4" fmla="*/ 2147483646 w 105"/>
                    <a:gd name="T5" fmla="*/ 2147483646 h 63"/>
                    <a:gd name="T6" fmla="*/ 2147483646 w 105"/>
                    <a:gd name="T7" fmla="*/ 2147483646 h 63"/>
                    <a:gd name="T8" fmla="*/ 2147483646 w 105"/>
                    <a:gd name="T9" fmla="*/ 2147483646 h 63"/>
                    <a:gd name="T10" fmla="*/ 0 w 105"/>
                    <a:gd name="T11" fmla="*/ 2147483646 h 63"/>
                    <a:gd name="T12" fmla="*/ 2147483646 w 105"/>
                    <a:gd name="T13" fmla="*/ 2147483646 h 63"/>
                    <a:gd name="T14" fmla="*/ 2147483646 w 105"/>
                    <a:gd name="T15" fmla="*/ 2147483646 h 63"/>
                    <a:gd name="T16" fmla="*/ 2147483646 w 105"/>
                    <a:gd name="T17" fmla="*/ 2147483646 h 63"/>
                    <a:gd name="T18" fmla="*/ 2147483646 w 105"/>
                    <a:gd name="T19" fmla="*/ 2147483646 h 63"/>
                    <a:gd name="T20" fmla="*/ 2147483646 w 105"/>
                    <a:gd name="T21" fmla="*/ 2147483646 h 63"/>
                    <a:gd name="T22" fmla="*/ 2147483646 w 105"/>
                    <a:gd name="T23" fmla="*/ 2147483646 h 63"/>
                    <a:gd name="T24" fmla="*/ 2147483646 w 105"/>
                    <a:gd name="T25" fmla="*/ 2147483646 h 63"/>
                    <a:gd name="T26" fmla="*/ 2147483646 w 105"/>
                    <a:gd name="T27" fmla="*/ 2147483646 h 63"/>
                    <a:gd name="T28" fmla="*/ 2147483646 w 105"/>
                    <a:gd name="T29" fmla="*/ 2147483646 h 63"/>
                    <a:gd name="T30" fmla="*/ 2147483646 w 105"/>
                    <a:gd name="T31" fmla="*/ 2147483646 h 63"/>
                    <a:gd name="T32" fmla="*/ 2147483646 w 105"/>
                    <a:gd name="T33" fmla="*/ 2147483646 h 63"/>
                    <a:gd name="T34" fmla="*/ 2147483646 w 105"/>
                    <a:gd name="T35" fmla="*/ 2147483646 h 63"/>
                    <a:gd name="T36" fmla="*/ 2147483646 w 105"/>
                    <a:gd name="T37" fmla="*/ 2147483646 h 63"/>
                    <a:gd name="T38" fmla="*/ 2147483646 w 105"/>
                    <a:gd name="T39" fmla="*/ 2147483646 h 63"/>
                    <a:gd name="T40" fmla="*/ 2147483646 w 105"/>
                    <a:gd name="T41" fmla="*/ 2147483646 h 63"/>
                    <a:gd name="T42" fmla="*/ 2147483646 w 105"/>
                    <a:gd name="T43" fmla="*/ 2147483646 h 63"/>
                    <a:gd name="T44" fmla="*/ 2147483646 w 105"/>
                    <a:gd name="T45" fmla="*/ 2147483646 h 63"/>
                    <a:gd name="T46" fmla="*/ 2147483646 w 105"/>
                    <a:gd name="T47" fmla="*/ 2147483646 h 63"/>
                    <a:gd name="T48" fmla="*/ 2147483646 w 105"/>
                    <a:gd name="T49" fmla="*/ 2147483646 h 63"/>
                    <a:gd name="T50" fmla="*/ 2147483646 w 105"/>
                    <a:gd name="T51" fmla="*/ 2147483646 h 63"/>
                    <a:gd name="T52" fmla="*/ 2147483646 w 105"/>
                    <a:gd name="T53" fmla="*/ 2147483646 h 63"/>
                    <a:gd name="T54" fmla="*/ 2147483646 w 105"/>
                    <a:gd name="T55" fmla="*/ 2147483646 h 63"/>
                    <a:gd name="T56" fmla="*/ 2147483646 w 105"/>
                    <a:gd name="T57" fmla="*/ 2147483646 h 63"/>
                    <a:gd name="T58" fmla="*/ 2147483646 w 105"/>
                    <a:gd name="T59" fmla="*/ 2147483646 h 63"/>
                    <a:gd name="T60" fmla="*/ 2147483646 w 105"/>
                    <a:gd name="T61" fmla="*/ 2147483646 h 63"/>
                    <a:gd name="T62" fmla="*/ 2147483646 w 105"/>
                    <a:gd name="T63" fmla="*/ 0 h 63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05"/>
                    <a:gd name="T97" fmla="*/ 0 h 63"/>
                    <a:gd name="T98" fmla="*/ 105 w 105"/>
                    <a:gd name="T99" fmla="*/ 63 h 63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05" h="63">
                      <a:moveTo>
                        <a:pt x="38" y="0"/>
                      </a:moveTo>
                      <a:cubicBezTo>
                        <a:pt x="33" y="1"/>
                        <a:pt x="29" y="2"/>
                        <a:pt x="24" y="3"/>
                      </a:cubicBezTo>
                      <a:cubicBezTo>
                        <a:pt x="22" y="5"/>
                        <a:pt x="19" y="10"/>
                        <a:pt x="19" y="10"/>
                      </a:cubicBezTo>
                      <a:cubicBezTo>
                        <a:pt x="18" y="13"/>
                        <a:pt x="15" y="17"/>
                        <a:pt x="13" y="19"/>
                      </a:cubicBezTo>
                      <a:cubicBezTo>
                        <a:pt x="11" y="24"/>
                        <a:pt x="8" y="28"/>
                        <a:pt x="5" y="31"/>
                      </a:cubicBezTo>
                      <a:cubicBezTo>
                        <a:pt x="3" y="33"/>
                        <a:pt x="0" y="35"/>
                        <a:pt x="0" y="35"/>
                      </a:cubicBezTo>
                      <a:cubicBezTo>
                        <a:pt x="1" y="38"/>
                        <a:pt x="3" y="41"/>
                        <a:pt x="5" y="43"/>
                      </a:cubicBezTo>
                      <a:cubicBezTo>
                        <a:pt x="6" y="47"/>
                        <a:pt x="6" y="52"/>
                        <a:pt x="8" y="55"/>
                      </a:cubicBezTo>
                      <a:cubicBezTo>
                        <a:pt x="9" y="57"/>
                        <a:pt x="12" y="60"/>
                        <a:pt x="12" y="60"/>
                      </a:cubicBezTo>
                      <a:cubicBezTo>
                        <a:pt x="14" y="58"/>
                        <a:pt x="17" y="56"/>
                        <a:pt x="17" y="56"/>
                      </a:cubicBezTo>
                      <a:cubicBezTo>
                        <a:pt x="18" y="57"/>
                        <a:pt x="21" y="59"/>
                        <a:pt x="21" y="59"/>
                      </a:cubicBezTo>
                      <a:cubicBezTo>
                        <a:pt x="25" y="57"/>
                        <a:pt x="21" y="60"/>
                        <a:pt x="24" y="53"/>
                      </a:cubicBezTo>
                      <a:cubicBezTo>
                        <a:pt x="25" y="51"/>
                        <a:pt x="28" y="49"/>
                        <a:pt x="28" y="49"/>
                      </a:cubicBezTo>
                      <a:cubicBezTo>
                        <a:pt x="31" y="50"/>
                        <a:pt x="33" y="50"/>
                        <a:pt x="35" y="48"/>
                      </a:cubicBezTo>
                      <a:cubicBezTo>
                        <a:pt x="39" y="49"/>
                        <a:pt x="43" y="49"/>
                        <a:pt x="46" y="50"/>
                      </a:cubicBezTo>
                      <a:cubicBezTo>
                        <a:pt x="49" y="51"/>
                        <a:pt x="51" y="56"/>
                        <a:pt x="54" y="58"/>
                      </a:cubicBezTo>
                      <a:cubicBezTo>
                        <a:pt x="58" y="56"/>
                        <a:pt x="57" y="56"/>
                        <a:pt x="64" y="58"/>
                      </a:cubicBezTo>
                      <a:cubicBezTo>
                        <a:pt x="66" y="59"/>
                        <a:pt x="69" y="63"/>
                        <a:pt x="69" y="63"/>
                      </a:cubicBezTo>
                      <a:cubicBezTo>
                        <a:pt x="75" y="62"/>
                        <a:pt x="75" y="61"/>
                        <a:pt x="80" y="60"/>
                      </a:cubicBezTo>
                      <a:cubicBezTo>
                        <a:pt x="83" y="57"/>
                        <a:pt x="87" y="60"/>
                        <a:pt x="90" y="57"/>
                      </a:cubicBezTo>
                      <a:cubicBezTo>
                        <a:pt x="91" y="53"/>
                        <a:pt x="93" y="48"/>
                        <a:pt x="89" y="44"/>
                      </a:cubicBezTo>
                      <a:cubicBezTo>
                        <a:pt x="93" y="40"/>
                        <a:pt x="98" y="42"/>
                        <a:pt x="100" y="37"/>
                      </a:cubicBezTo>
                      <a:cubicBezTo>
                        <a:pt x="101" y="33"/>
                        <a:pt x="102" y="28"/>
                        <a:pt x="105" y="25"/>
                      </a:cubicBezTo>
                      <a:cubicBezTo>
                        <a:pt x="104" y="23"/>
                        <a:pt x="101" y="19"/>
                        <a:pt x="101" y="19"/>
                      </a:cubicBezTo>
                      <a:cubicBezTo>
                        <a:pt x="97" y="21"/>
                        <a:pt x="94" y="23"/>
                        <a:pt x="90" y="24"/>
                      </a:cubicBezTo>
                      <a:cubicBezTo>
                        <a:pt x="86" y="28"/>
                        <a:pt x="81" y="28"/>
                        <a:pt x="78" y="31"/>
                      </a:cubicBezTo>
                      <a:cubicBezTo>
                        <a:pt x="76" y="29"/>
                        <a:pt x="75" y="29"/>
                        <a:pt x="78" y="26"/>
                      </a:cubicBezTo>
                      <a:cubicBezTo>
                        <a:pt x="76" y="24"/>
                        <a:pt x="72" y="21"/>
                        <a:pt x="72" y="21"/>
                      </a:cubicBezTo>
                      <a:cubicBezTo>
                        <a:pt x="68" y="22"/>
                        <a:pt x="61" y="25"/>
                        <a:pt x="61" y="25"/>
                      </a:cubicBezTo>
                      <a:cubicBezTo>
                        <a:pt x="56" y="23"/>
                        <a:pt x="52" y="20"/>
                        <a:pt x="47" y="18"/>
                      </a:cubicBezTo>
                      <a:cubicBezTo>
                        <a:pt x="43" y="14"/>
                        <a:pt x="45" y="17"/>
                        <a:pt x="46" y="8"/>
                      </a:cubicBezTo>
                      <a:cubicBezTo>
                        <a:pt x="42" y="4"/>
                        <a:pt x="41" y="0"/>
                        <a:pt x="36" y="0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1" name="Ардатовский"/>
                <p:cNvSpPr>
                  <a:spLocks/>
                </p:cNvSpPr>
                <p:nvPr/>
              </p:nvSpPr>
              <p:spPr bwMode="auto">
                <a:xfrm>
                  <a:off x="1577777" y="5144121"/>
                  <a:ext cx="847725" cy="981075"/>
                </a:xfrm>
                <a:custGeom>
                  <a:avLst/>
                  <a:gdLst>
                    <a:gd name="T0" fmla="*/ 2147483646 w 89"/>
                    <a:gd name="T1" fmla="*/ 2147483646 h 103"/>
                    <a:gd name="T2" fmla="*/ 2147483646 w 89"/>
                    <a:gd name="T3" fmla="*/ 2147483646 h 103"/>
                    <a:gd name="T4" fmla="*/ 2147483646 w 89"/>
                    <a:gd name="T5" fmla="*/ 2147483646 h 103"/>
                    <a:gd name="T6" fmla="*/ 2147483646 w 89"/>
                    <a:gd name="T7" fmla="*/ 2147483646 h 103"/>
                    <a:gd name="T8" fmla="*/ 2147483646 w 89"/>
                    <a:gd name="T9" fmla="*/ 2147483646 h 103"/>
                    <a:gd name="T10" fmla="*/ 2147483646 w 89"/>
                    <a:gd name="T11" fmla="*/ 2147483646 h 103"/>
                    <a:gd name="T12" fmla="*/ 2147483646 w 89"/>
                    <a:gd name="T13" fmla="*/ 2147483646 h 103"/>
                    <a:gd name="T14" fmla="*/ 2147483646 w 89"/>
                    <a:gd name="T15" fmla="*/ 2147483646 h 103"/>
                    <a:gd name="T16" fmla="*/ 2147483646 w 89"/>
                    <a:gd name="T17" fmla="*/ 2147483646 h 103"/>
                    <a:gd name="T18" fmla="*/ 2147483646 w 89"/>
                    <a:gd name="T19" fmla="*/ 2147483646 h 103"/>
                    <a:gd name="T20" fmla="*/ 2147483646 w 89"/>
                    <a:gd name="T21" fmla="*/ 2147483646 h 103"/>
                    <a:gd name="T22" fmla="*/ 0 w 89"/>
                    <a:gd name="T23" fmla="*/ 2147483646 h 103"/>
                    <a:gd name="T24" fmla="*/ 2147483646 w 89"/>
                    <a:gd name="T25" fmla="*/ 2147483646 h 103"/>
                    <a:gd name="T26" fmla="*/ 2147483646 w 89"/>
                    <a:gd name="T27" fmla="*/ 2147483646 h 103"/>
                    <a:gd name="T28" fmla="*/ 2147483646 w 89"/>
                    <a:gd name="T29" fmla="*/ 2147483646 h 103"/>
                    <a:gd name="T30" fmla="*/ 2147483646 w 89"/>
                    <a:gd name="T31" fmla="*/ 2147483646 h 103"/>
                    <a:gd name="T32" fmla="*/ 2147483646 w 89"/>
                    <a:gd name="T33" fmla="*/ 2147483646 h 103"/>
                    <a:gd name="T34" fmla="*/ 2147483646 w 89"/>
                    <a:gd name="T35" fmla="*/ 2147483646 h 103"/>
                    <a:gd name="T36" fmla="*/ 2147483646 w 89"/>
                    <a:gd name="T37" fmla="*/ 2147483646 h 103"/>
                    <a:gd name="T38" fmla="*/ 2147483646 w 89"/>
                    <a:gd name="T39" fmla="*/ 2147483646 h 103"/>
                    <a:gd name="T40" fmla="*/ 2147483646 w 89"/>
                    <a:gd name="T41" fmla="*/ 2147483646 h 103"/>
                    <a:gd name="T42" fmla="*/ 2147483646 w 89"/>
                    <a:gd name="T43" fmla="*/ 2147483646 h 103"/>
                    <a:gd name="T44" fmla="*/ 2147483646 w 89"/>
                    <a:gd name="T45" fmla="*/ 2147483646 h 103"/>
                    <a:gd name="T46" fmla="*/ 2147483646 w 89"/>
                    <a:gd name="T47" fmla="*/ 2147483646 h 103"/>
                    <a:gd name="T48" fmla="*/ 2147483646 w 89"/>
                    <a:gd name="T49" fmla="*/ 2147483646 h 103"/>
                    <a:gd name="T50" fmla="*/ 2147483646 w 89"/>
                    <a:gd name="T51" fmla="*/ 2147483646 h 103"/>
                    <a:gd name="T52" fmla="*/ 2147483646 w 89"/>
                    <a:gd name="T53" fmla="*/ 2147483646 h 103"/>
                    <a:gd name="T54" fmla="*/ 2147483646 w 89"/>
                    <a:gd name="T55" fmla="*/ 2147483646 h 103"/>
                    <a:gd name="T56" fmla="*/ 2147483646 w 89"/>
                    <a:gd name="T57" fmla="*/ 2147483646 h 103"/>
                    <a:gd name="T58" fmla="*/ 2147483646 w 89"/>
                    <a:gd name="T59" fmla="*/ 2147483646 h 103"/>
                    <a:gd name="T60" fmla="*/ 2147483646 w 89"/>
                    <a:gd name="T61" fmla="*/ 2147483646 h 103"/>
                    <a:gd name="T62" fmla="*/ 2147483646 w 89"/>
                    <a:gd name="T63" fmla="*/ 2147483646 h 103"/>
                    <a:gd name="T64" fmla="*/ 2147483646 w 89"/>
                    <a:gd name="T65" fmla="*/ 2147483646 h 103"/>
                    <a:gd name="T66" fmla="*/ 2147483646 w 89"/>
                    <a:gd name="T67" fmla="*/ 2147483646 h 103"/>
                    <a:gd name="T68" fmla="*/ 2147483646 w 89"/>
                    <a:gd name="T69" fmla="*/ 2147483646 h 103"/>
                    <a:gd name="T70" fmla="*/ 2147483646 w 89"/>
                    <a:gd name="T71" fmla="*/ 2147483646 h 103"/>
                    <a:gd name="T72" fmla="*/ 2147483646 w 89"/>
                    <a:gd name="T73" fmla="*/ 2147483646 h 103"/>
                    <a:gd name="T74" fmla="*/ 2147483646 w 89"/>
                    <a:gd name="T75" fmla="*/ 2147483646 h 103"/>
                    <a:gd name="T76" fmla="*/ 2147483646 w 89"/>
                    <a:gd name="T77" fmla="*/ 2147483646 h 103"/>
                    <a:gd name="T78" fmla="*/ 2147483646 w 89"/>
                    <a:gd name="T79" fmla="*/ 2147483646 h 103"/>
                    <a:gd name="T80" fmla="*/ 2147483646 w 89"/>
                    <a:gd name="T81" fmla="*/ 2147483646 h 103"/>
                    <a:gd name="T82" fmla="*/ 2147483646 w 89"/>
                    <a:gd name="T83" fmla="*/ 2147483646 h 103"/>
                    <a:gd name="T84" fmla="*/ 2147483646 w 89"/>
                    <a:gd name="T85" fmla="*/ 2147483646 h 103"/>
                    <a:gd name="T86" fmla="*/ 2147483646 w 89"/>
                    <a:gd name="T87" fmla="*/ 2147483646 h 103"/>
                    <a:gd name="T88" fmla="*/ 2147483646 w 89"/>
                    <a:gd name="T89" fmla="*/ 2147483646 h 103"/>
                    <a:gd name="T90" fmla="*/ 2147483646 w 89"/>
                    <a:gd name="T91" fmla="*/ 2147483646 h 103"/>
                    <a:gd name="T92" fmla="*/ 2147483646 w 89"/>
                    <a:gd name="T93" fmla="*/ 2147483646 h 103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89"/>
                    <a:gd name="T142" fmla="*/ 0 h 103"/>
                    <a:gd name="T143" fmla="*/ 89 w 89"/>
                    <a:gd name="T144" fmla="*/ 103 h 103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89" h="103">
                      <a:moveTo>
                        <a:pt x="18" y="28"/>
                      </a:moveTo>
                      <a:cubicBezTo>
                        <a:pt x="20" y="30"/>
                        <a:pt x="21" y="32"/>
                        <a:pt x="24" y="33"/>
                      </a:cubicBezTo>
                      <a:cubicBezTo>
                        <a:pt x="26" y="38"/>
                        <a:pt x="29" y="38"/>
                        <a:pt x="34" y="39"/>
                      </a:cubicBezTo>
                      <a:cubicBezTo>
                        <a:pt x="36" y="41"/>
                        <a:pt x="37" y="38"/>
                        <a:pt x="39" y="40"/>
                      </a:cubicBezTo>
                      <a:cubicBezTo>
                        <a:pt x="38" y="42"/>
                        <a:pt x="36" y="46"/>
                        <a:pt x="36" y="46"/>
                      </a:cubicBezTo>
                      <a:cubicBezTo>
                        <a:pt x="34" y="51"/>
                        <a:pt x="33" y="48"/>
                        <a:pt x="30" y="46"/>
                      </a:cubicBezTo>
                      <a:cubicBezTo>
                        <a:pt x="29" y="47"/>
                        <a:pt x="26" y="49"/>
                        <a:pt x="26" y="49"/>
                      </a:cubicBezTo>
                      <a:cubicBezTo>
                        <a:pt x="23" y="46"/>
                        <a:pt x="20" y="49"/>
                        <a:pt x="16" y="50"/>
                      </a:cubicBezTo>
                      <a:cubicBezTo>
                        <a:pt x="14" y="52"/>
                        <a:pt x="13" y="54"/>
                        <a:pt x="11" y="55"/>
                      </a:cubicBezTo>
                      <a:cubicBezTo>
                        <a:pt x="10" y="59"/>
                        <a:pt x="11" y="62"/>
                        <a:pt x="6" y="60"/>
                      </a:cubicBezTo>
                      <a:cubicBezTo>
                        <a:pt x="5" y="61"/>
                        <a:pt x="3" y="63"/>
                        <a:pt x="3" y="63"/>
                      </a:cubicBezTo>
                      <a:cubicBezTo>
                        <a:pt x="2" y="62"/>
                        <a:pt x="0" y="64"/>
                        <a:pt x="0" y="64"/>
                      </a:cubicBezTo>
                      <a:cubicBezTo>
                        <a:pt x="3" y="69"/>
                        <a:pt x="2" y="65"/>
                        <a:pt x="1" y="74"/>
                      </a:cubicBezTo>
                      <a:cubicBezTo>
                        <a:pt x="1" y="75"/>
                        <a:pt x="1" y="76"/>
                        <a:pt x="2" y="77"/>
                      </a:cubicBezTo>
                      <a:cubicBezTo>
                        <a:pt x="3" y="78"/>
                        <a:pt x="6" y="74"/>
                        <a:pt x="6" y="74"/>
                      </a:cubicBezTo>
                      <a:cubicBezTo>
                        <a:pt x="10" y="78"/>
                        <a:pt x="4" y="81"/>
                        <a:pt x="1" y="82"/>
                      </a:cubicBezTo>
                      <a:cubicBezTo>
                        <a:pt x="2" y="86"/>
                        <a:pt x="1" y="89"/>
                        <a:pt x="2" y="93"/>
                      </a:cubicBezTo>
                      <a:cubicBezTo>
                        <a:pt x="1" y="96"/>
                        <a:pt x="1" y="99"/>
                        <a:pt x="3" y="101"/>
                      </a:cubicBezTo>
                      <a:cubicBezTo>
                        <a:pt x="5" y="100"/>
                        <a:pt x="8" y="98"/>
                        <a:pt x="8" y="98"/>
                      </a:cubicBezTo>
                      <a:cubicBezTo>
                        <a:pt x="16" y="102"/>
                        <a:pt x="9" y="102"/>
                        <a:pt x="22" y="103"/>
                      </a:cubicBezTo>
                      <a:cubicBezTo>
                        <a:pt x="24" y="101"/>
                        <a:pt x="26" y="102"/>
                        <a:pt x="28" y="100"/>
                      </a:cubicBezTo>
                      <a:cubicBezTo>
                        <a:pt x="29" y="101"/>
                        <a:pt x="33" y="99"/>
                        <a:pt x="35" y="99"/>
                      </a:cubicBezTo>
                      <a:cubicBezTo>
                        <a:pt x="38" y="96"/>
                        <a:pt x="63" y="92"/>
                        <a:pt x="65" y="92"/>
                      </a:cubicBezTo>
                      <a:cubicBezTo>
                        <a:pt x="71" y="86"/>
                        <a:pt x="68" y="74"/>
                        <a:pt x="77" y="71"/>
                      </a:cubicBezTo>
                      <a:cubicBezTo>
                        <a:pt x="81" y="67"/>
                        <a:pt x="78" y="69"/>
                        <a:pt x="86" y="68"/>
                      </a:cubicBezTo>
                      <a:cubicBezTo>
                        <a:pt x="89" y="65"/>
                        <a:pt x="79" y="61"/>
                        <a:pt x="77" y="59"/>
                      </a:cubicBezTo>
                      <a:cubicBezTo>
                        <a:pt x="76" y="54"/>
                        <a:pt x="74" y="50"/>
                        <a:pt x="73" y="45"/>
                      </a:cubicBezTo>
                      <a:lnTo>
                        <a:pt x="77" y="38"/>
                      </a:lnTo>
                      <a:cubicBezTo>
                        <a:pt x="77" y="38"/>
                        <a:pt x="78" y="37"/>
                        <a:pt x="78" y="37"/>
                      </a:cubicBezTo>
                      <a:cubicBezTo>
                        <a:pt x="76" y="33"/>
                        <a:pt x="75" y="32"/>
                        <a:pt x="71" y="31"/>
                      </a:cubicBezTo>
                      <a:cubicBezTo>
                        <a:pt x="68" y="28"/>
                        <a:pt x="73" y="32"/>
                        <a:pt x="67" y="31"/>
                      </a:cubicBezTo>
                      <a:cubicBezTo>
                        <a:pt x="66" y="31"/>
                        <a:pt x="65" y="29"/>
                        <a:pt x="65" y="29"/>
                      </a:cubicBezTo>
                      <a:cubicBezTo>
                        <a:pt x="67" y="25"/>
                        <a:pt x="66" y="26"/>
                        <a:pt x="68" y="24"/>
                      </a:cubicBezTo>
                      <a:cubicBezTo>
                        <a:pt x="69" y="24"/>
                        <a:pt x="78" y="26"/>
                        <a:pt x="79" y="25"/>
                      </a:cubicBezTo>
                      <a:cubicBezTo>
                        <a:pt x="80" y="19"/>
                        <a:pt x="83" y="19"/>
                        <a:pt x="77" y="18"/>
                      </a:cubicBezTo>
                      <a:cubicBezTo>
                        <a:pt x="76" y="17"/>
                        <a:pt x="74" y="16"/>
                        <a:pt x="73" y="15"/>
                      </a:cubicBezTo>
                      <a:cubicBezTo>
                        <a:pt x="73" y="11"/>
                        <a:pt x="71" y="5"/>
                        <a:pt x="74" y="2"/>
                      </a:cubicBezTo>
                      <a:cubicBezTo>
                        <a:pt x="72" y="0"/>
                        <a:pt x="69" y="3"/>
                        <a:pt x="67" y="4"/>
                      </a:cubicBezTo>
                      <a:cubicBezTo>
                        <a:pt x="65" y="4"/>
                        <a:pt x="63" y="3"/>
                        <a:pt x="61" y="3"/>
                      </a:cubicBezTo>
                      <a:cubicBezTo>
                        <a:pt x="59" y="3"/>
                        <a:pt x="57" y="6"/>
                        <a:pt x="57" y="6"/>
                      </a:cubicBezTo>
                      <a:cubicBezTo>
                        <a:pt x="51" y="5"/>
                        <a:pt x="52" y="4"/>
                        <a:pt x="47" y="5"/>
                      </a:cubicBezTo>
                      <a:cubicBezTo>
                        <a:pt x="48" y="8"/>
                        <a:pt x="49" y="7"/>
                        <a:pt x="48" y="10"/>
                      </a:cubicBezTo>
                      <a:cubicBezTo>
                        <a:pt x="39" y="9"/>
                        <a:pt x="38" y="11"/>
                        <a:pt x="31" y="14"/>
                      </a:cubicBezTo>
                      <a:cubicBezTo>
                        <a:pt x="27" y="6"/>
                        <a:pt x="30" y="10"/>
                        <a:pt x="20" y="13"/>
                      </a:cubicBezTo>
                      <a:cubicBezTo>
                        <a:pt x="19" y="14"/>
                        <a:pt x="19" y="14"/>
                        <a:pt x="18" y="15"/>
                      </a:cubicBezTo>
                      <a:cubicBezTo>
                        <a:pt x="17" y="16"/>
                        <a:pt x="20" y="17"/>
                        <a:pt x="20" y="17"/>
                      </a:cubicBezTo>
                      <a:cubicBezTo>
                        <a:pt x="20" y="20"/>
                        <a:pt x="19" y="29"/>
                        <a:pt x="18" y="28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2" name="Шатковский"/>
                <p:cNvSpPr>
                  <a:spLocks/>
                </p:cNvSpPr>
                <p:nvPr/>
              </p:nvSpPr>
              <p:spPr bwMode="auto">
                <a:xfrm>
                  <a:off x="2635052" y="5591796"/>
                  <a:ext cx="1057275" cy="676275"/>
                </a:xfrm>
                <a:custGeom>
                  <a:avLst/>
                  <a:gdLst>
                    <a:gd name="T0" fmla="*/ 0 w 111"/>
                    <a:gd name="T1" fmla="*/ 2147483646 h 71"/>
                    <a:gd name="T2" fmla="*/ 0 w 111"/>
                    <a:gd name="T3" fmla="*/ 2147483646 h 71"/>
                    <a:gd name="T4" fmla="*/ 2147483646 w 111"/>
                    <a:gd name="T5" fmla="*/ 2147483646 h 71"/>
                    <a:gd name="T6" fmla="*/ 2147483646 w 111"/>
                    <a:gd name="T7" fmla="*/ 2147483646 h 71"/>
                    <a:gd name="T8" fmla="*/ 2147483646 w 111"/>
                    <a:gd name="T9" fmla="*/ 2147483646 h 71"/>
                    <a:gd name="T10" fmla="*/ 2147483646 w 111"/>
                    <a:gd name="T11" fmla="*/ 2147483646 h 71"/>
                    <a:gd name="T12" fmla="*/ 2147483646 w 111"/>
                    <a:gd name="T13" fmla="*/ 2147483646 h 71"/>
                    <a:gd name="T14" fmla="*/ 2147483646 w 111"/>
                    <a:gd name="T15" fmla="*/ 2147483646 h 71"/>
                    <a:gd name="T16" fmla="*/ 2147483646 w 111"/>
                    <a:gd name="T17" fmla="*/ 2147483646 h 71"/>
                    <a:gd name="T18" fmla="*/ 2147483646 w 111"/>
                    <a:gd name="T19" fmla="*/ 2147483646 h 71"/>
                    <a:gd name="T20" fmla="*/ 2147483646 w 111"/>
                    <a:gd name="T21" fmla="*/ 2147483646 h 71"/>
                    <a:gd name="T22" fmla="*/ 2147483646 w 111"/>
                    <a:gd name="T23" fmla="*/ 2147483646 h 71"/>
                    <a:gd name="T24" fmla="*/ 2147483646 w 111"/>
                    <a:gd name="T25" fmla="*/ 2147483646 h 71"/>
                    <a:gd name="T26" fmla="*/ 2147483646 w 111"/>
                    <a:gd name="T27" fmla="*/ 2147483646 h 71"/>
                    <a:gd name="T28" fmla="*/ 2147483646 w 111"/>
                    <a:gd name="T29" fmla="*/ 2147483646 h 71"/>
                    <a:gd name="T30" fmla="*/ 2147483646 w 111"/>
                    <a:gd name="T31" fmla="*/ 2147483646 h 71"/>
                    <a:gd name="T32" fmla="*/ 2147483646 w 111"/>
                    <a:gd name="T33" fmla="*/ 2147483646 h 71"/>
                    <a:gd name="T34" fmla="*/ 2147483646 w 111"/>
                    <a:gd name="T35" fmla="*/ 2147483646 h 71"/>
                    <a:gd name="T36" fmla="*/ 2147483646 w 111"/>
                    <a:gd name="T37" fmla="*/ 2147483646 h 71"/>
                    <a:gd name="T38" fmla="*/ 2147483646 w 111"/>
                    <a:gd name="T39" fmla="*/ 2147483646 h 71"/>
                    <a:gd name="T40" fmla="*/ 2147483646 w 111"/>
                    <a:gd name="T41" fmla="*/ 2147483646 h 71"/>
                    <a:gd name="T42" fmla="*/ 2147483646 w 111"/>
                    <a:gd name="T43" fmla="*/ 2147483646 h 71"/>
                    <a:gd name="T44" fmla="*/ 2147483646 w 111"/>
                    <a:gd name="T45" fmla="*/ 2147483646 h 71"/>
                    <a:gd name="T46" fmla="*/ 2147483646 w 111"/>
                    <a:gd name="T47" fmla="*/ 2147483646 h 71"/>
                    <a:gd name="T48" fmla="*/ 2147483646 w 111"/>
                    <a:gd name="T49" fmla="*/ 2147483646 h 71"/>
                    <a:gd name="T50" fmla="*/ 2147483646 w 111"/>
                    <a:gd name="T51" fmla="*/ 2147483646 h 71"/>
                    <a:gd name="T52" fmla="*/ 2147483646 w 111"/>
                    <a:gd name="T53" fmla="*/ 2147483646 h 71"/>
                    <a:gd name="T54" fmla="*/ 2147483646 w 111"/>
                    <a:gd name="T55" fmla="*/ 2147483646 h 71"/>
                    <a:gd name="T56" fmla="*/ 2147483646 w 111"/>
                    <a:gd name="T57" fmla="*/ 0 h 71"/>
                    <a:gd name="T58" fmla="*/ 2147483646 w 111"/>
                    <a:gd name="T59" fmla="*/ 2147483646 h 71"/>
                    <a:gd name="T60" fmla="*/ 2147483646 w 111"/>
                    <a:gd name="T61" fmla="*/ 2147483646 h 71"/>
                    <a:gd name="T62" fmla="*/ 2147483646 w 111"/>
                    <a:gd name="T63" fmla="*/ 2147483646 h 71"/>
                    <a:gd name="T64" fmla="*/ 2147483646 w 111"/>
                    <a:gd name="T65" fmla="*/ 2147483646 h 71"/>
                    <a:gd name="T66" fmla="*/ 2147483646 w 111"/>
                    <a:gd name="T67" fmla="*/ 2147483646 h 71"/>
                    <a:gd name="T68" fmla="*/ 2147483646 w 111"/>
                    <a:gd name="T69" fmla="*/ 2147483646 h 71"/>
                    <a:gd name="T70" fmla="*/ 2147483646 w 111"/>
                    <a:gd name="T71" fmla="*/ 2147483646 h 71"/>
                    <a:gd name="T72" fmla="*/ 2147483646 w 111"/>
                    <a:gd name="T73" fmla="*/ 2147483646 h 71"/>
                    <a:gd name="T74" fmla="*/ 2147483646 w 111"/>
                    <a:gd name="T75" fmla="*/ 2147483646 h 71"/>
                    <a:gd name="T76" fmla="*/ 2147483646 w 111"/>
                    <a:gd name="T77" fmla="*/ 2147483646 h 71"/>
                    <a:gd name="T78" fmla="*/ 2147483646 w 111"/>
                    <a:gd name="T79" fmla="*/ 2147483646 h 71"/>
                    <a:gd name="T80" fmla="*/ 0 w 111"/>
                    <a:gd name="T81" fmla="*/ 2147483646 h 7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1"/>
                    <a:gd name="T124" fmla="*/ 0 h 71"/>
                    <a:gd name="T125" fmla="*/ 111 w 111"/>
                    <a:gd name="T126" fmla="*/ 71 h 71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1" h="71">
                      <a:moveTo>
                        <a:pt x="0" y="37"/>
                      </a:moveTo>
                      <a:cubicBezTo>
                        <a:pt x="2" y="41"/>
                        <a:pt x="2" y="43"/>
                        <a:pt x="0" y="47"/>
                      </a:cubicBezTo>
                      <a:lnTo>
                        <a:pt x="6" y="57"/>
                      </a:lnTo>
                      <a:cubicBezTo>
                        <a:pt x="6" y="57"/>
                        <a:pt x="5" y="56"/>
                        <a:pt x="5" y="56"/>
                      </a:cubicBezTo>
                      <a:cubicBezTo>
                        <a:pt x="4" y="55"/>
                        <a:pt x="6" y="57"/>
                        <a:pt x="6" y="58"/>
                      </a:cubicBezTo>
                      <a:cubicBezTo>
                        <a:pt x="7" y="59"/>
                        <a:pt x="9" y="61"/>
                        <a:pt x="10" y="62"/>
                      </a:cubicBezTo>
                      <a:cubicBezTo>
                        <a:pt x="14" y="66"/>
                        <a:pt x="28" y="67"/>
                        <a:pt x="33" y="68"/>
                      </a:cubicBezTo>
                      <a:cubicBezTo>
                        <a:pt x="36" y="69"/>
                        <a:pt x="41" y="71"/>
                        <a:pt x="41" y="71"/>
                      </a:cubicBezTo>
                      <a:cubicBezTo>
                        <a:pt x="43" y="69"/>
                        <a:pt x="43" y="68"/>
                        <a:pt x="45" y="66"/>
                      </a:cubicBezTo>
                      <a:lnTo>
                        <a:pt x="50" y="59"/>
                      </a:lnTo>
                      <a:cubicBezTo>
                        <a:pt x="50" y="59"/>
                        <a:pt x="51" y="58"/>
                        <a:pt x="51" y="58"/>
                      </a:cubicBezTo>
                      <a:cubicBezTo>
                        <a:pt x="50" y="53"/>
                        <a:pt x="49" y="49"/>
                        <a:pt x="53" y="45"/>
                      </a:cubicBezTo>
                      <a:cubicBezTo>
                        <a:pt x="60" y="47"/>
                        <a:pt x="60" y="51"/>
                        <a:pt x="64" y="55"/>
                      </a:cubicBezTo>
                      <a:cubicBezTo>
                        <a:pt x="66" y="53"/>
                        <a:pt x="67" y="53"/>
                        <a:pt x="69" y="51"/>
                      </a:cubicBezTo>
                      <a:cubicBezTo>
                        <a:pt x="67" y="49"/>
                        <a:pt x="66" y="48"/>
                        <a:pt x="65" y="46"/>
                      </a:cubicBezTo>
                      <a:cubicBezTo>
                        <a:pt x="66" y="41"/>
                        <a:pt x="68" y="37"/>
                        <a:pt x="73" y="35"/>
                      </a:cubicBezTo>
                      <a:cubicBezTo>
                        <a:pt x="78" y="36"/>
                        <a:pt x="78" y="35"/>
                        <a:pt x="80" y="39"/>
                      </a:cubicBezTo>
                      <a:cubicBezTo>
                        <a:pt x="84" y="35"/>
                        <a:pt x="75" y="43"/>
                        <a:pt x="88" y="37"/>
                      </a:cubicBezTo>
                      <a:cubicBezTo>
                        <a:pt x="89" y="36"/>
                        <a:pt x="89" y="34"/>
                        <a:pt x="90" y="33"/>
                      </a:cubicBezTo>
                      <a:cubicBezTo>
                        <a:pt x="93" y="31"/>
                        <a:pt x="96" y="31"/>
                        <a:pt x="99" y="30"/>
                      </a:cubicBezTo>
                      <a:cubicBezTo>
                        <a:pt x="102" y="27"/>
                        <a:pt x="104" y="25"/>
                        <a:pt x="106" y="22"/>
                      </a:cubicBezTo>
                      <a:cubicBezTo>
                        <a:pt x="107" y="21"/>
                        <a:pt x="109" y="19"/>
                        <a:pt x="109" y="19"/>
                      </a:cubicBezTo>
                      <a:cubicBezTo>
                        <a:pt x="110" y="17"/>
                        <a:pt x="111" y="16"/>
                        <a:pt x="111" y="14"/>
                      </a:cubicBezTo>
                      <a:cubicBezTo>
                        <a:pt x="111" y="12"/>
                        <a:pt x="107" y="9"/>
                        <a:pt x="107" y="9"/>
                      </a:cubicBezTo>
                      <a:cubicBezTo>
                        <a:pt x="104" y="10"/>
                        <a:pt x="103" y="13"/>
                        <a:pt x="100" y="14"/>
                      </a:cubicBezTo>
                      <a:cubicBezTo>
                        <a:pt x="94" y="13"/>
                        <a:pt x="96" y="10"/>
                        <a:pt x="90" y="8"/>
                      </a:cubicBezTo>
                      <a:cubicBezTo>
                        <a:pt x="87" y="5"/>
                        <a:pt x="89" y="6"/>
                        <a:pt x="84" y="7"/>
                      </a:cubicBezTo>
                      <a:lnTo>
                        <a:pt x="76" y="1"/>
                      </a:lnTo>
                      <a:cubicBezTo>
                        <a:pt x="76" y="1"/>
                        <a:pt x="75" y="0"/>
                        <a:pt x="75" y="0"/>
                      </a:cubicBezTo>
                      <a:cubicBezTo>
                        <a:pt x="74" y="3"/>
                        <a:pt x="74" y="3"/>
                        <a:pt x="71" y="2"/>
                      </a:cubicBezTo>
                      <a:cubicBezTo>
                        <a:pt x="70" y="3"/>
                        <a:pt x="68" y="3"/>
                        <a:pt x="69" y="4"/>
                      </a:cubicBezTo>
                      <a:cubicBezTo>
                        <a:pt x="70" y="5"/>
                        <a:pt x="71" y="6"/>
                        <a:pt x="71" y="6"/>
                      </a:cubicBezTo>
                      <a:cubicBezTo>
                        <a:pt x="70" y="7"/>
                        <a:pt x="70" y="9"/>
                        <a:pt x="69" y="9"/>
                      </a:cubicBezTo>
                      <a:cubicBezTo>
                        <a:pt x="66" y="8"/>
                        <a:pt x="62" y="4"/>
                        <a:pt x="62" y="4"/>
                      </a:cubicBezTo>
                      <a:cubicBezTo>
                        <a:pt x="57" y="6"/>
                        <a:pt x="53" y="8"/>
                        <a:pt x="48" y="9"/>
                      </a:cubicBezTo>
                      <a:cubicBezTo>
                        <a:pt x="49" y="16"/>
                        <a:pt x="50" y="15"/>
                        <a:pt x="43" y="14"/>
                      </a:cubicBezTo>
                      <a:cubicBezTo>
                        <a:pt x="41" y="12"/>
                        <a:pt x="39" y="11"/>
                        <a:pt x="36" y="10"/>
                      </a:cubicBezTo>
                      <a:cubicBezTo>
                        <a:pt x="31" y="11"/>
                        <a:pt x="26" y="10"/>
                        <a:pt x="22" y="14"/>
                      </a:cubicBezTo>
                      <a:lnTo>
                        <a:pt x="14" y="16"/>
                      </a:lnTo>
                      <a:cubicBezTo>
                        <a:pt x="14" y="16"/>
                        <a:pt x="13" y="17"/>
                        <a:pt x="13" y="17"/>
                      </a:cubicBezTo>
                      <a:cubicBezTo>
                        <a:pt x="15" y="28"/>
                        <a:pt x="0" y="29"/>
                        <a:pt x="0" y="39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" name="Гагинский"/>
                <p:cNvSpPr>
                  <a:spLocks/>
                </p:cNvSpPr>
                <p:nvPr/>
              </p:nvSpPr>
              <p:spPr bwMode="auto">
                <a:xfrm>
                  <a:off x="3482777" y="5496546"/>
                  <a:ext cx="752475" cy="657225"/>
                </a:xfrm>
                <a:custGeom>
                  <a:avLst/>
                  <a:gdLst>
                    <a:gd name="T0" fmla="*/ 0 w 79"/>
                    <a:gd name="T1" fmla="*/ 2147483646 h 69"/>
                    <a:gd name="T2" fmla="*/ 2147483646 w 79"/>
                    <a:gd name="T3" fmla="*/ 2147483646 h 69"/>
                    <a:gd name="T4" fmla="*/ 2147483646 w 79"/>
                    <a:gd name="T5" fmla="*/ 2147483646 h 69"/>
                    <a:gd name="T6" fmla="*/ 2147483646 w 79"/>
                    <a:gd name="T7" fmla="*/ 2147483646 h 69"/>
                    <a:gd name="T8" fmla="*/ 2147483646 w 79"/>
                    <a:gd name="T9" fmla="*/ 2147483646 h 69"/>
                    <a:gd name="T10" fmla="*/ 2147483646 w 79"/>
                    <a:gd name="T11" fmla="*/ 2147483646 h 69"/>
                    <a:gd name="T12" fmla="*/ 2147483646 w 79"/>
                    <a:gd name="T13" fmla="*/ 2147483646 h 69"/>
                    <a:gd name="T14" fmla="*/ 2147483646 w 79"/>
                    <a:gd name="T15" fmla="*/ 2147483646 h 69"/>
                    <a:gd name="T16" fmla="*/ 2147483646 w 79"/>
                    <a:gd name="T17" fmla="*/ 2147483646 h 69"/>
                    <a:gd name="T18" fmla="*/ 2147483646 w 79"/>
                    <a:gd name="T19" fmla="*/ 2147483646 h 69"/>
                    <a:gd name="T20" fmla="*/ 2147483646 w 79"/>
                    <a:gd name="T21" fmla="*/ 2147483646 h 69"/>
                    <a:gd name="T22" fmla="*/ 2147483646 w 79"/>
                    <a:gd name="T23" fmla="*/ 2147483646 h 69"/>
                    <a:gd name="T24" fmla="*/ 2147483646 w 79"/>
                    <a:gd name="T25" fmla="*/ 2147483646 h 69"/>
                    <a:gd name="T26" fmla="*/ 2147483646 w 79"/>
                    <a:gd name="T27" fmla="*/ 2147483646 h 69"/>
                    <a:gd name="T28" fmla="*/ 2147483646 w 79"/>
                    <a:gd name="T29" fmla="*/ 2147483646 h 69"/>
                    <a:gd name="T30" fmla="*/ 2147483646 w 79"/>
                    <a:gd name="T31" fmla="*/ 0 h 69"/>
                    <a:gd name="T32" fmla="*/ 2147483646 w 79"/>
                    <a:gd name="T33" fmla="*/ 2147483646 h 69"/>
                    <a:gd name="T34" fmla="*/ 2147483646 w 79"/>
                    <a:gd name="T35" fmla="*/ 2147483646 h 69"/>
                    <a:gd name="T36" fmla="*/ 2147483646 w 79"/>
                    <a:gd name="T37" fmla="*/ 2147483646 h 69"/>
                    <a:gd name="T38" fmla="*/ 2147483646 w 79"/>
                    <a:gd name="T39" fmla="*/ 2147483646 h 69"/>
                    <a:gd name="T40" fmla="*/ 2147483646 w 79"/>
                    <a:gd name="T41" fmla="*/ 2147483646 h 69"/>
                    <a:gd name="T42" fmla="*/ 2147483646 w 79"/>
                    <a:gd name="T43" fmla="*/ 2147483646 h 69"/>
                    <a:gd name="T44" fmla="*/ 0 w 79"/>
                    <a:gd name="T45" fmla="*/ 2147483646 h 69"/>
                    <a:gd name="T46" fmla="*/ 2147483646 w 79"/>
                    <a:gd name="T47" fmla="*/ 2147483646 h 69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9"/>
                    <a:gd name="T73" fmla="*/ 0 h 69"/>
                    <a:gd name="T74" fmla="*/ 79 w 79"/>
                    <a:gd name="T75" fmla="*/ 69 h 69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9" h="69">
                      <a:moveTo>
                        <a:pt x="0" y="47"/>
                      </a:moveTo>
                      <a:cubicBezTo>
                        <a:pt x="3" y="50"/>
                        <a:pt x="1" y="49"/>
                        <a:pt x="8" y="50"/>
                      </a:cubicBezTo>
                      <a:cubicBezTo>
                        <a:pt x="14" y="56"/>
                        <a:pt x="21" y="56"/>
                        <a:pt x="28" y="57"/>
                      </a:cubicBezTo>
                      <a:cubicBezTo>
                        <a:pt x="26" y="61"/>
                        <a:pt x="33" y="69"/>
                        <a:pt x="33" y="69"/>
                      </a:cubicBezTo>
                      <a:cubicBezTo>
                        <a:pt x="39" y="68"/>
                        <a:pt x="44" y="67"/>
                        <a:pt x="50" y="66"/>
                      </a:cubicBezTo>
                      <a:cubicBezTo>
                        <a:pt x="54" y="62"/>
                        <a:pt x="51" y="59"/>
                        <a:pt x="57" y="57"/>
                      </a:cubicBezTo>
                      <a:cubicBezTo>
                        <a:pt x="54" y="54"/>
                        <a:pt x="63" y="53"/>
                        <a:pt x="67" y="53"/>
                      </a:cubicBezTo>
                      <a:cubicBezTo>
                        <a:pt x="68" y="52"/>
                        <a:pt x="71" y="50"/>
                        <a:pt x="71" y="50"/>
                      </a:cubicBezTo>
                      <a:cubicBezTo>
                        <a:pt x="72" y="47"/>
                        <a:pt x="74" y="44"/>
                        <a:pt x="72" y="41"/>
                      </a:cubicBezTo>
                      <a:cubicBezTo>
                        <a:pt x="73" y="38"/>
                        <a:pt x="75" y="36"/>
                        <a:pt x="78" y="35"/>
                      </a:cubicBezTo>
                      <a:cubicBezTo>
                        <a:pt x="75" y="32"/>
                        <a:pt x="79" y="37"/>
                        <a:pt x="76" y="28"/>
                      </a:cubicBezTo>
                      <a:cubicBezTo>
                        <a:pt x="75" y="25"/>
                        <a:pt x="69" y="20"/>
                        <a:pt x="66" y="19"/>
                      </a:cubicBezTo>
                      <a:cubicBezTo>
                        <a:pt x="65" y="18"/>
                        <a:pt x="63" y="17"/>
                        <a:pt x="62" y="16"/>
                      </a:cubicBezTo>
                      <a:cubicBezTo>
                        <a:pt x="64" y="11"/>
                        <a:pt x="62" y="13"/>
                        <a:pt x="59" y="14"/>
                      </a:cubicBezTo>
                      <a:cubicBezTo>
                        <a:pt x="58" y="13"/>
                        <a:pt x="55" y="11"/>
                        <a:pt x="55" y="11"/>
                      </a:cubicBezTo>
                      <a:cubicBezTo>
                        <a:pt x="59" y="7"/>
                        <a:pt x="57" y="2"/>
                        <a:pt x="52" y="0"/>
                      </a:cubicBezTo>
                      <a:cubicBezTo>
                        <a:pt x="45" y="2"/>
                        <a:pt x="46" y="7"/>
                        <a:pt x="38" y="8"/>
                      </a:cubicBezTo>
                      <a:cubicBezTo>
                        <a:pt x="35" y="11"/>
                        <a:pt x="31" y="7"/>
                        <a:pt x="27" y="6"/>
                      </a:cubicBezTo>
                      <a:cubicBezTo>
                        <a:pt x="25" y="7"/>
                        <a:pt x="25" y="8"/>
                        <a:pt x="23" y="10"/>
                      </a:cubicBezTo>
                      <a:cubicBezTo>
                        <a:pt x="22" y="14"/>
                        <a:pt x="21" y="15"/>
                        <a:pt x="19" y="18"/>
                      </a:cubicBezTo>
                      <a:cubicBezTo>
                        <a:pt x="20" y="20"/>
                        <a:pt x="22" y="22"/>
                        <a:pt x="23" y="24"/>
                      </a:cubicBezTo>
                      <a:cubicBezTo>
                        <a:pt x="21" y="31"/>
                        <a:pt x="13" y="40"/>
                        <a:pt x="5" y="42"/>
                      </a:cubicBezTo>
                      <a:cubicBezTo>
                        <a:pt x="3" y="43"/>
                        <a:pt x="0" y="46"/>
                        <a:pt x="0" y="46"/>
                      </a:cubicBezTo>
                      <a:cubicBezTo>
                        <a:pt x="1" y="48"/>
                        <a:pt x="0" y="48"/>
                        <a:pt x="2" y="48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" name="Большеболдинский"/>
                <p:cNvSpPr>
                  <a:spLocks/>
                </p:cNvSpPr>
                <p:nvPr/>
              </p:nvSpPr>
              <p:spPr bwMode="auto">
                <a:xfrm>
                  <a:off x="3711377" y="5934696"/>
                  <a:ext cx="685800" cy="685800"/>
                </a:xfrm>
                <a:custGeom>
                  <a:avLst/>
                  <a:gdLst>
                    <a:gd name="T0" fmla="*/ 2147483646 w 72"/>
                    <a:gd name="T1" fmla="*/ 2147483646 h 72"/>
                    <a:gd name="T2" fmla="*/ 2147483646 w 72"/>
                    <a:gd name="T3" fmla="*/ 2147483646 h 72"/>
                    <a:gd name="T4" fmla="*/ 2147483646 w 72"/>
                    <a:gd name="T5" fmla="*/ 2147483646 h 72"/>
                    <a:gd name="T6" fmla="*/ 2147483646 w 72"/>
                    <a:gd name="T7" fmla="*/ 2147483646 h 72"/>
                    <a:gd name="T8" fmla="*/ 2147483646 w 72"/>
                    <a:gd name="T9" fmla="*/ 2147483646 h 72"/>
                    <a:gd name="T10" fmla="*/ 2147483646 w 72"/>
                    <a:gd name="T11" fmla="*/ 2147483646 h 72"/>
                    <a:gd name="T12" fmla="*/ 2147483646 w 72"/>
                    <a:gd name="T13" fmla="*/ 2147483646 h 72"/>
                    <a:gd name="T14" fmla="*/ 2147483646 w 72"/>
                    <a:gd name="T15" fmla="*/ 2147483646 h 72"/>
                    <a:gd name="T16" fmla="*/ 2147483646 w 72"/>
                    <a:gd name="T17" fmla="*/ 2147483646 h 72"/>
                    <a:gd name="T18" fmla="*/ 2147483646 w 72"/>
                    <a:gd name="T19" fmla="*/ 2147483646 h 72"/>
                    <a:gd name="T20" fmla="*/ 2147483646 w 72"/>
                    <a:gd name="T21" fmla="*/ 2147483646 h 72"/>
                    <a:gd name="T22" fmla="*/ 2147483646 w 72"/>
                    <a:gd name="T23" fmla="*/ 2147483646 h 72"/>
                    <a:gd name="T24" fmla="*/ 2147483646 w 72"/>
                    <a:gd name="T25" fmla="*/ 2147483646 h 72"/>
                    <a:gd name="T26" fmla="*/ 2147483646 w 72"/>
                    <a:gd name="T27" fmla="*/ 2147483646 h 72"/>
                    <a:gd name="T28" fmla="*/ 2147483646 w 72"/>
                    <a:gd name="T29" fmla="*/ 2147483646 h 72"/>
                    <a:gd name="T30" fmla="*/ 2147483646 w 72"/>
                    <a:gd name="T31" fmla="*/ 2147483646 h 72"/>
                    <a:gd name="T32" fmla="*/ 2147483646 w 72"/>
                    <a:gd name="T33" fmla="*/ 2147483646 h 72"/>
                    <a:gd name="T34" fmla="*/ 2147483646 w 72"/>
                    <a:gd name="T35" fmla="*/ 2147483646 h 72"/>
                    <a:gd name="T36" fmla="*/ 2147483646 w 72"/>
                    <a:gd name="T37" fmla="*/ 2147483646 h 72"/>
                    <a:gd name="T38" fmla="*/ 2147483646 w 72"/>
                    <a:gd name="T39" fmla="*/ 0 h 72"/>
                    <a:gd name="T40" fmla="*/ 2147483646 w 72"/>
                    <a:gd name="T41" fmla="*/ 2147483646 h 72"/>
                    <a:gd name="T42" fmla="*/ 2147483646 w 72"/>
                    <a:gd name="T43" fmla="*/ 2147483646 h 72"/>
                    <a:gd name="T44" fmla="*/ 2147483646 w 72"/>
                    <a:gd name="T45" fmla="*/ 2147483646 h 72"/>
                    <a:gd name="T46" fmla="*/ 2147483646 w 72"/>
                    <a:gd name="T47" fmla="*/ 2147483646 h 7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2"/>
                    <a:gd name="T73" fmla="*/ 0 h 72"/>
                    <a:gd name="T74" fmla="*/ 72 w 72"/>
                    <a:gd name="T75" fmla="*/ 72 h 7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2" h="72">
                      <a:moveTo>
                        <a:pt x="20" y="21"/>
                      </a:moveTo>
                      <a:cubicBezTo>
                        <a:pt x="20" y="24"/>
                        <a:pt x="20" y="27"/>
                        <a:pt x="21" y="30"/>
                      </a:cubicBezTo>
                      <a:cubicBezTo>
                        <a:pt x="21" y="31"/>
                        <a:pt x="24" y="33"/>
                        <a:pt x="24" y="33"/>
                      </a:cubicBezTo>
                      <a:lnTo>
                        <a:pt x="11" y="43"/>
                      </a:lnTo>
                      <a:cubicBezTo>
                        <a:pt x="11" y="43"/>
                        <a:pt x="10" y="44"/>
                        <a:pt x="10" y="44"/>
                      </a:cubicBezTo>
                      <a:cubicBezTo>
                        <a:pt x="7" y="45"/>
                        <a:pt x="4" y="44"/>
                        <a:pt x="2" y="45"/>
                      </a:cubicBezTo>
                      <a:cubicBezTo>
                        <a:pt x="0" y="46"/>
                        <a:pt x="4" y="48"/>
                        <a:pt x="4" y="49"/>
                      </a:cubicBezTo>
                      <a:cubicBezTo>
                        <a:pt x="6" y="52"/>
                        <a:pt x="12" y="57"/>
                        <a:pt x="12" y="57"/>
                      </a:cubicBezTo>
                      <a:cubicBezTo>
                        <a:pt x="16" y="56"/>
                        <a:pt x="19" y="55"/>
                        <a:pt x="22" y="58"/>
                      </a:cubicBezTo>
                      <a:cubicBezTo>
                        <a:pt x="22" y="60"/>
                        <a:pt x="25" y="65"/>
                        <a:pt x="25" y="65"/>
                      </a:cubicBezTo>
                      <a:cubicBezTo>
                        <a:pt x="28" y="62"/>
                        <a:pt x="28" y="64"/>
                        <a:pt x="31" y="66"/>
                      </a:cubicBezTo>
                      <a:cubicBezTo>
                        <a:pt x="33" y="65"/>
                        <a:pt x="36" y="63"/>
                        <a:pt x="36" y="63"/>
                      </a:cubicBezTo>
                      <a:cubicBezTo>
                        <a:pt x="39" y="66"/>
                        <a:pt x="38" y="64"/>
                        <a:pt x="37" y="67"/>
                      </a:cubicBezTo>
                      <a:cubicBezTo>
                        <a:pt x="39" y="72"/>
                        <a:pt x="38" y="71"/>
                        <a:pt x="42" y="69"/>
                      </a:cubicBezTo>
                      <a:cubicBezTo>
                        <a:pt x="47" y="60"/>
                        <a:pt x="48" y="62"/>
                        <a:pt x="59" y="58"/>
                      </a:cubicBezTo>
                      <a:cubicBezTo>
                        <a:pt x="61" y="57"/>
                        <a:pt x="64" y="54"/>
                        <a:pt x="64" y="54"/>
                      </a:cubicBezTo>
                      <a:cubicBezTo>
                        <a:pt x="64" y="50"/>
                        <a:pt x="63" y="39"/>
                        <a:pt x="65" y="36"/>
                      </a:cubicBezTo>
                      <a:cubicBezTo>
                        <a:pt x="66" y="28"/>
                        <a:pt x="67" y="27"/>
                        <a:pt x="72" y="22"/>
                      </a:cubicBezTo>
                      <a:cubicBezTo>
                        <a:pt x="67" y="17"/>
                        <a:pt x="67" y="11"/>
                        <a:pt x="62" y="6"/>
                      </a:cubicBezTo>
                      <a:cubicBezTo>
                        <a:pt x="59" y="3"/>
                        <a:pt x="52" y="0"/>
                        <a:pt x="52" y="0"/>
                      </a:cubicBezTo>
                      <a:cubicBezTo>
                        <a:pt x="46" y="6"/>
                        <a:pt x="41" y="8"/>
                        <a:pt x="32" y="9"/>
                      </a:cubicBezTo>
                      <a:cubicBezTo>
                        <a:pt x="30" y="11"/>
                        <a:pt x="33" y="10"/>
                        <a:pt x="31" y="12"/>
                      </a:cubicBezTo>
                      <a:cubicBezTo>
                        <a:pt x="30" y="13"/>
                        <a:pt x="27" y="15"/>
                        <a:pt x="27" y="15"/>
                      </a:cubicBezTo>
                      <a:cubicBezTo>
                        <a:pt x="26" y="17"/>
                        <a:pt x="20" y="23"/>
                        <a:pt x="20" y="23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" name="Кулебакский"/>
                <p:cNvSpPr>
                  <a:spLocks/>
                </p:cNvSpPr>
                <p:nvPr/>
              </p:nvSpPr>
              <p:spPr bwMode="auto">
                <a:xfrm>
                  <a:off x="1063427" y="5306046"/>
                  <a:ext cx="895350" cy="657225"/>
                </a:xfrm>
                <a:custGeom>
                  <a:avLst/>
                  <a:gdLst>
                    <a:gd name="T0" fmla="*/ 2147483646 w 94"/>
                    <a:gd name="T1" fmla="*/ 2147483646 h 69"/>
                    <a:gd name="T2" fmla="*/ 0 w 94"/>
                    <a:gd name="T3" fmla="*/ 2147483646 h 69"/>
                    <a:gd name="T4" fmla="*/ 2147483646 w 94"/>
                    <a:gd name="T5" fmla="*/ 2147483646 h 69"/>
                    <a:gd name="T6" fmla="*/ 2147483646 w 94"/>
                    <a:gd name="T7" fmla="*/ 2147483646 h 69"/>
                    <a:gd name="T8" fmla="*/ 2147483646 w 94"/>
                    <a:gd name="T9" fmla="*/ 2147483646 h 69"/>
                    <a:gd name="T10" fmla="*/ 2147483646 w 94"/>
                    <a:gd name="T11" fmla="*/ 2147483646 h 69"/>
                    <a:gd name="T12" fmla="*/ 2147483646 w 94"/>
                    <a:gd name="T13" fmla="*/ 2147483646 h 69"/>
                    <a:gd name="T14" fmla="*/ 2147483646 w 94"/>
                    <a:gd name="T15" fmla="*/ 2147483646 h 69"/>
                    <a:gd name="T16" fmla="*/ 2147483646 w 94"/>
                    <a:gd name="T17" fmla="*/ 2147483646 h 69"/>
                    <a:gd name="T18" fmla="*/ 2147483646 w 94"/>
                    <a:gd name="T19" fmla="*/ 2147483646 h 69"/>
                    <a:gd name="T20" fmla="*/ 2147483646 w 94"/>
                    <a:gd name="T21" fmla="*/ 2147483646 h 69"/>
                    <a:gd name="T22" fmla="*/ 2147483646 w 94"/>
                    <a:gd name="T23" fmla="*/ 2147483646 h 69"/>
                    <a:gd name="T24" fmla="*/ 2147483646 w 94"/>
                    <a:gd name="T25" fmla="*/ 2147483646 h 69"/>
                    <a:gd name="T26" fmla="*/ 2147483646 w 94"/>
                    <a:gd name="T27" fmla="*/ 2147483646 h 69"/>
                    <a:gd name="T28" fmla="*/ 2147483646 w 94"/>
                    <a:gd name="T29" fmla="*/ 2147483646 h 69"/>
                    <a:gd name="T30" fmla="*/ 2147483646 w 94"/>
                    <a:gd name="T31" fmla="*/ 2147483646 h 69"/>
                    <a:gd name="T32" fmla="*/ 2147483646 w 94"/>
                    <a:gd name="T33" fmla="*/ 2147483646 h 69"/>
                    <a:gd name="T34" fmla="*/ 2147483646 w 94"/>
                    <a:gd name="T35" fmla="*/ 2147483646 h 69"/>
                    <a:gd name="T36" fmla="*/ 2147483646 w 94"/>
                    <a:gd name="T37" fmla="*/ 2147483646 h 69"/>
                    <a:gd name="T38" fmla="*/ 2147483646 w 94"/>
                    <a:gd name="T39" fmla="*/ 2147483646 h 69"/>
                    <a:gd name="T40" fmla="*/ 2147483646 w 94"/>
                    <a:gd name="T41" fmla="*/ 2147483646 h 69"/>
                    <a:gd name="T42" fmla="*/ 2147483646 w 94"/>
                    <a:gd name="T43" fmla="*/ 2147483646 h 69"/>
                    <a:gd name="T44" fmla="*/ 2147483646 w 94"/>
                    <a:gd name="T45" fmla="*/ 2147483646 h 69"/>
                    <a:gd name="T46" fmla="*/ 2147483646 w 94"/>
                    <a:gd name="T47" fmla="*/ 2147483646 h 69"/>
                    <a:gd name="T48" fmla="*/ 2147483646 w 94"/>
                    <a:gd name="T49" fmla="*/ 2147483646 h 69"/>
                    <a:gd name="T50" fmla="*/ 2147483646 w 94"/>
                    <a:gd name="T51" fmla="*/ 2147483646 h 69"/>
                    <a:gd name="T52" fmla="*/ 2147483646 w 94"/>
                    <a:gd name="T53" fmla="*/ 2147483646 h 69"/>
                    <a:gd name="T54" fmla="*/ 2147483646 w 94"/>
                    <a:gd name="T55" fmla="*/ 2147483646 h 69"/>
                    <a:gd name="T56" fmla="*/ 2147483646 w 94"/>
                    <a:gd name="T57" fmla="*/ 0 h 69"/>
                    <a:gd name="T58" fmla="*/ 2147483646 w 94"/>
                    <a:gd name="T59" fmla="*/ 2147483646 h 69"/>
                    <a:gd name="T60" fmla="*/ 2147483646 w 94"/>
                    <a:gd name="T61" fmla="*/ 2147483646 h 69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94"/>
                    <a:gd name="T94" fmla="*/ 0 h 69"/>
                    <a:gd name="T95" fmla="*/ 94 w 94"/>
                    <a:gd name="T96" fmla="*/ 69 h 69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94" h="69">
                      <a:moveTo>
                        <a:pt x="4" y="12"/>
                      </a:moveTo>
                      <a:cubicBezTo>
                        <a:pt x="3" y="13"/>
                        <a:pt x="0" y="15"/>
                        <a:pt x="0" y="15"/>
                      </a:cubicBezTo>
                      <a:cubicBezTo>
                        <a:pt x="1" y="19"/>
                        <a:pt x="1" y="19"/>
                        <a:pt x="6" y="20"/>
                      </a:cubicBezTo>
                      <a:cubicBezTo>
                        <a:pt x="14" y="28"/>
                        <a:pt x="6" y="31"/>
                        <a:pt x="21" y="33"/>
                      </a:cubicBezTo>
                      <a:cubicBezTo>
                        <a:pt x="20" y="36"/>
                        <a:pt x="21" y="39"/>
                        <a:pt x="23" y="41"/>
                      </a:cubicBezTo>
                      <a:cubicBezTo>
                        <a:pt x="24" y="44"/>
                        <a:pt x="26" y="48"/>
                        <a:pt x="28" y="50"/>
                      </a:cubicBezTo>
                      <a:cubicBezTo>
                        <a:pt x="29" y="49"/>
                        <a:pt x="31" y="47"/>
                        <a:pt x="31" y="47"/>
                      </a:cubicBezTo>
                      <a:cubicBezTo>
                        <a:pt x="34" y="48"/>
                        <a:pt x="35" y="48"/>
                        <a:pt x="36" y="51"/>
                      </a:cubicBezTo>
                      <a:cubicBezTo>
                        <a:pt x="36" y="54"/>
                        <a:pt x="37" y="59"/>
                        <a:pt x="39" y="61"/>
                      </a:cubicBezTo>
                      <a:cubicBezTo>
                        <a:pt x="40" y="62"/>
                        <a:pt x="44" y="64"/>
                        <a:pt x="44" y="64"/>
                      </a:cubicBezTo>
                      <a:cubicBezTo>
                        <a:pt x="46" y="68"/>
                        <a:pt x="45" y="67"/>
                        <a:pt x="47" y="69"/>
                      </a:cubicBezTo>
                      <a:cubicBezTo>
                        <a:pt x="48" y="69"/>
                        <a:pt x="50" y="69"/>
                        <a:pt x="51" y="68"/>
                      </a:cubicBezTo>
                      <a:cubicBezTo>
                        <a:pt x="52" y="67"/>
                        <a:pt x="50" y="65"/>
                        <a:pt x="50" y="64"/>
                      </a:cubicBezTo>
                      <a:cubicBezTo>
                        <a:pt x="50" y="61"/>
                        <a:pt x="54" y="60"/>
                        <a:pt x="55" y="59"/>
                      </a:cubicBezTo>
                      <a:cubicBezTo>
                        <a:pt x="56" y="55"/>
                        <a:pt x="57" y="51"/>
                        <a:pt x="54" y="48"/>
                      </a:cubicBezTo>
                      <a:cubicBezTo>
                        <a:pt x="56" y="46"/>
                        <a:pt x="55" y="45"/>
                        <a:pt x="57" y="47"/>
                      </a:cubicBezTo>
                      <a:cubicBezTo>
                        <a:pt x="60" y="44"/>
                        <a:pt x="60" y="43"/>
                        <a:pt x="64" y="42"/>
                      </a:cubicBezTo>
                      <a:cubicBezTo>
                        <a:pt x="66" y="40"/>
                        <a:pt x="67" y="35"/>
                        <a:pt x="70" y="33"/>
                      </a:cubicBezTo>
                      <a:cubicBezTo>
                        <a:pt x="72" y="32"/>
                        <a:pt x="76" y="30"/>
                        <a:pt x="76" y="30"/>
                      </a:cubicBezTo>
                      <a:cubicBezTo>
                        <a:pt x="82" y="33"/>
                        <a:pt x="79" y="31"/>
                        <a:pt x="84" y="29"/>
                      </a:cubicBezTo>
                      <a:cubicBezTo>
                        <a:pt x="85" y="30"/>
                        <a:pt x="87" y="32"/>
                        <a:pt x="87" y="32"/>
                      </a:cubicBezTo>
                      <a:cubicBezTo>
                        <a:pt x="90" y="31"/>
                        <a:pt x="90" y="29"/>
                        <a:pt x="92" y="27"/>
                      </a:cubicBezTo>
                      <a:cubicBezTo>
                        <a:pt x="94" y="20"/>
                        <a:pt x="87" y="21"/>
                        <a:pt x="82" y="20"/>
                      </a:cubicBezTo>
                      <a:cubicBezTo>
                        <a:pt x="80" y="18"/>
                        <a:pt x="78" y="16"/>
                        <a:pt x="75" y="14"/>
                      </a:cubicBezTo>
                      <a:cubicBezTo>
                        <a:pt x="74" y="13"/>
                        <a:pt x="72" y="11"/>
                        <a:pt x="72" y="11"/>
                      </a:cubicBezTo>
                      <a:cubicBezTo>
                        <a:pt x="65" y="12"/>
                        <a:pt x="59" y="15"/>
                        <a:pt x="52" y="16"/>
                      </a:cubicBezTo>
                      <a:cubicBezTo>
                        <a:pt x="48" y="12"/>
                        <a:pt x="47" y="10"/>
                        <a:pt x="42" y="9"/>
                      </a:cubicBezTo>
                      <a:cubicBezTo>
                        <a:pt x="40" y="10"/>
                        <a:pt x="36" y="12"/>
                        <a:pt x="36" y="12"/>
                      </a:cubicBezTo>
                      <a:cubicBezTo>
                        <a:pt x="32" y="3"/>
                        <a:pt x="27" y="3"/>
                        <a:pt x="18" y="0"/>
                      </a:cubicBezTo>
                      <a:cubicBezTo>
                        <a:pt x="15" y="3"/>
                        <a:pt x="17" y="2"/>
                        <a:pt x="10" y="3"/>
                      </a:cubicBezTo>
                      <a:cubicBezTo>
                        <a:pt x="7" y="6"/>
                        <a:pt x="5" y="13"/>
                        <a:pt x="1" y="13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7" name="Вознесенский"/>
                <p:cNvSpPr>
                  <a:spLocks/>
                </p:cNvSpPr>
                <p:nvPr/>
              </p:nvSpPr>
              <p:spPr bwMode="auto">
                <a:xfrm>
                  <a:off x="1253927" y="6077571"/>
                  <a:ext cx="819150" cy="581025"/>
                </a:xfrm>
                <a:custGeom>
                  <a:avLst/>
                  <a:gdLst>
                    <a:gd name="T0" fmla="*/ 2147483646 w 86"/>
                    <a:gd name="T1" fmla="*/ 2147483646 h 61"/>
                    <a:gd name="T2" fmla="*/ 2147483646 w 86"/>
                    <a:gd name="T3" fmla="*/ 2147483646 h 61"/>
                    <a:gd name="T4" fmla="*/ 2147483646 w 86"/>
                    <a:gd name="T5" fmla="*/ 2147483646 h 61"/>
                    <a:gd name="T6" fmla="*/ 2147483646 w 86"/>
                    <a:gd name="T7" fmla="*/ 2147483646 h 61"/>
                    <a:gd name="T8" fmla="*/ 2147483646 w 86"/>
                    <a:gd name="T9" fmla="*/ 2147483646 h 61"/>
                    <a:gd name="T10" fmla="*/ 2147483646 w 86"/>
                    <a:gd name="T11" fmla="*/ 2147483646 h 61"/>
                    <a:gd name="T12" fmla="*/ 2147483646 w 86"/>
                    <a:gd name="T13" fmla="*/ 2147483646 h 61"/>
                    <a:gd name="T14" fmla="*/ 2147483646 w 86"/>
                    <a:gd name="T15" fmla="*/ 2147483646 h 61"/>
                    <a:gd name="T16" fmla="*/ 2147483646 w 86"/>
                    <a:gd name="T17" fmla="*/ 2147483646 h 61"/>
                    <a:gd name="T18" fmla="*/ 2147483646 w 86"/>
                    <a:gd name="T19" fmla="*/ 2147483646 h 61"/>
                    <a:gd name="T20" fmla="*/ 2147483646 w 86"/>
                    <a:gd name="T21" fmla="*/ 2147483646 h 61"/>
                    <a:gd name="T22" fmla="*/ 2147483646 w 86"/>
                    <a:gd name="T23" fmla="*/ 2147483646 h 61"/>
                    <a:gd name="T24" fmla="*/ 2147483646 w 86"/>
                    <a:gd name="T25" fmla="*/ 2147483646 h 61"/>
                    <a:gd name="T26" fmla="*/ 2147483646 w 86"/>
                    <a:gd name="T27" fmla="*/ 2147483646 h 61"/>
                    <a:gd name="T28" fmla="*/ 2147483646 w 86"/>
                    <a:gd name="T29" fmla="*/ 2147483646 h 61"/>
                    <a:gd name="T30" fmla="*/ 2147483646 w 86"/>
                    <a:gd name="T31" fmla="*/ 2147483646 h 61"/>
                    <a:gd name="T32" fmla="*/ 2147483646 w 86"/>
                    <a:gd name="T33" fmla="*/ 2147483646 h 61"/>
                    <a:gd name="T34" fmla="*/ 2147483646 w 86"/>
                    <a:gd name="T35" fmla="*/ 2147483646 h 61"/>
                    <a:gd name="T36" fmla="*/ 2147483646 w 86"/>
                    <a:gd name="T37" fmla="*/ 2147483646 h 61"/>
                    <a:gd name="T38" fmla="*/ 2147483646 w 86"/>
                    <a:gd name="T39" fmla="*/ 2147483646 h 61"/>
                    <a:gd name="T40" fmla="*/ 2147483646 w 86"/>
                    <a:gd name="T41" fmla="*/ 2147483646 h 61"/>
                    <a:gd name="T42" fmla="*/ 2147483646 w 86"/>
                    <a:gd name="T43" fmla="*/ 2147483646 h 61"/>
                    <a:gd name="T44" fmla="*/ 2147483646 w 86"/>
                    <a:gd name="T45" fmla="*/ 2147483646 h 61"/>
                    <a:gd name="T46" fmla="*/ 2147483646 w 86"/>
                    <a:gd name="T47" fmla="*/ 2147483646 h 61"/>
                    <a:gd name="T48" fmla="*/ 2147483646 w 86"/>
                    <a:gd name="T49" fmla="*/ 2147483646 h 61"/>
                    <a:gd name="T50" fmla="*/ 2147483646 w 86"/>
                    <a:gd name="T51" fmla="*/ 0 h 61"/>
                    <a:gd name="T52" fmla="*/ 2147483646 w 86"/>
                    <a:gd name="T53" fmla="*/ 2147483646 h 61"/>
                    <a:gd name="T54" fmla="*/ 2147483646 w 86"/>
                    <a:gd name="T55" fmla="*/ 0 h 61"/>
                    <a:gd name="T56" fmla="*/ 2147483646 w 86"/>
                    <a:gd name="T57" fmla="*/ 2147483646 h 61"/>
                    <a:gd name="T58" fmla="*/ 2147483646 w 86"/>
                    <a:gd name="T59" fmla="*/ 2147483646 h 61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86"/>
                    <a:gd name="T91" fmla="*/ 0 h 61"/>
                    <a:gd name="T92" fmla="*/ 86 w 86"/>
                    <a:gd name="T93" fmla="*/ 61 h 61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86" h="61">
                      <a:moveTo>
                        <a:pt x="4" y="12"/>
                      </a:moveTo>
                      <a:cubicBezTo>
                        <a:pt x="5" y="13"/>
                        <a:pt x="7" y="15"/>
                        <a:pt x="7" y="15"/>
                      </a:cubicBezTo>
                      <a:cubicBezTo>
                        <a:pt x="4" y="21"/>
                        <a:pt x="5" y="18"/>
                        <a:pt x="4" y="25"/>
                      </a:cubicBezTo>
                      <a:cubicBezTo>
                        <a:pt x="5" y="33"/>
                        <a:pt x="2" y="48"/>
                        <a:pt x="2" y="48"/>
                      </a:cubicBezTo>
                      <a:cubicBezTo>
                        <a:pt x="3" y="56"/>
                        <a:pt x="0" y="60"/>
                        <a:pt x="7" y="58"/>
                      </a:cubicBezTo>
                      <a:cubicBezTo>
                        <a:pt x="8" y="57"/>
                        <a:pt x="10" y="57"/>
                        <a:pt x="9" y="56"/>
                      </a:cubicBezTo>
                      <a:cubicBezTo>
                        <a:pt x="8" y="55"/>
                        <a:pt x="6" y="53"/>
                        <a:pt x="6" y="53"/>
                      </a:cubicBezTo>
                      <a:cubicBezTo>
                        <a:pt x="6" y="51"/>
                        <a:pt x="6" y="47"/>
                        <a:pt x="8" y="47"/>
                      </a:cubicBezTo>
                      <a:lnTo>
                        <a:pt x="15" y="53"/>
                      </a:lnTo>
                      <a:cubicBezTo>
                        <a:pt x="15" y="53"/>
                        <a:pt x="16" y="54"/>
                        <a:pt x="16" y="54"/>
                      </a:cubicBezTo>
                      <a:cubicBezTo>
                        <a:pt x="22" y="51"/>
                        <a:pt x="28" y="52"/>
                        <a:pt x="35" y="53"/>
                      </a:cubicBezTo>
                      <a:cubicBezTo>
                        <a:pt x="37" y="55"/>
                        <a:pt x="38" y="55"/>
                        <a:pt x="40" y="57"/>
                      </a:cubicBezTo>
                      <a:cubicBezTo>
                        <a:pt x="42" y="58"/>
                        <a:pt x="44" y="61"/>
                        <a:pt x="44" y="61"/>
                      </a:cubicBezTo>
                      <a:cubicBezTo>
                        <a:pt x="53" y="59"/>
                        <a:pt x="62" y="57"/>
                        <a:pt x="72" y="56"/>
                      </a:cubicBezTo>
                      <a:cubicBezTo>
                        <a:pt x="74" y="54"/>
                        <a:pt x="76" y="50"/>
                        <a:pt x="76" y="50"/>
                      </a:cubicBezTo>
                      <a:cubicBezTo>
                        <a:pt x="77" y="47"/>
                        <a:pt x="77" y="43"/>
                        <a:pt x="79" y="40"/>
                      </a:cubicBezTo>
                      <a:cubicBezTo>
                        <a:pt x="80" y="38"/>
                        <a:pt x="84" y="35"/>
                        <a:pt x="84" y="35"/>
                      </a:cubicBezTo>
                      <a:cubicBezTo>
                        <a:pt x="85" y="31"/>
                        <a:pt x="86" y="28"/>
                        <a:pt x="84" y="24"/>
                      </a:cubicBezTo>
                      <a:cubicBezTo>
                        <a:pt x="83" y="23"/>
                        <a:pt x="81" y="21"/>
                        <a:pt x="81" y="21"/>
                      </a:cubicBezTo>
                      <a:cubicBezTo>
                        <a:pt x="80" y="15"/>
                        <a:pt x="77" y="15"/>
                        <a:pt x="73" y="19"/>
                      </a:cubicBezTo>
                      <a:cubicBezTo>
                        <a:pt x="68" y="17"/>
                        <a:pt x="72" y="15"/>
                        <a:pt x="74" y="12"/>
                      </a:cubicBezTo>
                      <a:cubicBezTo>
                        <a:pt x="73" y="8"/>
                        <a:pt x="73" y="8"/>
                        <a:pt x="69" y="9"/>
                      </a:cubicBezTo>
                      <a:cubicBezTo>
                        <a:pt x="67" y="11"/>
                        <a:pt x="64" y="11"/>
                        <a:pt x="61" y="14"/>
                      </a:cubicBezTo>
                      <a:cubicBezTo>
                        <a:pt x="59" y="13"/>
                        <a:pt x="56" y="13"/>
                        <a:pt x="58" y="11"/>
                      </a:cubicBezTo>
                      <a:cubicBezTo>
                        <a:pt x="56" y="4"/>
                        <a:pt x="54" y="5"/>
                        <a:pt x="47" y="3"/>
                      </a:cubicBezTo>
                      <a:cubicBezTo>
                        <a:pt x="46" y="2"/>
                        <a:pt x="44" y="0"/>
                        <a:pt x="44" y="0"/>
                      </a:cubicBezTo>
                      <a:cubicBezTo>
                        <a:pt x="42" y="1"/>
                        <a:pt x="40" y="1"/>
                        <a:pt x="38" y="3"/>
                      </a:cubicBezTo>
                      <a:cubicBezTo>
                        <a:pt x="35" y="0"/>
                        <a:pt x="37" y="1"/>
                        <a:pt x="30" y="0"/>
                      </a:cubicBezTo>
                      <a:cubicBezTo>
                        <a:pt x="24" y="1"/>
                        <a:pt x="25" y="1"/>
                        <a:pt x="20" y="3"/>
                      </a:cubicBezTo>
                      <a:cubicBezTo>
                        <a:pt x="18" y="5"/>
                        <a:pt x="4" y="15"/>
                        <a:pt x="4" y="12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8" name="Дивеевский"/>
                <p:cNvSpPr>
                  <a:spLocks/>
                </p:cNvSpPr>
                <p:nvPr/>
              </p:nvSpPr>
              <p:spPr bwMode="auto">
                <a:xfrm>
                  <a:off x="1777802" y="5667996"/>
                  <a:ext cx="838200" cy="742950"/>
                </a:xfrm>
                <a:custGeom>
                  <a:avLst/>
                  <a:gdLst>
                    <a:gd name="T0" fmla="*/ 2147483646 w 88"/>
                    <a:gd name="T1" fmla="*/ 2147483646 h 78"/>
                    <a:gd name="T2" fmla="*/ 2147483646 w 88"/>
                    <a:gd name="T3" fmla="*/ 2147483646 h 78"/>
                    <a:gd name="T4" fmla="*/ 2147483646 w 88"/>
                    <a:gd name="T5" fmla="*/ 2147483646 h 78"/>
                    <a:gd name="T6" fmla="*/ 2147483646 w 88"/>
                    <a:gd name="T7" fmla="*/ 2147483646 h 78"/>
                    <a:gd name="T8" fmla="*/ 2147483646 w 88"/>
                    <a:gd name="T9" fmla="*/ 2147483646 h 78"/>
                    <a:gd name="T10" fmla="*/ 2147483646 w 88"/>
                    <a:gd name="T11" fmla="*/ 2147483646 h 78"/>
                    <a:gd name="T12" fmla="*/ 2147483646 w 88"/>
                    <a:gd name="T13" fmla="*/ 2147483646 h 78"/>
                    <a:gd name="T14" fmla="*/ 2147483646 w 88"/>
                    <a:gd name="T15" fmla="*/ 2147483646 h 78"/>
                    <a:gd name="T16" fmla="*/ 2147483646 w 88"/>
                    <a:gd name="T17" fmla="*/ 2147483646 h 78"/>
                    <a:gd name="T18" fmla="*/ 2147483646 w 88"/>
                    <a:gd name="T19" fmla="*/ 2147483646 h 78"/>
                    <a:gd name="T20" fmla="*/ 2147483646 w 88"/>
                    <a:gd name="T21" fmla="*/ 2147483646 h 78"/>
                    <a:gd name="T22" fmla="*/ 2147483646 w 88"/>
                    <a:gd name="T23" fmla="*/ 2147483646 h 78"/>
                    <a:gd name="T24" fmla="*/ 2147483646 w 88"/>
                    <a:gd name="T25" fmla="*/ 2147483646 h 78"/>
                    <a:gd name="T26" fmla="*/ 2147483646 w 88"/>
                    <a:gd name="T27" fmla="*/ 2147483646 h 78"/>
                    <a:gd name="T28" fmla="*/ 2147483646 w 88"/>
                    <a:gd name="T29" fmla="*/ 2147483646 h 78"/>
                    <a:gd name="T30" fmla="*/ 2147483646 w 88"/>
                    <a:gd name="T31" fmla="*/ 2147483646 h 78"/>
                    <a:gd name="T32" fmla="*/ 2147483646 w 88"/>
                    <a:gd name="T33" fmla="*/ 2147483646 h 78"/>
                    <a:gd name="T34" fmla="*/ 2147483646 w 88"/>
                    <a:gd name="T35" fmla="*/ 2147483646 h 78"/>
                    <a:gd name="T36" fmla="*/ 2147483646 w 88"/>
                    <a:gd name="T37" fmla="*/ 2147483646 h 78"/>
                    <a:gd name="T38" fmla="*/ 0 w 88"/>
                    <a:gd name="T39" fmla="*/ 2147483646 h 78"/>
                    <a:gd name="T40" fmla="*/ 2147483646 w 88"/>
                    <a:gd name="T41" fmla="*/ 2147483646 h 78"/>
                    <a:gd name="T42" fmla="*/ 2147483646 w 88"/>
                    <a:gd name="T43" fmla="*/ 2147483646 h 78"/>
                    <a:gd name="T44" fmla="*/ 2147483646 w 88"/>
                    <a:gd name="T45" fmla="*/ 2147483646 h 78"/>
                    <a:gd name="T46" fmla="*/ 2147483646 w 88"/>
                    <a:gd name="T47" fmla="*/ 2147483646 h 78"/>
                    <a:gd name="T48" fmla="*/ 2147483646 w 88"/>
                    <a:gd name="T49" fmla="*/ 2147483646 h 78"/>
                    <a:gd name="T50" fmla="*/ 2147483646 w 88"/>
                    <a:gd name="T51" fmla="*/ 2147483646 h 78"/>
                    <a:gd name="T52" fmla="*/ 2147483646 w 88"/>
                    <a:gd name="T53" fmla="*/ 2147483646 h 78"/>
                    <a:gd name="T54" fmla="*/ 2147483646 w 88"/>
                    <a:gd name="T55" fmla="*/ 2147483646 h 78"/>
                    <a:gd name="T56" fmla="*/ 2147483646 w 88"/>
                    <a:gd name="T57" fmla="*/ 2147483646 h 7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88"/>
                    <a:gd name="T88" fmla="*/ 0 h 78"/>
                    <a:gd name="T89" fmla="*/ 88 w 88"/>
                    <a:gd name="T90" fmla="*/ 78 h 7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88" h="78">
                      <a:moveTo>
                        <a:pt x="29" y="78"/>
                      </a:moveTo>
                      <a:cubicBezTo>
                        <a:pt x="31" y="76"/>
                        <a:pt x="38" y="75"/>
                        <a:pt x="41" y="74"/>
                      </a:cubicBezTo>
                      <a:cubicBezTo>
                        <a:pt x="45" y="74"/>
                        <a:pt x="49" y="77"/>
                        <a:pt x="53" y="74"/>
                      </a:cubicBezTo>
                      <a:cubicBezTo>
                        <a:pt x="56" y="72"/>
                        <a:pt x="61" y="67"/>
                        <a:pt x="61" y="67"/>
                      </a:cubicBezTo>
                      <a:cubicBezTo>
                        <a:pt x="59" y="63"/>
                        <a:pt x="58" y="62"/>
                        <a:pt x="54" y="61"/>
                      </a:cubicBezTo>
                      <a:cubicBezTo>
                        <a:pt x="56" y="59"/>
                        <a:pt x="55" y="58"/>
                        <a:pt x="57" y="60"/>
                      </a:cubicBezTo>
                      <a:cubicBezTo>
                        <a:pt x="62" y="55"/>
                        <a:pt x="62" y="49"/>
                        <a:pt x="70" y="46"/>
                      </a:cubicBezTo>
                      <a:cubicBezTo>
                        <a:pt x="66" y="42"/>
                        <a:pt x="72" y="39"/>
                        <a:pt x="75" y="38"/>
                      </a:cubicBezTo>
                      <a:cubicBezTo>
                        <a:pt x="78" y="35"/>
                        <a:pt x="76" y="36"/>
                        <a:pt x="80" y="35"/>
                      </a:cubicBezTo>
                      <a:cubicBezTo>
                        <a:pt x="82" y="33"/>
                        <a:pt x="83" y="34"/>
                        <a:pt x="81" y="32"/>
                      </a:cubicBezTo>
                      <a:cubicBezTo>
                        <a:pt x="84" y="29"/>
                        <a:pt x="82" y="30"/>
                        <a:pt x="86" y="29"/>
                      </a:cubicBezTo>
                      <a:cubicBezTo>
                        <a:pt x="88" y="27"/>
                        <a:pt x="79" y="14"/>
                        <a:pt x="78" y="9"/>
                      </a:cubicBezTo>
                      <a:cubicBezTo>
                        <a:pt x="79" y="6"/>
                        <a:pt x="77" y="5"/>
                        <a:pt x="79" y="3"/>
                      </a:cubicBezTo>
                      <a:cubicBezTo>
                        <a:pt x="76" y="0"/>
                        <a:pt x="73" y="10"/>
                        <a:pt x="72" y="12"/>
                      </a:cubicBezTo>
                      <a:cubicBezTo>
                        <a:pt x="71" y="13"/>
                        <a:pt x="68" y="14"/>
                        <a:pt x="68" y="14"/>
                      </a:cubicBezTo>
                      <a:cubicBezTo>
                        <a:pt x="64" y="10"/>
                        <a:pt x="57" y="15"/>
                        <a:pt x="53" y="18"/>
                      </a:cubicBezTo>
                      <a:cubicBezTo>
                        <a:pt x="52" y="19"/>
                        <a:pt x="50" y="21"/>
                        <a:pt x="50" y="21"/>
                      </a:cubicBezTo>
                      <a:cubicBezTo>
                        <a:pt x="46" y="33"/>
                        <a:pt x="46" y="37"/>
                        <a:pt x="33" y="39"/>
                      </a:cubicBezTo>
                      <a:cubicBezTo>
                        <a:pt x="26" y="42"/>
                        <a:pt x="15" y="45"/>
                        <a:pt x="7" y="46"/>
                      </a:cubicBezTo>
                      <a:cubicBezTo>
                        <a:pt x="5" y="47"/>
                        <a:pt x="2" y="48"/>
                        <a:pt x="0" y="49"/>
                      </a:cubicBezTo>
                      <a:cubicBezTo>
                        <a:pt x="3" y="52"/>
                        <a:pt x="2" y="50"/>
                        <a:pt x="3" y="53"/>
                      </a:cubicBezTo>
                      <a:cubicBezTo>
                        <a:pt x="2" y="57"/>
                        <a:pt x="3" y="57"/>
                        <a:pt x="7" y="56"/>
                      </a:cubicBezTo>
                      <a:cubicBezTo>
                        <a:pt x="9" y="54"/>
                        <a:pt x="12" y="53"/>
                        <a:pt x="15" y="52"/>
                      </a:cubicBezTo>
                      <a:cubicBezTo>
                        <a:pt x="16" y="52"/>
                        <a:pt x="19" y="53"/>
                        <a:pt x="19" y="54"/>
                      </a:cubicBezTo>
                      <a:cubicBezTo>
                        <a:pt x="19" y="56"/>
                        <a:pt x="16" y="59"/>
                        <a:pt x="16" y="59"/>
                      </a:cubicBezTo>
                      <a:cubicBezTo>
                        <a:pt x="19" y="62"/>
                        <a:pt x="18" y="60"/>
                        <a:pt x="22" y="59"/>
                      </a:cubicBezTo>
                      <a:lnTo>
                        <a:pt x="28" y="65"/>
                      </a:lnTo>
                      <a:cubicBezTo>
                        <a:pt x="28" y="65"/>
                        <a:pt x="29" y="66"/>
                        <a:pt x="29" y="66"/>
                      </a:cubicBezTo>
                      <a:cubicBezTo>
                        <a:pt x="30" y="70"/>
                        <a:pt x="26" y="77"/>
                        <a:pt x="31" y="77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9" name="Первомайский"/>
                <p:cNvSpPr>
                  <a:spLocks/>
                </p:cNvSpPr>
                <p:nvPr/>
              </p:nvSpPr>
              <p:spPr bwMode="auto">
                <a:xfrm>
                  <a:off x="2282627" y="5944221"/>
                  <a:ext cx="771525" cy="800100"/>
                </a:xfrm>
                <a:custGeom>
                  <a:avLst/>
                  <a:gdLst>
                    <a:gd name="T0" fmla="*/ 0 w 81"/>
                    <a:gd name="T1" fmla="*/ 2147483646 h 84"/>
                    <a:gd name="T2" fmla="*/ 2147483646 w 81"/>
                    <a:gd name="T3" fmla="*/ 2147483646 h 84"/>
                    <a:gd name="T4" fmla="*/ 2147483646 w 81"/>
                    <a:gd name="T5" fmla="*/ 2147483646 h 84"/>
                    <a:gd name="T6" fmla="*/ 2147483646 w 81"/>
                    <a:gd name="T7" fmla="*/ 2147483646 h 84"/>
                    <a:gd name="T8" fmla="*/ 2147483646 w 81"/>
                    <a:gd name="T9" fmla="*/ 2147483646 h 84"/>
                    <a:gd name="T10" fmla="*/ 2147483646 w 81"/>
                    <a:gd name="T11" fmla="*/ 2147483646 h 84"/>
                    <a:gd name="T12" fmla="*/ 2147483646 w 81"/>
                    <a:gd name="T13" fmla="*/ 2147483646 h 84"/>
                    <a:gd name="T14" fmla="*/ 2147483646 w 81"/>
                    <a:gd name="T15" fmla="*/ 2147483646 h 84"/>
                    <a:gd name="T16" fmla="*/ 2147483646 w 81"/>
                    <a:gd name="T17" fmla="*/ 2147483646 h 84"/>
                    <a:gd name="T18" fmla="*/ 2147483646 w 81"/>
                    <a:gd name="T19" fmla="*/ 2147483646 h 84"/>
                    <a:gd name="T20" fmla="*/ 2147483646 w 81"/>
                    <a:gd name="T21" fmla="*/ 2147483646 h 84"/>
                    <a:gd name="T22" fmla="*/ 2147483646 w 81"/>
                    <a:gd name="T23" fmla="*/ 2147483646 h 84"/>
                    <a:gd name="T24" fmla="*/ 2147483646 w 81"/>
                    <a:gd name="T25" fmla="*/ 2147483646 h 84"/>
                    <a:gd name="T26" fmla="*/ 2147483646 w 81"/>
                    <a:gd name="T27" fmla="*/ 2147483646 h 84"/>
                    <a:gd name="T28" fmla="*/ 2147483646 w 81"/>
                    <a:gd name="T29" fmla="*/ 2147483646 h 84"/>
                    <a:gd name="T30" fmla="*/ 2147483646 w 81"/>
                    <a:gd name="T31" fmla="*/ 2147483646 h 84"/>
                    <a:gd name="T32" fmla="*/ 2147483646 w 81"/>
                    <a:gd name="T33" fmla="*/ 2147483646 h 84"/>
                    <a:gd name="T34" fmla="*/ 2147483646 w 81"/>
                    <a:gd name="T35" fmla="*/ 2147483646 h 84"/>
                    <a:gd name="T36" fmla="*/ 2147483646 w 81"/>
                    <a:gd name="T37" fmla="*/ 2147483646 h 84"/>
                    <a:gd name="T38" fmla="*/ 2147483646 w 81"/>
                    <a:gd name="T39" fmla="*/ 2147483646 h 84"/>
                    <a:gd name="T40" fmla="*/ 2147483646 w 81"/>
                    <a:gd name="T41" fmla="*/ 2147483646 h 84"/>
                    <a:gd name="T42" fmla="*/ 2147483646 w 81"/>
                    <a:gd name="T43" fmla="*/ 2147483646 h 84"/>
                    <a:gd name="T44" fmla="*/ 2147483646 w 81"/>
                    <a:gd name="T45" fmla="*/ 2147483646 h 84"/>
                    <a:gd name="T46" fmla="*/ 2147483646 w 81"/>
                    <a:gd name="T47" fmla="*/ 0 h 84"/>
                    <a:gd name="T48" fmla="*/ 2147483646 w 81"/>
                    <a:gd name="T49" fmla="*/ 2147483646 h 84"/>
                    <a:gd name="T50" fmla="*/ 2147483646 w 81"/>
                    <a:gd name="T51" fmla="*/ 2147483646 h 84"/>
                    <a:gd name="T52" fmla="*/ 2147483646 w 81"/>
                    <a:gd name="T53" fmla="*/ 2147483646 h 84"/>
                    <a:gd name="T54" fmla="*/ 2147483646 w 81"/>
                    <a:gd name="T55" fmla="*/ 2147483646 h 84"/>
                    <a:gd name="T56" fmla="*/ 2147483646 w 81"/>
                    <a:gd name="T57" fmla="*/ 2147483646 h 84"/>
                    <a:gd name="T58" fmla="*/ 2147483646 w 81"/>
                    <a:gd name="T59" fmla="*/ 2147483646 h 84"/>
                    <a:gd name="T60" fmla="*/ 2147483646 w 81"/>
                    <a:gd name="T61" fmla="*/ 2147483646 h 84"/>
                    <a:gd name="T62" fmla="*/ 2147483646 w 81"/>
                    <a:gd name="T63" fmla="*/ 2147483646 h 84"/>
                    <a:gd name="T64" fmla="*/ 2147483646 w 81"/>
                    <a:gd name="T65" fmla="*/ 2147483646 h 84"/>
                    <a:gd name="T66" fmla="*/ 0 w 81"/>
                    <a:gd name="T67" fmla="*/ 2147483646 h 8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81"/>
                    <a:gd name="T103" fmla="*/ 0 h 84"/>
                    <a:gd name="T104" fmla="*/ 81 w 81"/>
                    <a:gd name="T105" fmla="*/ 84 h 8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81" h="84">
                      <a:moveTo>
                        <a:pt x="0" y="45"/>
                      </a:moveTo>
                      <a:cubicBezTo>
                        <a:pt x="3" y="50"/>
                        <a:pt x="10" y="49"/>
                        <a:pt x="15" y="50"/>
                      </a:cubicBezTo>
                      <a:cubicBezTo>
                        <a:pt x="20" y="55"/>
                        <a:pt x="15" y="49"/>
                        <a:pt x="18" y="59"/>
                      </a:cubicBezTo>
                      <a:cubicBezTo>
                        <a:pt x="20" y="66"/>
                        <a:pt x="48" y="70"/>
                        <a:pt x="54" y="71"/>
                      </a:cubicBezTo>
                      <a:cubicBezTo>
                        <a:pt x="58" y="75"/>
                        <a:pt x="52" y="82"/>
                        <a:pt x="60" y="84"/>
                      </a:cubicBezTo>
                      <a:lnTo>
                        <a:pt x="67" y="80"/>
                      </a:lnTo>
                      <a:cubicBezTo>
                        <a:pt x="67" y="80"/>
                        <a:pt x="68" y="79"/>
                        <a:pt x="68" y="79"/>
                      </a:cubicBezTo>
                      <a:cubicBezTo>
                        <a:pt x="68" y="77"/>
                        <a:pt x="68" y="75"/>
                        <a:pt x="69" y="74"/>
                      </a:cubicBezTo>
                      <a:cubicBezTo>
                        <a:pt x="70" y="73"/>
                        <a:pt x="72" y="74"/>
                        <a:pt x="72" y="73"/>
                      </a:cubicBezTo>
                      <a:cubicBezTo>
                        <a:pt x="72" y="72"/>
                        <a:pt x="69" y="70"/>
                        <a:pt x="69" y="70"/>
                      </a:cubicBezTo>
                      <a:cubicBezTo>
                        <a:pt x="70" y="63"/>
                        <a:pt x="71" y="61"/>
                        <a:pt x="77" y="58"/>
                      </a:cubicBezTo>
                      <a:cubicBezTo>
                        <a:pt x="79" y="57"/>
                        <a:pt x="81" y="54"/>
                        <a:pt x="81" y="54"/>
                      </a:cubicBezTo>
                      <a:cubicBezTo>
                        <a:pt x="79" y="47"/>
                        <a:pt x="78" y="48"/>
                        <a:pt x="74" y="44"/>
                      </a:cubicBezTo>
                      <a:cubicBezTo>
                        <a:pt x="74" y="42"/>
                        <a:pt x="77" y="41"/>
                        <a:pt x="76" y="39"/>
                      </a:cubicBezTo>
                      <a:cubicBezTo>
                        <a:pt x="76" y="38"/>
                        <a:pt x="74" y="37"/>
                        <a:pt x="74" y="37"/>
                      </a:cubicBezTo>
                      <a:cubicBezTo>
                        <a:pt x="77" y="31"/>
                        <a:pt x="72" y="40"/>
                        <a:pt x="78" y="34"/>
                      </a:cubicBezTo>
                      <a:cubicBezTo>
                        <a:pt x="79" y="33"/>
                        <a:pt x="75" y="33"/>
                        <a:pt x="74" y="32"/>
                      </a:cubicBezTo>
                      <a:cubicBezTo>
                        <a:pt x="70" y="30"/>
                        <a:pt x="75" y="31"/>
                        <a:pt x="67" y="30"/>
                      </a:cubicBezTo>
                      <a:cubicBezTo>
                        <a:pt x="61" y="29"/>
                        <a:pt x="56" y="28"/>
                        <a:pt x="50" y="27"/>
                      </a:cubicBezTo>
                      <a:cubicBezTo>
                        <a:pt x="48" y="25"/>
                        <a:pt x="46" y="24"/>
                        <a:pt x="44" y="23"/>
                      </a:cubicBezTo>
                      <a:cubicBezTo>
                        <a:pt x="43" y="21"/>
                        <a:pt x="40" y="17"/>
                        <a:pt x="40" y="17"/>
                      </a:cubicBezTo>
                      <a:cubicBezTo>
                        <a:pt x="42" y="15"/>
                        <a:pt x="40" y="13"/>
                        <a:pt x="39" y="11"/>
                      </a:cubicBezTo>
                      <a:cubicBezTo>
                        <a:pt x="35" y="18"/>
                        <a:pt x="39" y="4"/>
                        <a:pt x="36" y="1"/>
                      </a:cubicBezTo>
                      <a:cubicBezTo>
                        <a:pt x="34" y="5"/>
                        <a:pt x="35" y="2"/>
                        <a:pt x="33" y="0"/>
                      </a:cubicBezTo>
                      <a:cubicBezTo>
                        <a:pt x="31" y="2"/>
                        <a:pt x="30" y="1"/>
                        <a:pt x="28" y="3"/>
                      </a:cubicBezTo>
                      <a:cubicBezTo>
                        <a:pt x="31" y="6"/>
                        <a:pt x="24" y="7"/>
                        <a:pt x="22" y="8"/>
                      </a:cubicBezTo>
                      <a:cubicBezTo>
                        <a:pt x="20" y="10"/>
                        <a:pt x="18" y="11"/>
                        <a:pt x="16" y="13"/>
                      </a:cubicBezTo>
                      <a:cubicBezTo>
                        <a:pt x="17" y="18"/>
                        <a:pt x="18" y="17"/>
                        <a:pt x="13" y="19"/>
                      </a:cubicBezTo>
                      <a:cubicBezTo>
                        <a:pt x="10" y="22"/>
                        <a:pt x="9" y="25"/>
                        <a:pt x="6" y="28"/>
                      </a:cubicBezTo>
                      <a:cubicBezTo>
                        <a:pt x="5" y="29"/>
                        <a:pt x="3" y="31"/>
                        <a:pt x="3" y="31"/>
                      </a:cubicBezTo>
                      <a:cubicBezTo>
                        <a:pt x="3" y="31"/>
                        <a:pt x="1" y="30"/>
                        <a:pt x="1" y="31"/>
                      </a:cubicBezTo>
                      <a:lnTo>
                        <a:pt x="7" y="37"/>
                      </a:lnTo>
                      <a:cubicBezTo>
                        <a:pt x="7" y="37"/>
                        <a:pt x="8" y="38"/>
                        <a:pt x="8" y="38"/>
                      </a:cubicBezTo>
                      <a:cubicBezTo>
                        <a:pt x="7" y="39"/>
                        <a:pt x="0" y="47"/>
                        <a:pt x="0" y="45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0" name="Лукояновский"/>
                <p:cNvSpPr>
                  <a:spLocks/>
                </p:cNvSpPr>
                <p:nvPr/>
              </p:nvSpPr>
              <p:spPr bwMode="auto">
                <a:xfrm>
                  <a:off x="2911277" y="5925171"/>
                  <a:ext cx="1028700" cy="1028700"/>
                </a:xfrm>
                <a:custGeom>
                  <a:avLst/>
                  <a:gdLst>
                    <a:gd name="T0" fmla="*/ 0 w 108"/>
                    <a:gd name="T1" fmla="*/ 2147483646 h 108"/>
                    <a:gd name="T2" fmla="*/ 2147483646 w 108"/>
                    <a:gd name="T3" fmla="*/ 2147483646 h 108"/>
                    <a:gd name="T4" fmla="*/ 2147483646 w 108"/>
                    <a:gd name="T5" fmla="*/ 2147483646 h 108"/>
                    <a:gd name="T6" fmla="*/ 2147483646 w 108"/>
                    <a:gd name="T7" fmla="*/ 2147483646 h 108"/>
                    <a:gd name="T8" fmla="*/ 2147483646 w 108"/>
                    <a:gd name="T9" fmla="*/ 2147483646 h 108"/>
                    <a:gd name="T10" fmla="*/ 2147483646 w 108"/>
                    <a:gd name="T11" fmla="*/ 2147483646 h 108"/>
                    <a:gd name="T12" fmla="*/ 2147483646 w 108"/>
                    <a:gd name="T13" fmla="*/ 2147483646 h 108"/>
                    <a:gd name="T14" fmla="*/ 2147483646 w 108"/>
                    <a:gd name="T15" fmla="*/ 2147483646 h 108"/>
                    <a:gd name="T16" fmla="*/ 2147483646 w 108"/>
                    <a:gd name="T17" fmla="*/ 2147483646 h 108"/>
                    <a:gd name="T18" fmla="*/ 2147483646 w 108"/>
                    <a:gd name="T19" fmla="*/ 2147483646 h 108"/>
                    <a:gd name="T20" fmla="*/ 2147483646 w 108"/>
                    <a:gd name="T21" fmla="*/ 2147483646 h 108"/>
                    <a:gd name="T22" fmla="*/ 2147483646 w 108"/>
                    <a:gd name="T23" fmla="*/ 2147483646 h 108"/>
                    <a:gd name="T24" fmla="*/ 2147483646 w 108"/>
                    <a:gd name="T25" fmla="*/ 2147483646 h 108"/>
                    <a:gd name="T26" fmla="*/ 2147483646 w 108"/>
                    <a:gd name="T27" fmla="*/ 2147483646 h 108"/>
                    <a:gd name="T28" fmla="*/ 2147483646 w 108"/>
                    <a:gd name="T29" fmla="*/ 2147483646 h 108"/>
                    <a:gd name="T30" fmla="*/ 2147483646 w 108"/>
                    <a:gd name="T31" fmla="*/ 2147483646 h 108"/>
                    <a:gd name="T32" fmla="*/ 2147483646 w 108"/>
                    <a:gd name="T33" fmla="*/ 2147483646 h 108"/>
                    <a:gd name="T34" fmla="*/ 2147483646 w 108"/>
                    <a:gd name="T35" fmla="*/ 2147483646 h 108"/>
                    <a:gd name="T36" fmla="*/ 2147483646 w 108"/>
                    <a:gd name="T37" fmla="*/ 2147483646 h 108"/>
                    <a:gd name="T38" fmla="*/ 2147483646 w 108"/>
                    <a:gd name="T39" fmla="*/ 2147483646 h 108"/>
                    <a:gd name="T40" fmla="*/ 2147483646 w 108"/>
                    <a:gd name="T41" fmla="*/ 2147483646 h 108"/>
                    <a:gd name="T42" fmla="*/ 2147483646 w 108"/>
                    <a:gd name="T43" fmla="*/ 2147483646 h 108"/>
                    <a:gd name="T44" fmla="*/ 2147483646 w 108"/>
                    <a:gd name="T45" fmla="*/ 2147483646 h 108"/>
                    <a:gd name="T46" fmla="*/ 2147483646 w 108"/>
                    <a:gd name="T47" fmla="*/ 2147483646 h 108"/>
                    <a:gd name="T48" fmla="*/ 2147483646 w 108"/>
                    <a:gd name="T49" fmla="*/ 2147483646 h 108"/>
                    <a:gd name="T50" fmla="*/ 2147483646 w 108"/>
                    <a:gd name="T51" fmla="*/ 2147483646 h 108"/>
                    <a:gd name="T52" fmla="*/ 2147483646 w 108"/>
                    <a:gd name="T53" fmla="*/ 2147483646 h 108"/>
                    <a:gd name="T54" fmla="*/ 2147483646 w 108"/>
                    <a:gd name="T55" fmla="*/ 2147483646 h 108"/>
                    <a:gd name="T56" fmla="*/ 2147483646 w 108"/>
                    <a:gd name="T57" fmla="*/ 2147483646 h 108"/>
                    <a:gd name="T58" fmla="*/ 2147483646 w 108"/>
                    <a:gd name="T59" fmla="*/ 0 h 108"/>
                    <a:gd name="T60" fmla="*/ 2147483646 w 108"/>
                    <a:gd name="T61" fmla="*/ 2147483646 h 108"/>
                    <a:gd name="T62" fmla="*/ 2147483646 w 108"/>
                    <a:gd name="T63" fmla="*/ 2147483646 h 108"/>
                    <a:gd name="T64" fmla="*/ 2147483646 w 108"/>
                    <a:gd name="T65" fmla="*/ 2147483646 h 108"/>
                    <a:gd name="T66" fmla="*/ 2147483646 w 108"/>
                    <a:gd name="T67" fmla="*/ 2147483646 h 108"/>
                    <a:gd name="T68" fmla="*/ 2147483646 w 108"/>
                    <a:gd name="T69" fmla="*/ 2147483646 h 108"/>
                    <a:gd name="T70" fmla="*/ 2147483646 w 108"/>
                    <a:gd name="T71" fmla="*/ 2147483646 h 108"/>
                    <a:gd name="T72" fmla="*/ 2147483646 w 108"/>
                    <a:gd name="T73" fmla="*/ 2147483646 h 108"/>
                    <a:gd name="T74" fmla="*/ 2147483646 w 108"/>
                    <a:gd name="T75" fmla="*/ 2147483646 h 108"/>
                    <a:gd name="T76" fmla="*/ 2147483646 w 108"/>
                    <a:gd name="T77" fmla="*/ 2147483646 h 108"/>
                    <a:gd name="T78" fmla="*/ 2147483646 w 108"/>
                    <a:gd name="T79" fmla="*/ 2147483646 h 108"/>
                    <a:gd name="T80" fmla="*/ 2147483646 w 108"/>
                    <a:gd name="T81" fmla="*/ 2147483646 h 108"/>
                    <a:gd name="T82" fmla="*/ 2147483646 w 108"/>
                    <a:gd name="T83" fmla="*/ 2147483646 h 108"/>
                    <a:gd name="T84" fmla="*/ 2147483646 w 108"/>
                    <a:gd name="T85" fmla="*/ 2147483646 h 108"/>
                    <a:gd name="T86" fmla="*/ 2147483646 w 108"/>
                    <a:gd name="T87" fmla="*/ 2147483646 h 108"/>
                    <a:gd name="T88" fmla="*/ 2147483646 w 108"/>
                    <a:gd name="T89" fmla="*/ 2147483646 h 108"/>
                    <a:gd name="T90" fmla="*/ 0 w 108"/>
                    <a:gd name="T91" fmla="*/ 2147483646 h 108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08"/>
                    <a:gd name="T139" fmla="*/ 0 h 108"/>
                    <a:gd name="T140" fmla="*/ 108 w 108"/>
                    <a:gd name="T141" fmla="*/ 108 h 108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08" h="108">
                      <a:moveTo>
                        <a:pt x="0" y="83"/>
                      </a:moveTo>
                      <a:cubicBezTo>
                        <a:pt x="1" y="86"/>
                        <a:pt x="2" y="86"/>
                        <a:pt x="5" y="87"/>
                      </a:cubicBezTo>
                      <a:cubicBezTo>
                        <a:pt x="10" y="105"/>
                        <a:pt x="5" y="98"/>
                        <a:pt x="15" y="108"/>
                      </a:cubicBezTo>
                      <a:cubicBezTo>
                        <a:pt x="18" y="105"/>
                        <a:pt x="17" y="103"/>
                        <a:pt x="16" y="98"/>
                      </a:cubicBezTo>
                      <a:cubicBezTo>
                        <a:pt x="17" y="97"/>
                        <a:pt x="19" y="97"/>
                        <a:pt x="20" y="96"/>
                      </a:cubicBezTo>
                      <a:cubicBezTo>
                        <a:pt x="21" y="95"/>
                        <a:pt x="21" y="93"/>
                        <a:pt x="22" y="92"/>
                      </a:cubicBezTo>
                      <a:cubicBezTo>
                        <a:pt x="24" y="94"/>
                        <a:pt x="24" y="94"/>
                        <a:pt x="30" y="92"/>
                      </a:cubicBezTo>
                      <a:cubicBezTo>
                        <a:pt x="33" y="91"/>
                        <a:pt x="36" y="86"/>
                        <a:pt x="40" y="84"/>
                      </a:cubicBezTo>
                      <a:cubicBezTo>
                        <a:pt x="39" y="82"/>
                        <a:pt x="38" y="81"/>
                        <a:pt x="36" y="80"/>
                      </a:cubicBezTo>
                      <a:cubicBezTo>
                        <a:pt x="37" y="78"/>
                        <a:pt x="38" y="77"/>
                        <a:pt x="40" y="76"/>
                      </a:cubicBezTo>
                      <a:cubicBezTo>
                        <a:pt x="39" y="75"/>
                        <a:pt x="37" y="72"/>
                        <a:pt x="37" y="72"/>
                      </a:cubicBezTo>
                      <a:cubicBezTo>
                        <a:pt x="41" y="68"/>
                        <a:pt x="43" y="67"/>
                        <a:pt x="49" y="66"/>
                      </a:cubicBezTo>
                      <a:cubicBezTo>
                        <a:pt x="52" y="63"/>
                        <a:pt x="53" y="60"/>
                        <a:pt x="57" y="58"/>
                      </a:cubicBezTo>
                      <a:cubicBezTo>
                        <a:pt x="61" y="59"/>
                        <a:pt x="61" y="59"/>
                        <a:pt x="64" y="61"/>
                      </a:cubicBezTo>
                      <a:cubicBezTo>
                        <a:pt x="69" y="59"/>
                        <a:pt x="67" y="60"/>
                        <a:pt x="69" y="57"/>
                      </a:cubicBezTo>
                      <a:cubicBezTo>
                        <a:pt x="70" y="45"/>
                        <a:pt x="68" y="48"/>
                        <a:pt x="78" y="50"/>
                      </a:cubicBezTo>
                      <a:cubicBezTo>
                        <a:pt x="79" y="52"/>
                        <a:pt x="80" y="53"/>
                        <a:pt x="81" y="56"/>
                      </a:cubicBezTo>
                      <a:cubicBezTo>
                        <a:pt x="84" y="55"/>
                        <a:pt x="85" y="53"/>
                        <a:pt x="88" y="52"/>
                      </a:cubicBezTo>
                      <a:cubicBezTo>
                        <a:pt x="89" y="51"/>
                        <a:pt x="86" y="48"/>
                        <a:pt x="86" y="48"/>
                      </a:cubicBezTo>
                      <a:cubicBezTo>
                        <a:pt x="87" y="45"/>
                        <a:pt x="95" y="44"/>
                        <a:pt x="95" y="44"/>
                      </a:cubicBezTo>
                      <a:cubicBezTo>
                        <a:pt x="98" y="41"/>
                        <a:pt x="101" y="40"/>
                        <a:pt x="104" y="37"/>
                      </a:cubicBezTo>
                      <a:cubicBezTo>
                        <a:pt x="105" y="36"/>
                        <a:pt x="108" y="33"/>
                        <a:pt x="108" y="33"/>
                      </a:cubicBezTo>
                      <a:cubicBezTo>
                        <a:pt x="104" y="31"/>
                        <a:pt x="104" y="27"/>
                        <a:pt x="103" y="22"/>
                      </a:cubicBezTo>
                      <a:cubicBezTo>
                        <a:pt x="99" y="23"/>
                        <a:pt x="96" y="24"/>
                        <a:pt x="92" y="23"/>
                      </a:cubicBezTo>
                      <a:cubicBezTo>
                        <a:pt x="90" y="21"/>
                        <a:pt x="87" y="18"/>
                        <a:pt x="87" y="18"/>
                      </a:cubicBezTo>
                      <a:cubicBezTo>
                        <a:pt x="86" y="9"/>
                        <a:pt x="83" y="12"/>
                        <a:pt x="75" y="10"/>
                      </a:cubicBezTo>
                      <a:cubicBezTo>
                        <a:pt x="72" y="7"/>
                        <a:pt x="66" y="5"/>
                        <a:pt x="62" y="4"/>
                      </a:cubicBezTo>
                      <a:cubicBezTo>
                        <a:pt x="61" y="3"/>
                        <a:pt x="59" y="1"/>
                        <a:pt x="59" y="1"/>
                      </a:cubicBezTo>
                      <a:cubicBezTo>
                        <a:pt x="58" y="2"/>
                        <a:pt x="56" y="4"/>
                        <a:pt x="56" y="4"/>
                      </a:cubicBezTo>
                      <a:cubicBezTo>
                        <a:pt x="52" y="3"/>
                        <a:pt x="46" y="0"/>
                        <a:pt x="46" y="0"/>
                      </a:cubicBezTo>
                      <a:cubicBezTo>
                        <a:pt x="43" y="1"/>
                        <a:pt x="37" y="6"/>
                        <a:pt x="37" y="6"/>
                      </a:cubicBezTo>
                      <a:cubicBezTo>
                        <a:pt x="36" y="9"/>
                        <a:pt x="40" y="16"/>
                        <a:pt x="40" y="16"/>
                      </a:cubicBezTo>
                      <a:cubicBezTo>
                        <a:pt x="39" y="18"/>
                        <a:pt x="38" y="18"/>
                        <a:pt x="36" y="20"/>
                      </a:cubicBezTo>
                      <a:cubicBezTo>
                        <a:pt x="33" y="19"/>
                        <a:pt x="33" y="17"/>
                        <a:pt x="31" y="15"/>
                      </a:cubicBezTo>
                      <a:cubicBezTo>
                        <a:pt x="30" y="13"/>
                        <a:pt x="27" y="11"/>
                        <a:pt x="27" y="11"/>
                      </a:cubicBezTo>
                      <a:cubicBezTo>
                        <a:pt x="23" y="12"/>
                        <a:pt x="23" y="12"/>
                        <a:pt x="21" y="15"/>
                      </a:cubicBezTo>
                      <a:cubicBezTo>
                        <a:pt x="22" y="22"/>
                        <a:pt x="20" y="27"/>
                        <a:pt x="15" y="32"/>
                      </a:cubicBezTo>
                      <a:lnTo>
                        <a:pt x="9" y="38"/>
                      </a:lnTo>
                      <a:cubicBezTo>
                        <a:pt x="9" y="38"/>
                        <a:pt x="8" y="39"/>
                        <a:pt x="8" y="39"/>
                      </a:cubicBezTo>
                      <a:cubicBezTo>
                        <a:pt x="10" y="41"/>
                        <a:pt x="11" y="41"/>
                        <a:pt x="8" y="44"/>
                      </a:cubicBezTo>
                      <a:lnTo>
                        <a:pt x="13" y="51"/>
                      </a:lnTo>
                      <a:cubicBezTo>
                        <a:pt x="13" y="51"/>
                        <a:pt x="14" y="52"/>
                        <a:pt x="14" y="52"/>
                      </a:cubicBezTo>
                      <a:cubicBezTo>
                        <a:pt x="13" y="60"/>
                        <a:pt x="9" y="61"/>
                        <a:pt x="4" y="66"/>
                      </a:cubicBezTo>
                      <a:cubicBezTo>
                        <a:pt x="3" y="69"/>
                        <a:pt x="6" y="75"/>
                        <a:pt x="6" y="75"/>
                      </a:cubicBezTo>
                      <a:cubicBezTo>
                        <a:pt x="5" y="76"/>
                        <a:pt x="3" y="77"/>
                        <a:pt x="2" y="78"/>
                      </a:cubicBezTo>
                      <a:cubicBezTo>
                        <a:pt x="1" y="80"/>
                        <a:pt x="0" y="83"/>
                        <a:pt x="0" y="83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1" name="Починковский"/>
                <p:cNvSpPr>
                  <a:spLocks/>
                </p:cNvSpPr>
                <p:nvPr/>
              </p:nvSpPr>
              <p:spPr bwMode="auto">
                <a:xfrm>
                  <a:off x="3054152" y="6382371"/>
                  <a:ext cx="1066800" cy="838200"/>
                </a:xfrm>
                <a:custGeom>
                  <a:avLst/>
                  <a:gdLst>
                    <a:gd name="T0" fmla="*/ 0 w 112"/>
                    <a:gd name="T1" fmla="*/ 2147483646 h 88"/>
                    <a:gd name="T2" fmla="*/ 2147483646 w 112"/>
                    <a:gd name="T3" fmla="*/ 2147483646 h 88"/>
                    <a:gd name="T4" fmla="*/ 2147483646 w 112"/>
                    <a:gd name="T5" fmla="*/ 2147483646 h 88"/>
                    <a:gd name="T6" fmla="*/ 2147483646 w 112"/>
                    <a:gd name="T7" fmla="*/ 2147483646 h 88"/>
                    <a:gd name="T8" fmla="*/ 2147483646 w 112"/>
                    <a:gd name="T9" fmla="*/ 2147483646 h 88"/>
                    <a:gd name="T10" fmla="*/ 2147483646 w 112"/>
                    <a:gd name="T11" fmla="*/ 2147483646 h 88"/>
                    <a:gd name="T12" fmla="*/ 2147483646 w 112"/>
                    <a:gd name="T13" fmla="*/ 2147483646 h 88"/>
                    <a:gd name="T14" fmla="*/ 2147483646 w 112"/>
                    <a:gd name="T15" fmla="*/ 2147483646 h 88"/>
                    <a:gd name="T16" fmla="*/ 2147483646 w 112"/>
                    <a:gd name="T17" fmla="*/ 2147483646 h 88"/>
                    <a:gd name="T18" fmla="*/ 2147483646 w 112"/>
                    <a:gd name="T19" fmla="*/ 2147483646 h 88"/>
                    <a:gd name="T20" fmla="*/ 2147483646 w 112"/>
                    <a:gd name="T21" fmla="*/ 2147483646 h 88"/>
                    <a:gd name="T22" fmla="*/ 2147483646 w 112"/>
                    <a:gd name="T23" fmla="*/ 2147483646 h 88"/>
                    <a:gd name="T24" fmla="*/ 2147483646 w 112"/>
                    <a:gd name="T25" fmla="*/ 2147483646 h 88"/>
                    <a:gd name="T26" fmla="*/ 2147483646 w 112"/>
                    <a:gd name="T27" fmla="*/ 2147483646 h 88"/>
                    <a:gd name="T28" fmla="*/ 2147483646 w 112"/>
                    <a:gd name="T29" fmla="*/ 2147483646 h 88"/>
                    <a:gd name="T30" fmla="*/ 2147483646 w 112"/>
                    <a:gd name="T31" fmla="*/ 2147483646 h 88"/>
                    <a:gd name="T32" fmla="*/ 2147483646 w 112"/>
                    <a:gd name="T33" fmla="*/ 2147483646 h 88"/>
                    <a:gd name="T34" fmla="*/ 2147483646 w 112"/>
                    <a:gd name="T35" fmla="*/ 2147483646 h 88"/>
                    <a:gd name="T36" fmla="*/ 2147483646 w 112"/>
                    <a:gd name="T37" fmla="*/ 2147483646 h 88"/>
                    <a:gd name="T38" fmla="*/ 2147483646 w 112"/>
                    <a:gd name="T39" fmla="*/ 2147483646 h 88"/>
                    <a:gd name="T40" fmla="*/ 2147483646 w 112"/>
                    <a:gd name="T41" fmla="*/ 2147483646 h 88"/>
                    <a:gd name="T42" fmla="*/ 2147483646 w 112"/>
                    <a:gd name="T43" fmla="*/ 2147483646 h 88"/>
                    <a:gd name="T44" fmla="*/ 2147483646 w 112"/>
                    <a:gd name="T45" fmla="*/ 2147483646 h 88"/>
                    <a:gd name="T46" fmla="*/ 2147483646 w 112"/>
                    <a:gd name="T47" fmla="*/ 2147483646 h 88"/>
                    <a:gd name="T48" fmla="*/ 2147483646 w 112"/>
                    <a:gd name="T49" fmla="*/ 2147483646 h 88"/>
                    <a:gd name="T50" fmla="*/ 2147483646 w 112"/>
                    <a:gd name="T51" fmla="*/ 2147483646 h 88"/>
                    <a:gd name="T52" fmla="*/ 2147483646 w 112"/>
                    <a:gd name="T53" fmla="*/ 2147483646 h 88"/>
                    <a:gd name="T54" fmla="*/ 2147483646 w 112"/>
                    <a:gd name="T55" fmla="*/ 2147483646 h 88"/>
                    <a:gd name="T56" fmla="*/ 2147483646 w 112"/>
                    <a:gd name="T57" fmla="*/ 0 h 88"/>
                    <a:gd name="T58" fmla="*/ 2147483646 w 112"/>
                    <a:gd name="T59" fmla="*/ 2147483646 h 88"/>
                    <a:gd name="T60" fmla="*/ 2147483646 w 112"/>
                    <a:gd name="T61" fmla="*/ 2147483646 h 88"/>
                    <a:gd name="T62" fmla="*/ 2147483646 w 112"/>
                    <a:gd name="T63" fmla="*/ 2147483646 h 88"/>
                    <a:gd name="T64" fmla="*/ 2147483646 w 112"/>
                    <a:gd name="T65" fmla="*/ 2147483646 h 88"/>
                    <a:gd name="T66" fmla="*/ 2147483646 w 112"/>
                    <a:gd name="T67" fmla="*/ 2147483646 h 88"/>
                    <a:gd name="T68" fmla="*/ 2147483646 w 112"/>
                    <a:gd name="T69" fmla="*/ 2147483646 h 88"/>
                    <a:gd name="T70" fmla="*/ 2147483646 w 112"/>
                    <a:gd name="T71" fmla="*/ 2147483646 h 88"/>
                    <a:gd name="T72" fmla="*/ 2147483646 w 112"/>
                    <a:gd name="T73" fmla="*/ 2147483646 h 88"/>
                    <a:gd name="T74" fmla="*/ 2147483646 w 112"/>
                    <a:gd name="T75" fmla="*/ 2147483646 h 88"/>
                    <a:gd name="T76" fmla="*/ 2147483646 w 112"/>
                    <a:gd name="T77" fmla="*/ 2147483646 h 88"/>
                    <a:gd name="T78" fmla="*/ 2147483646 w 112"/>
                    <a:gd name="T79" fmla="*/ 2147483646 h 88"/>
                    <a:gd name="T80" fmla="*/ 0 w 112"/>
                    <a:gd name="T81" fmla="*/ 2147483646 h 88"/>
                    <a:gd name="T82" fmla="*/ 2147483646 w 112"/>
                    <a:gd name="T83" fmla="*/ 2147483646 h 88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12"/>
                    <a:gd name="T127" fmla="*/ 0 h 88"/>
                    <a:gd name="T128" fmla="*/ 112 w 112"/>
                    <a:gd name="T129" fmla="*/ 88 h 88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12" h="88">
                      <a:moveTo>
                        <a:pt x="0" y="59"/>
                      </a:moveTo>
                      <a:cubicBezTo>
                        <a:pt x="5" y="64"/>
                        <a:pt x="5" y="64"/>
                        <a:pt x="15" y="65"/>
                      </a:cubicBezTo>
                      <a:cubicBezTo>
                        <a:pt x="21" y="67"/>
                        <a:pt x="22" y="73"/>
                        <a:pt x="27" y="76"/>
                      </a:cubicBezTo>
                      <a:cubicBezTo>
                        <a:pt x="31" y="76"/>
                        <a:pt x="34" y="76"/>
                        <a:pt x="38" y="75"/>
                      </a:cubicBezTo>
                      <a:cubicBezTo>
                        <a:pt x="41" y="75"/>
                        <a:pt x="43" y="69"/>
                        <a:pt x="43" y="69"/>
                      </a:cubicBezTo>
                      <a:cubicBezTo>
                        <a:pt x="45" y="70"/>
                        <a:pt x="49" y="73"/>
                        <a:pt x="49" y="73"/>
                      </a:cubicBezTo>
                      <a:cubicBezTo>
                        <a:pt x="48" y="77"/>
                        <a:pt x="49" y="80"/>
                        <a:pt x="46" y="83"/>
                      </a:cubicBezTo>
                      <a:cubicBezTo>
                        <a:pt x="48" y="85"/>
                        <a:pt x="54" y="83"/>
                        <a:pt x="54" y="83"/>
                      </a:cubicBezTo>
                      <a:cubicBezTo>
                        <a:pt x="55" y="82"/>
                        <a:pt x="59" y="80"/>
                        <a:pt x="59" y="80"/>
                      </a:cubicBezTo>
                      <a:cubicBezTo>
                        <a:pt x="65" y="81"/>
                        <a:pt x="66" y="85"/>
                        <a:pt x="71" y="87"/>
                      </a:cubicBezTo>
                      <a:cubicBezTo>
                        <a:pt x="82" y="86"/>
                        <a:pt x="84" y="85"/>
                        <a:pt x="93" y="88"/>
                      </a:cubicBezTo>
                      <a:cubicBezTo>
                        <a:pt x="98" y="87"/>
                        <a:pt x="100" y="87"/>
                        <a:pt x="102" y="83"/>
                      </a:cubicBezTo>
                      <a:cubicBezTo>
                        <a:pt x="99" y="78"/>
                        <a:pt x="97" y="75"/>
                        <a:pt x="93" y="71"/>
                      </a:cubicBezTo>
                      <a:cubicBezTo>
                        <a:pt x="91" y="69"/>
                        <a:pt x="87" y="67"/>
                        <a:pt x="87" y="67"/>
                      </a:cubicBezTo>
                      <a:cubicBezTo>
                        <a:pt x="89" y="65"/>
                        <a:pt x="91" y="64"/>
                        <a:pt x="93" y="62"/>
                      </a:cubicBezTo>
                      <a:cubicBezTo>
                        <a:pt x="92" y="60"/>
                        <a:pt x="95" y="56"/>
                        <a:pt x="95" y="56"/>
                      </a:cubicBezTo>
                      <a:cubicBezTo>
                        <a:pt x="96" y="53"/>
                        <a:pt x="91" y="46"/>
                        <a:pt x="91" y="46"/>
                      </a:cubicBezTo>
                      <a:cubicBezTo>
                        <a:pt x="90" y="39"/>
                        <a:pt x="90" y="33"/>
                        <a:pt x="97" y="30"/>
                      </a:cubicBezTo>
                      <a:cubicBezTo>
                        <a:pt x="101" y="31"/>
                        <a:pt x="107" y="35"/>
                        <a:pt x="107" y="35"/>
                      </a:cubicBezTo>
                      <a:cubicBezTo>
                        <a:pt x="112" y="33"/>
                        <a:pt x="110" y="29"/>
                        <a:pt x="112" y="24"/>
                      </a:cubicBezTo>
                      <a:cubicBezTo>
                        <a:pt x="110" y="22"/>
                        <a:pt x="108" y="24"/>
                        <a:pt x="106" y="22"/>
                      </a:cubicBezTo>
                      <a:cubicBezTo>
                        <a:pt x="107" y="19"/>
                        <a:pt x="107" y="18"/>
                        <a:pt x="105" y="16"/>
                      </a:cubicBezTo>
                      <a:cubicBezTo>
                        <a:pt x="102" y="19"/>
                        <a:pt x="104" y="18"/>
                        <a:pt x="101" y="19"/>
                      </a:cubicBezTo>
                      <a:cubicBezTo>
                        <a:pt x="97" y="17"/>
                        <a:pt x="97" y="16"/>
                        <a:pt x="94" y="19"/>
                      </a:cubicBezTo>
                      <a:cubicBezTo>
                        <a:pt x="92" y="14"/>
                        <a:pt x="91" y="11"/>
                        <a:pt x="86" y="9"/>
                      </a:cubicBezTo>
                      <a:cubicBezTo>
                        <a:pt x="81" y="10"/>
                        <a:pt x="82" y="10"/>
                        <a:pt x="77" y="7"/>
                      </a:cubicBezTo>
                      <a:cubicBezTo>
                        <a:pt x="75" y="6"/>
                        <a:pt x="73" y="3"/>
                        <a:pt x="73" y="3"/>
                      </a:cubicBezTo>
                      <a:cubicBezTo>
                        <a:pt x="71" y="5"/>
                        <a:pt x="70" y="7"/>
                        <a:pt x="67" y="8"/>
                      </a:cubicBezTo>
                      <a:cubicBezTo>
                        <a:pt x="62" y="3"/>
                        <a:pt x="62" y="2"/>
                        <a:pt x="55" y="0"/>
                      </a:cubicBezTo>
                      <a:cubicBezTo>
                        <a:pt x="50" y="5"/>
                        <a:pt x="55" y="11"/>
                        <a:pt x="49" y="14"/>
                      </a:cubicBezTo>
                      <a:cubicBezTo>
                        <a:pt x="48" y="13"/>
                        <a:pt x="45" y="10"/>
                        <a:pt x="45" y="10"/>
                      </a:cubicBezTo>
                      <a:cubicBezTo>
                        <a:pt x="39" y="12"/>
                        <a:pt x="36" y="17"/>
                        <a:pt x="30" y="19"/>
                      </a:cubicBezTo>
                      <a:lnTo>
                        <a:pt x="23" y="23"/>
                      </a:lnTo>
                      <a:cubicBezTo>
                        <a:pt x="23" y="23"/>
                        <a:pt x="22" y="24"/>
                        <a:pt x="22" y="24"/>
                      </a:cubicBezTo>
                      <a:cubicBezTo>
                        <a:pt x="23" y="25"/>
                        <a:pt x="25" y="27"/>
                        <a:pt x="25" y="27"/>
                      </a:cubicBezTo>
                      <a:cubicBezTo>
                        <a:pt x="24" y="28"/>
                        <a:pt x="21" y="31"/>
                        <a:pt x="21" y="31"/>
                      </a:cubicBezTo>
                      <a:cubicBezTo>
                        <a:pt x="22" y="33"/>
                        <a:pt x="25" y="36"/>
                        <a:pt x="25" y="36"/>
                      </a:cubicBezTo>
                      <a:cubicBezTo>
                        <a:pt x="22" y="39"/>
                        <a:pt x="20" y="41"/>
                        <a:pt x="17" y="43"/>
                      </a:cubicBezTo>
                      <a:cubicBezTo>
                        <a:pt x="15" y="44"/>
                        <a:pt x="12" y="46"/>
                        <a:pt x="12" y="46"/>
                      </a:cubicBezTo>
                      <a:cubicBezTo>
                        <a:pt x="3" y="44"/>
                        <a:pt x="9" y="47"/>
                        <a:pt x="1" y="50"/>
                      </a:cubicBezTo>
                      <a:lnTo>
                        <a:pt x="0" y="60"/>
                      </a:lnTo>
                      <a:cubicBezTo>
                        <a:pt x="0" y="60"/>
                        <a:pt x="1" y="61"/>
                        <a:pt x="1" y="61"/>
                      </a:cubicBezTo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2" name="Павловский"/>
                <p:cNvSpPr>
                  <a:spLocks/>
                </p:cNvSpPr>
                <p:nvPr/>
              </p:nvSpPr>
              <p:spPr bwMode="auto">
                <a:xfrm>
                  <a:off x="1596827" y="4086846"/>
                  <a:ext cx="762000" cy="685800"/>
                </a:xfrm>
                <a:custGeom>
                  <a:avLst/>
                  <a:gdLst>
                    <a:gd name="T0" fmla="*/ 2147483646 w 80"/>
                    <a:gd name="T1" fmla="*/ 2147483646 h 72"/>
                    <a:gd name="T2" fmla="*/ 2147483646 w 80"/>
                    <a:gd name="T3" fmla="*/ 2147483646 h 72"/>
                    <a:gd name="T4" fmla="*/ 2147483646 w 80"/>
                    <a:gd name="T5" fmla="*/ 2147483646 h 72"/>
                    <a:gd name="T6" fmla="*/ 2147483646 w 80"/>
                    <a:gd name="T7" fmla="*/ 0 h 72"/>
                    <a:gd name="T8" fmla="*/ 2147483646 w 80"/>
                    <a:gd name="T9" fmla="*/ 2147483646 h 72"/>
                    <a:gd name="T10" fmla="*/ 2147483646 w 80"/>
                    <a:gd name="T11" fmla="*/ 2147483646 h 72"/>
                    <a:gd name="T12" fmla="*/ 2147483646 w 80"/>
                    <a:gd name="T13" fmla="*/ 2147483646 h 72"/>
                    <a:gd name="T14" fmla="*/ 2147483646 w 80"/>
                    <a:gd name="T15" fmla="*/ 2147483646 h 72"/>
                    <a:gd name="T16" fmla="*/ 2147483646 w 80"/>
                    <a:gd name="T17" fmla="*/ 2147483646 h 72"/>
                    <a:gd name="T18" fmla="*/ 2147483646 w 80"/>
                    <a:gd name="T19" fmla="*/ 2147483646 h 72"/>
                    <a:gd name="T20" fmla="*/ 2147483646 w 80"/>
                    <a:gd name="T21" fmla="*/ 2147483646 h 72"/>
                    <a:gd name="T22" fmla="*/ 2147483646 w 80"/>
                    <a:gd name="T23" fmla="*/ 2147483646 h 72"/>
                    <a:gd name="T24" fmla="*/ 2147483646 w 80"/>
                    <a:gd name="T25" fmla="*/ 2147483646 h 72"/>
                    <a:gd name="T26" fmla="*/ 2147483646 w 80"/>
                    <a:gd name="T27" fmla="*/ 2147483646 h 72"/>
                    <a:gd name="T28" fmla="*/ 2147483646 w 80"/>
                    <a:gd name="T29" fmla="*/ 2147483646 h 72"/>
                    <a:gd name="T30" fmla="*/ 2147483646 w 80"/>
                    <a:gd name="T31" fmla="*/ 2147483646 h 72"/>
                    <a:gd name="T32" fmla="*/ 2147483646 w 80"/>
                    <a:gd name="T33" fmla="*/ 2147483646 h 72"/>
                    <a:gd name="T34" fmla="*/ 2147483646 w 80"/>
                    <a:gd name="T35" fmla="*/ 2147483646 h 72"/>
                    <a:gd name="T36" fmla="*/ 2147483646 w 80"/>
                    <a:gd name="T37" fmla="*/ 2147483646 h 72"/>
                    <a:gd name="T38" fmla="*/ 2147483646 w 80"/>
                    <a:gd name="T39" fmla="*/ 2147483646 h 72"/>
                    <a:gd name="T40" fmla="*/ 2147483646 w 80"/>
                    <a:gd name="T41" fmla="*/ 2147483646 h 72"/>
                    <a:gd name="T42" fmla="*/ 2147483646 w 80"/>
                    <a:gd name="T43" fmla="*/ 2147483646 h 72"/>
                    <a:gd name="T44" fmla="*/ 2147483646 w 80"/>
                    <a:gd name="T45" fmla="*/ 2147483646 h 72"/>
                    <a:gd name="T46" fmla="*/ 2147483646 w 80"/>
                    <a:gd name="T47" fmla="*/ 2147483646 h 72"/>
                    <a:gd name="T48" fmla="*/ 2147483646 w 80"/>
                    <a:gd name="T49" fmla="*/ 2147483646 h 72"/>
                    <a:gd name="T50" fmla="*/ 2147483646 w 80"/>
                    <a:gd name="T51" fmla="*/ 2147483646 h 72"/>
                    <a:gd name="T52" fmla="*/ 2147483646 w 80"/>
                    <a:gd name="T53" fmla="*/ 2147483646 h 72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80"/>
                    <a:gd name="T82" fmla="*/ 0 h 72"/>
                    <a:gd name="T83" fmla="*/ 80 w 80"/>
                    <a:gd name="T84" fmla="*/ 72 h 72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80" h="72">
                      <a:moveTo>
                        <a:pt x="22" y="7"/>
                      </a:moveTo>
                      <a:cubicBezTo>
                        <a:pt x="25" y="4"/>
                        <a:pt x="32" y="3"/>
                        <a:pt x="32" y="3"/>
                      </a:cubicBezTo>
                      <a:cubicBezTo>
                        <a:pt x="36" y="4"/>
                        <a:pt x="36" y="5"/>
                        <a:pt x="40" y="4"/>
                      </a:cubicBezTo>
                      <a:cubicBezTo>
                        <a:pt x="42" y="2"/>
                        <a:pt x="47" y="0"/>
                        <a:pt x="47" y="0"/>
                      </a:cubicBezTo>
                      <a:cubicBezTo>
                        <a:pt x="55" y="2"/>
                        <a:pt x="52" y="8"/>
                        <a:pt x="59" y="11"/>
                      </a:cubicBezTo>
                      <a:cubicBezTo>
                        <a:pt x="57" y="13"/>
                        <a:pt x="56" y="15"/>
                        <a:pt x="54" y="17"/>
                      </a:cubicBezTo>
                      <a:cubicBezTo>
                        <a:pt x="56" y="24"/>
                        <a:pt x="59" y="22"/>
                        <a:pt x="65" y="24"/>
                      </a:cubicBezTo>
                      <a:cubicBezTo>
                        <a:pt x="66" y="27"/>
                        <a:pt x="64" y="27"/>
                        <a:pt x="66" y="29"/>
                      </a:cubicBezTo>
                      <a:cubicBezTo>
                        <a:pt x="67" y="32"/>
                        <a:pt x="71" y="38"/>
                        <a:pt x="71" y="38"/>
                      </a:cubicBezTo>
                      <a:cubicBezTo>
                        <a:pt x="72" y="37"/>
                        <a:pt x="74" y="36"/>
                        <a:pt x="75" y="35"/>
                      </a:cubicBezTo>
                      <a:cubicBezTo>
                        <a:pt x="77" y="36"/>
                        <a:pt x="80" y="37"/>
                        <a:pt x="78" y="39"/>
                      </a:cubicBezTo>
                      <a:cubicBezTo>
                        <a:pt x="77" y="49"/>
                        <a:pt x="77" y="53"/>
                        <a:pt x="68" y="56"/>
                      </a:cubicBezTo>
                      <a:cubicBezTo>
                        <a:pt x="65" y="55"/>
                        <a:pt x="63" y="54"/>
                        <a:pt x="61" y="52"/>
                      </a:cubicBezTo>
                      <a:cubicBezTo>
                        <a:pt x="53" y="55"/>
                        <a:pt x="51" y="60"/>
                        <a:pt x="45" y="66"/>
                      </a:cubicBezTo>
                      <a:cubicBezTo>
                        <a:pt x="43" y="68"/>
                        <a:pt x="38" y="72"/>
                        <a:pt x="38" y="72"/>
                      </a:cubicBezTo>
                      <a:lnTo>
                        <a:pt x="33" y="67"/>
                      </a:lnTo>
                      <a:cubicBezTo>
                        <a:pt x="33" y="67"/>
                        <a:pt x="32" y="66"/>
                        <a:pt x="32" y="66"/>
                      </a:cubicBezTo>
                      <a:cubicBezTo>
                        <a:pt x="30" y="59"/>
                        <a:pt x="29" y="64"/>
                        <a:pt x="24" y="61"/>
                      </a:cubicBezTo>
                      <a:cubicBezTo>
                        <a:pt x="21" y="59"/>
                        <a:pt x="16" y="53"/>
                        <a:pt x="16" y="53"/>
                      </a:cubicBezTo>
                      <a:cubicBezTo>
                        <a:pt x="18" y="41"/>
                        <a:pt x="19" y="42"/>
                        <a:pt x="6" y="41"/>
                      </a:cubicBezTo>
                      <a:cubicBezTo>
                        <a:pt x="3" y="38"/>
                        <a:pt x="4" y="40"/>
                        <a:pt x="5" y="35"/>
                      </a:cubicBezTo>
                      <a:cubicBezTo>
                        <a:pt x="4" y="32"/>
                        <a:pt x="3" y="31"/>
                        <a:pt x="4" y="28"/>
                      </a:cubicBezTo>
                      <a:cubicBezTo>
                        <a:pt x="0" y="24"/>
                        <a:pt x="3" y="21"/>
                        <a:pt x="6" y="18"/>
                      </a:cubicBezTo>
                      <a:lnTo>
                        <a:pt x="22" y="9"/>
                      </a:lnTo>
                      <a:cubicBezTo>
                        <a:pt x="22" y="9"/>
                        <a:pt x="21" y="8"/>
                        <a:pt x="21" y="8"/>
                      </a:cubicBezTo>
                      <a:lnTo>
                        <a:pt x="23" y="6"/>
                      </a:lnTo>
                      <a:cubicBezTo>
                        <a:pt x="23" y="6"/>
                        <a:pt x="22" y="7"/>
                        <a:pt x="22" y="7"/>
                      </a:cubicBezTo>
                      <a:close/>
                    </a:path>
                  </a:pathLst>
                </a:custGeom>
                <a:solidFill>
                  <a:srgbClr val="AFDD7D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3" name="Володарский"/>
                <p:cNvSpPr>
                  <a:spLocks/>
                </p:cNvSpPr>
                <p:nvPr/>
              </p:nvSpPr>
              <p:spPr bwMode="auto">
                <a:xfrm>
                  <a:off x="1587302" y="3534396"/>
                  <a:ext cx="733425" cy="647700"/>
                </a:xfrm>
                <a:custGeom>
                  <a:avLst/>
                  <a:gdLst>
                    <a:gd name="T0" fmla="*/ 2147483646 w 81"/>
                    <a:gd name="T1" fmla="*/ 0 h 68"/>
                    <a:gd name="T2" fmla="*/ 2147483646 w 81"/>
                    <a:gd name="T3" fmla="*/ 2147483646 h 68"/>
                    <a:gd name="T4" fmla="*/ 2147483646 w 81"/>
                    <a:gd name="T5" fmla="*/ 2147483646 h 68"/>
                    <a:gd name="T6" fmla="*/ 2147483646 w 81"/>
                    <a:gd name="T7" fmla="*/ 2147483646 h 68"/>
                    <a:gd name="T8" fmla="*/ 2147483646 w 81"/>
                    <a:gd name="T9" fmla="*/ 2147483646 h 68"/>
                    <a:gd name="T10" fmla="*/ 2147483646 w 81"/>
                    <a:gd name="T11" fmla="*/ 2147483646 h 68"/>
                    <a:gd name="T12" fmla="*/ 2147483646 w 81"/>
                    <a:gd name="T13" fmla="*/ 2147483646 h 68"/>
                    <a:gd name="T14" fmla="*/ 2147483646 w 81"/>
                    <a:gd name="T15" fmla="*/ 2147483646 h 68"/>
                    <a:gd name="T16" fmla="*/ 2147483646 w 81"/>
                    <a:gd name="T17" fmla="*/ 2147483646 h 68"/>
                    <a:gd name="T18" fmla="*/ 2147483646 w 81"/>
                    <a:gd name="T19" fmla="*/ 2147483646 h 68"/>
                    <a:gd name="T20" fmla="*/ 2147483646 w 81"/>
                    <a:gd name="T21" fmla="*/ 2147483646 h 68"/>
                    <a:gd name="T22" fmla="*/ 2147483646 w 81"/>
                    <a:gd name="T23" fmla="*/ 2147483646 h 68"/>
                    <a:gd name="T24" fmla="*/ 2147483646 w 81"/>
                    <a:gd name="T25" fmla="*/ 2147483646 h 68"/>
                    <a:gd name="T26" fmla="*/ 2147483646 w 81"/>
                    <a:gd name="T27" fmla="*/ 2147483646 h 68"/>
                    <a:gd name="T28" fmla="*/ 2147483646 w 81"/>
                    <a:gd name="T29" fmla="*/ 2147483646 h 68"/>
                    <a:gd name="T30" fmla="*/ 2147483646 w 81"/>
                    <a:gd name="T31" fmla="*/ 2147483646 h 68"/>
                    <a:gd name="T32" fmla="*/ 2147483646 w 81"/>
                    <a:gd name="T33" fmla="*/ 2147483646 h 68"/>
                    <a:gd name="T34" fmla="*/ 2147483646 w 81"/>
                    <a:gd name="T35" fmla="*/ 2147483646 h 68"/>
                    <a:gd name="T36" fmla="*/ 2147483646 w 81"/>
                    <a:gd name="T37" fmla="*/ 0 h 68"/>
                    <a:gd name="T38" fmla="*/ 2147483646 w 81"/>
                    <a:gd name="T39" fmla="*/ 0 h 68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1"/>
                    <a:gd name="T61" fmla="*/ 0 h 68"/>
                    <a:gd name="T62" fmla="*/ 81 w 81"/>
                    <a:gd name="T63" fmla="*/ 68 h 68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1" h="68">
                      <a:moveTo>
                        <a:pt x="33" y="0"/>
                      </a:moveTo>
                      <a:cubicBezTo>
                        <a:pt x="30" y="3"/>
                        <a:pt x="33" y="0"/>
                        <a:pt x="31" y="7"/>
                      </a:cubicBezTo>
                      <a:cubicBezTo>
                        <a:pt x="31" y="9"/>
                        <a:pt x="28" y="12"/>
                        <a:pt x="28" y="12"/>
                      </a:cubicBezTo>
                      <a:cubicBezTo>
                        <a:pt x="21" y="11"/>
                        <a:pt x="20" y="10"/>
                        <a:pt x="13" y="9"/>
                      </a:cubicBezTo>
                      <a:cubicBezTo>
                        <a:pt x="10" y="10"/>
                        <a:pt x="7" y="12"/>
                        <a:pt x="4" y="13"/>
                      </a:cubicBezTo>
                      <a:cubicBezTo>
                        <a:pt x="0" y="20"/>
                        <a:pt x="10" y="31"/>
                        <a:pt x="15" y="36"/>
                      </a:cubicBezTo>
                      <a:cubicBezTo>
                        <a:pt x="17" y="49"/>
                        <a:pt x="15" y="56"/>
                        <a:pt x="24" y="65"/>
                      </a:cubicBezTo>
                      <a:cubicBezTo>
                        <a:pt x="27" y="64"/>
                        <a:pt x="28" y="61"/>
                        <a:pt x="31" y="60"/>
                      </a:cubicBezTo>
                      <a:cubicBezTo>
                        <a:pt x="37" y="61"/>
                        <a:pt x="42" y="61"/>
                        <a:pt x="47" y="58"/>
                      </a:cubicBezTo>
                      <a:cubicBezTo>
                        <a:pt x="53" y="59"/>
                        <a:pt x="55" y="61"/>
                        <a:pt x="59" y="64"/>
                      </a:cubicBezTo>
                      <a:cubicBezTo>
                        <a:pt x="61" y="65"/>
                        <a:pt x="63" y="68"/>
                        <a:pt x="63" y="68"/>
                      </a:cubicBezTo>
                      <a:cubicBezTo>
                        <a:pt x="69" y="66"/>
                        <a:pt x="76" y="65"/>
                        <a:pt x="81" y="60"/>
                      </a:cubicBezTo>
                      <a:cubicBezTo>
                        <a:pt x="79" y="58"/>
                        <a:pt x="78" y="55"/>
                        <a:pt x="76" y="53"/>
                      </a:cubicBezTo>
                      <a:cubicBezTo>
                        <a:pt x="75" y="52"/>
                        <a:pt x="73" y="50"/>
                        <a:pt x="73" y="50"/>
                      </a:cubicBezTo>
                      <a:cubicBezTo>
                        <a:pt x="76" y="45"/>
                        <a:pt x="75" y="49"/>
                        <a:pt x="74" y="39"/>
                      </a:cubicBezTo>
                      <a:cubicBezTo>
                        <a:pt x="75" y="36"/>
                        <a:pt x="70" y="31"/>
                        <a:pt x="70" y="31"/>
                      </a:cubicBezTo>
                      <a:cubicBezTo>
                        <a:pt x="60" y="32"/>
                        <a:pt x="58" y="32"/>
                        <a:pt x="51" y="28"/>
                      </a:cubicBezTo>
                      <a:cubicBezTo>
                        <a:pt x="51" y="26"/>
                        <a:pt x="43" y="7"/>
                        <a:pt x="42" y="6"/>
                      </a:cubicBezTo>
                      <a:cubicBezTo>
                        <a:pt x="40" y="3"/>
                        <a:pt x="35" y="0"/>
                        <a:pt x="35" y="0"/>
                      </a:cubicBezTo>
                      <a:cubicBezTo>
                        <a:pt x="33" y="1"/>
                        <a:pt x="31" y="4"/>
                        <a:pt x="33" y="0"/>
                      </a:cubicBezTo>
                      <a:close/>
                    </a:path>
                  </a:pathLst>
                </a:custGeom>
                <a:solidFill>
                  <a:srgbClr val="FF4B4B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" name="rvet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73327" y="1267446"/>
                  <a:ext cx="542925" cy="114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Ветлужский</a:t>
                  </a:r>
                </a:p>
              </p:txBody>
            </p:sp>
            <p:sp>
              <p:nvSpPr>
                <p:cNvPr id="165" name="rhah"/>
                <p:cNvSpPr txBox="1">
                  <a:spLocks noChangeArrowheads="1"/>
                </p:cNvSpPr>
                <p:nvPr/>
              </p:nvSpPr>
              <p:spPr bwMode="auto">
                <a:xfrm>
                  <a:off x="4921052" y="1257921"/>
                  <a:ext cx="67627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Шахунья</a:t>
                  </a:r>
                </a:p>
              </p:txBody>
            </p:sp>
            <p:sp>
              <p:nvSpPr>
                <p:cNvPr id="166" name="rtoha"/>
                <p:cNvSpPr txBox="1">
                  <a:spLocks noChangeArrowheads="1"/>
                </p:cNvSpPr>
                <p:nvPr/>
              </p:nvSpPr>
              <p:spPr bwMode="auto">
                <a:xfrm flipV="1">
                  <a:off x="5673527" y="1257921"/>
                  <a:ext cx="619125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 dirty="0" err="1">
                      <a:solidFill>
                        <a:srgbClr val="000000"/>
                      </a:solidFill>
                      <a:latin typeface="Arial CYR"/>
                    </a:rPr>
                    <a:t>Тоншаевский</a:t>
                  </a:r>
                  <a:endParaRPr lang="ru-RU" sz="700" b="0" i="0" strike="noStrike" dirty="0">
                    <a:solidFill>
                      <a:srgbClr val="000000"/>
                    </a:solidFill>
                    <a:latin typeface="Arial CYR"/>
                  </a:endParaRPr>
                </a:p>
              </p:txBody>
            </p:sp>
            <p:sp>
              <p:nvSpPr>
                <p:cNvPr id="167" name="rtonk" descr="Подпись: Тонкинский"/>
                <p:cNvSpPr txBox="1">
                  <a:spLocks noChangeArrowheads="1"/>
                </p:cNvSpPr>
                <p:nvPr/>
              </p:nvSpPr>
              <p:spPr bwMode="auto">
                <a:xfrm>
                  <a:off x="5016302" y="1924671"/>
                  <a:ext cx="523875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Тонкинский</a:t>
                  </a:r>
                </a:p>
              </p:txBody>
            </p:sp>
            <p:sp>
              <p:nvSpPr>
                <p:cNvPr id="168" name="rure"/>
                <p:cNvSpPr txBox="1">
                  <a:spLocks noChangeArrowheads="1"/>
                </p:cNvSpPr>
                <p:nvPr/>
              </p:nvSpPr>
              <p:spPr bwMode="auto">
                <a:xfrm>
                  <a:off x="4406702" y="1743696"/>
                  <a:ext cx="438150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Уренский</a:t>
                  </a:r>
                </a:p>
              </p:txBody>
            </p:sp>
            <p:sp>
              <p:nvSpPr>
                <p:cNvPr id="169" name="rvarn"/>
                <p:cNvSpPr txBox="1">
                  <a:spLocks noChangeArrowheads="1"/>
                </p:cNvSpPr>
                <p:nvPr/>
              </p:nvSpPr>
              <p:spPr bwMode="auto">
                <a:xfrm>
                  <a:off x="3435152" y="1753221"/>
                  <a:ext cx="63817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Варнавинский</a:t>
                  </a:r>
                </a:p>
              </p:txBody>
            </p:sp>
            <p:sp>
              <p:nvSpPr>
                <p:cNvPr id="170" name="rkras"/>
                <p:cNvSpPr txBox="1">
                  <a:spLocks noChangeArrowheads="1"/>
                </p:cNvSpPr>
                <p:nvPr/>
              </p:nvSpPr>
              <p:spPr bwMode="auto">
                <a:xfrm>
                  <a:off x="3673277" y="2372346"/>
                  <a:ext cx="762000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Краснобаковский</a:t>
                  </a:r>
                </a:p>
              </p:txBody>
            </p:sp>
            <p:sp>
              <p:nvSpPr>
                <p:cNvPr id="171" name="rsar"/>
                <p:cNvSpPr txBox="1">
                  <a:spLocks noChangeArrowheads="1"/>
                </p:cNvSpPr>
                <p:nvPr/>
              </p:nvSpPr>
              <p:spPr bwMode="auto">
                <a:xfrm>
                  <a:off x="4997252" y="2448546"/>
                  <a:ext cx="561975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Шарангский</a:t>
                  </a:r>
                </a:p>
              </p:txBody>
            </p:sp>
            <p:sp>
              <p:nvSpPr>
                <p:cNvPr id="172" name="rsem"/>
                <p:cNvSpPr txBox="1">
                  <a:spLocks noChangeArrowheads="1"/>
                </p:cNvSpPr>
                <p:nvPr/>
              </p:nvSpPr>
              <p:spPr bwMode="auto">
                <a:xfrm>
                  <a:off x="3035102" y="2839071"/>
                  <a:ext cx="800100" cy="171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г.о.Семеновский</a:t>
                  </a:r>
                </a:p>
              </p:txBody>
            </p:sp>
            <p:sp>
              <p:nvSpPr>
                <p:cNvPr id="173" name="rvosk"/>
                <p:cNvSpPr txBox="1">
                  <a:spLocks noChangeArrowheads="1"/>
                </p:cNvSpPr>
                <p:nvPr/>
              </p:nvSpPr>
              <p:spPr bwMode="auto">
                <a:xfrm>
                  <a:off x="4101902" y="2839071"/>
                  <a:ext cx="685800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Воскресенский</a:t>
                  </a:r>
                </a:p>
              </p:txBody>
            </p:sp>
            <p:sp>
              <p:nvSpPr>
                <p:cNvPr id="174" name="rkovr"/>
                <p:cNvSpPr txBox="1">
                  <a:spLocks noChangeArrowheads="1"/>
                </p:cNvSpPr>
                <p:nvPr/>
              </p:nvSpPr>
              <p:spPr bwMode="auto">
                <a:xfrm>
                  <a:off x="2473127" y="2353296"/>
                  <a:ext cx="65722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Ковернинский</a:t>
                  </a:r>
                </a:p>
              </p:txBody>
            </p:sp>
            <p:sp>
              <p:nvSpPr>
                <p:cNvPr id="175" name="rsokol"/>
                <p:cNvSpPr txBox="1">
                  <a:spLocks noChangeArrowheads="1"/>
                </p:cNvSpPr>
                <p:nvPr/>
              </p:nvSpPr>
              <p:spPr bwMode="auto">
                <a:xfrm>
                  <a:off x="2282627" y="1991346"/>
                  <a:ext cx="466725" cy="3714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г.о.Сокольский</a:t>
                  </a:r>
                </a:p>
              </p:txBody>
            </p:sp>
            <p:sp>
              <p:nvSpPr>
                <p:cNvPr id="176" name="rgor"/>
                <p:cNvSpPr txBox="1">
                  <a:spLocks noChangeArrowheads="1"/>
                </p:cNvSpPr>
                <p:nvPr/>
              </p:nvSpPr>
              <p:spPr bwMode="auto">
                <a:xfrm>
                  <a:off x="2292152" y="3029571"/>
                  <a:ext cx="495300" cy="295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Городец-кий</a:t>
                  </a:r>
                </a:p>
              </p:txBody>
            </p:sp>
            <p:sp>
              <p:nvSpPr>
                <p:cNvPr id="177" name="rbors"/>
                <p:cNvSpPr txBox="1">
                  <a:spLocks noChangeArrowheads="1"/>
                </p:cNvSpPr>
                <p:nvPr/>
              </p:nvSpPr>
              <p:spPr bwMode="auto">
                <a:xfrm>
                  <a:off x="3044627" y="3648696"/>
                  <a:ext cx="514350" cy="1809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 Бор</a:t>
                  </a:r>
                </a:p>
              </p:txBody>
            </p:sp>
            <p:sp>
              <p:nvSpPr>
                <p:cNvPr id="178" name="rlisk"/>
                <p:cNvSpPr txBox="1">
                  <a:spLocks noChangeArrowheads="1"/>
                </p:cNvSpPr>
                <p:nvPr/>
              </p:nvSpPr>
              <p:spPr bwMode="auto">
                <a:xfrm>
                  <a:off x="3882827" y="3953496"/>
                  <a:ext cx="323850" cy="247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Лыско-вский</a:t>
                  </a:r>
                </a:p>
              </p:txBody>
            </p:sp>
            <p:sp>
              <p:nvSpPr>
                <p:cNvPr id="179" name="rvorot"/>
                <p:cNvSpPr txBox="1">
                  <a:spLocks noChangeArrowheads="1"/>
                </p:cNvSpPr>
                <p:nvPr/>
              </p:nvSpPr>
              <p:spPr bwMode="auto">
                <a:xfrm>
                  <a:off x="4301927" y="3905871"/>
                  <a:ext cx="457200" cy="247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г.о.Воро-тынский</a:t>
                  </a:r>
                </a:p>
              </p:txBody>
            </p:sp>
            <p:sp>
              <p:nvSpPr>
                <p:cNvPr id="180" name="rchka"/>
                <p:cNvSpPr txBox="1">
                  <a:spLocks noChangeArrowheads="1"/>
                </p:cNvSpPr>
                <p:nvPr/>
              </p:nvSpPr>
              <p:spPr bwMode="auto">
                <a:xfrm>
                  <a:off x="1787327" y="3086721"/>
                  <a:ext cx="438150" cy="2857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Чкаловскск</a:t>
                  </a:r>
                </a:p>
              </p:txBody>
            </p:sp>
            <p:sp>
              <p:nvSpPr>
                <p:cNvPr id="181" name="rbalah"/>
                <p:cNvSpPr txBox="1">
                  <a:spLocks noChangeArrowheads="1"/>
                </p:cNvSpPr>
                <p:nvPr/>
              </p:nvSpPr>
              <p:spPr bwMode="auto">
                <a:xfrm>
                  <a:off x="2111177" y="3524871"/>
                  <a:ext cx="400050" cy="2762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Балах-нинский</a:t>
                  </a:r>
                </a:p>
              </p:txBody>
            </p:sp>
            <p:sp>
              <p:nvSpPr>
                <p:cNvPr id="182" name="rdzer"/>
                <p:cNvSpPr txBox="1">
                  <a:spLocks noChangeArrowheads="1"/>
                </p:cNvSpPr>
                <p:nvPr/>
              </p:nvSpPr>
              <p:spPr bwMode="auto">
                <a:xfrm>
                  <a:off x="2273102" y="3924921"/>
                  <a:ext cx="438150" cy="1047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18288" tIns="18288" rIns="18288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6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Дзержинск</a:t>
                  </a:r>
                </a:p>
                <a:p>
                  <a:pPr algn="ctr" rtl="0">
                    <a:defRPr sz="1000"/>
                  </a:pPr>
                  <a:endParaRPr lang="ru-RU" sz="600" b="0" i="0" u="none" strike="noStrike" baseline="0">
                    <a:solidFill>
                      <a:srgbClr val="000000"/>
                    </a:solidFill>
                    <a:latin typeface="Arial CYR"/>
                    <a:cs typeface="Arial CYR"/>
                  </a:endParaRPr>
                </a:p>
              </p:txBody>
            </p:sp>
            <p:sp>
              <p:nvSpPr>
                <p:cNvPr id="183" name="rvolod"/>
                <p:cNvSpPr txBox="1">
                  <a:spLocks noChangeArrowheads="1"/>
                </p:cNvSpPr>
                <p:nvPr/>
              </p:nvSpPr>
              <p:spPr bwMode="auto">
                <a:xfrm>
                  <a:off x="1596827" y="3715371"/>
                  <a:ext cx="561975" cy="2571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Володар-ский</a:t>
                  </a:r>
                </a:p>
              </p:txBody>
            </p:sp>
            <p:sp>
              <p:nvSpPr>
                <p:cNvPr id="184" name="rnovgr"/>
                <p:cNvSpPr txBox="1">
                  <a:spLocks noChangeArrowheads="1"/>
                </p:cNvSpPr>
                <p:nvPr/>
              </p:nvSpPr>
              <p:spPr bwMode="auto">
                <a:xfrm>
                  <a:off x="2682677" y="3905871"/>
                  <a:ext cx="523875" cy="1238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Н.Новгород</a:t>
                  </a:r>
                </a:p>
              </p:txBody>
            </p:sp>
            <p:sp>
              <p:nvSpPr>
                <p:cNvPr id="185" name="rpavlo"/>
                <p:cNvSpPr txBox="1">
                  <a:spLocks noChangeArrowheads="1"/>
                </p:cNvSpPr>
                <p:nvPr/>
              </p:nvSpPr>
              <p:spPr bwMode="auto">
                <a:xfrm>
                  <a:off x="1673027" y="4315446"/>
                  <a:ext cx="542925" cy="152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Павловский</a:t>
                  </a:r>
                </a:p>
              </p:txBody>
            </p:sp>
            <p:sp>
              <p:nvSpPr>
                <p:cNvPr id="186" name="rvacha"/>
                <p:cNvSpPr txBox="1">
                  <a:spLocks noChangeArrowheads="1"/>
                </p:cNvSpPr>
                <p:nvPr/>
              </p:nvSpPr>
              <p:spPr bwMode="auto">
                <a:xfrm>
                  <a:off x="1425377" y="4734546"/>
                  <a:ext cx="447675" cy="142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Вачский</a:t>
                  </a:r>
                </a:p>
              </p:txBody>
            </p:sp>
            <p:sp>
              <p:nvSpPr>
                <p:cNvPr id="187" name="rsosn"/>
                <p:cNvSpPr txBox="1">
                  <a:spLocks noChangeArrowheads="1"/>
                </p:cNvSpPr>
                <p:nvPr/>
              </p:nvSpPr>
              <p:spPr bwMode="auto">
                <a:xfrm>
                  <a:off x="1892102" y="4867896"/>
                  <a:ext cx="619125" cy="1619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Сосновский</a:t>
                  </a:r>
                </a:p>
              </p:txBody>
            </p:sp>
            <p:sp>
              <p:nvSpPr>
                <p:cNvPr id="188" name="rbogor"/>
                <p:cNvSpPr txBox="1">
                  <a:spLocks noChangeArrowheads="1"/>
                </p:cNvSpPr>
                <p:nvPr/>
              </p:nvSpPr>
              <p:spPr bwMode="auto">
                <a:xfrm>
                  <a:off x="2206427" y="4182096"/>
                  <a:ext cx="628650" cy="1619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Богородский</a:t>
                  </a:r>
                </a:p>
              </p:txBody>
            </p:sp>
            <p:sp>
              <p:nvSpPr>
                <p:cNvPr id="189" name="rkstov"/>
                <p:cNvSpPr txBox="1">
                  <a:spLocks noChangeArrowheads="1"/>
                </p:cNvSpPr>
                <p:nvPr/>
              </p:nvSpPr>
              <p:spPr bwMode="auto">
                <a:xfrm>
                  <a:off x="3006527" y="4382121"/>
                  <a:ext cx="50482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Кстовский</a:t>
                  </a:r>
                </a:p>
              </p:txBody>
            </p:sp>
            <p:sp>
              <p:nvSpPr>
                <p:cNvPr id="190" name="rspas"/>
                <p:cNvSpPr txBox="1">
                  <a:spLocks noChangeArrowheads="1"/>
                </p:cNvSpPr>
                <p:nvPr/>
              </p:nvSpPr>
              <p:spPr bwMode="auto">
                <a:xfrm>
                  <a:off x="4292402" y="4601196"/>
                  <a:ext cx="428625" cy="152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Спасский</a:t>
                  </a:r>
                </a:p>
              </p:txBody>
            </p:sp>
            <p:sp>
              <p:nvSpPr>
                <p:cNvPr id="191" name="rdalk"/>
                <p:cNvSpPr txBox="1">
                  <a:spLocks noChangeArrowheads="1"/>
                </p:cNvSpPr>
                <p:nvPr/>
              </p:nvSpPr>
              <p:spPr bwMode="auto">
                <a:xfrm>
                  <a:off x="2501702" y="4696446"/>
                  <a:ext cx="904875" cy="228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Дальне-константиновский</a:t>
                  </a:r>
                </a:p>
              </p:txBody>
            </p:sp>
            <p:sp>
              <p:nvSpPr>
                <p:cNvPr id="192" name="rbolmu"/>
                <p:cNvSpPr txBox="1">
                  <a:spLocks noChangeArrowheads="1"/>
                </p:cNvSpPr>
                <p:nvPr/>
              </p:nvSpPr>
              <p:spPr bwMode="auto">
                <a:xfrm>
                  <a:off x="3387527" y="4715496"/>
                  <a:ext cx="419100" cy="4191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Больше-мураш-кинский</a:t>
                  </a:r>
                </a:p>
              </p:txBody>
            </p:sp>
            <p:sp>
              <p:nvSpPr>
                <p:cNvPr id="193" name="rknag"/>
                <p:cNvSpPr txBox="1">
                  <a:spLocks noChangeArrowheads="1"/>
                </p:cNvSpPr>
                <p:nvPr/>
              </p:nvSpPr>
              <p:spPr bwMode="auto">
                <a:xfrm>
                  <a:off x="3844727" y="4715496"/>
                  <a:ext cx="381000" cy="2762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6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Княгинин-ский</a:t>
                  </a:r>
                </a:p>
              </p:txBody>
            </p:sp>
            <p:sp>
              <p:nvSpPr>
                <p:cNvPr id="194" name="rnava"/>
                <p:cNvSpPr txBox="1">
                  <a:spLocks noChangeArrowheads="1"/>
                </p:cNvSpPr>
                <p:nvPr/>
              </p:nvSpPr>
              <p:spPr bwMode="auto">
                <a:xfrm>
                  <a:off x="1044377" y="5144121"/>
                  <a:ext cx="762000" cy="1619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г.о.Навашинский</a:t>
                  </a:r>
                </a:p>
              </p:txBody>
            </p:sp>
            <p:sp>
              <p:nvSpPr>
                <p:cNvPr id="195" name="rarda"/>
                <p:cNvSpPr txBox="1">
                  <a:spLocks noChangeArrowheads="1"/>
                </p:cNvSpPr>
                <p:nvPr/>
              </p:nvSpPr>
              <p:spPr bwMode="auto">
                <a:xfrm>
                  <a:off x="1758752" y="5658471"/>
                  <a:ext cx="438150" cy="2381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Ардатов-ский</a:t>
                  </a:r>
                </a:p>
              </p:txBody>
            </p:sp>
            <p:sp>
              <p:nvSpPr>
                <p:cNvPr id="196" name="rarza"/>
                <p:cNvSpPr txBox="1">
                  <a:spLocks noChangeArrowheads="1"/>
                </p:cNvSpPr>
                <p:nvPr/>
              </p:nvSpPr>
              <p:spPr bwMode="auto">
                <a:xfrm>
                  <a:off x="2406452" y="5286996"/>
                  <a:ext cx="476250" cy="2571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г.Арзамас</a:t>
                  </a:r>
                </a:p>
              </p:txBody>
            </p:sp>
            <p:sp>
              <p:nvSpPr>
                <p:cNvPr id="197" name="rvad"/>
                <p:cNvSpPr txBox="1">
                  <a:spLocks noChangeArrowheads="1"/>
                </p:cNvSpPr>
                <p:nvPr/>
              </p:nvSpPr>
              <p:spPr bwMode="auto">
                <a:xfrm>
                  <a:off x="2873177" y="5325096"/>
                  <a:ext cx="409575" cy="1619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Вадский</a:t>
                  </a:r>
                </a:p>
              </p:txBody>
            </p:sp>
            <p:sp>
              <p:nvSpPr>
                <p:cNvPr id="198" name="rperev"/>
                <p:cNvSpPr txBox="1">
                  <a:spLocks noChangeArrowheads="1"/>
                </p:cNvSpPr>
                <p:nvPr/>
              </p:nvSpPr>
              <p:spPr bwMode="auto">
                <a:xfrm>
                  <a:off x="3206552" y="5020296"/>
                  <a:ext cx="333375" cy="4381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Перевоз-ский</a:t>
                  </a:r>
                </a:p>
              </p:txBody>
            </p:sp>
            <p:sp>
              <p:nvSpPr>
                <p:cNvPr id="199" name="rbytyr"/>
                <p:cNvSpPr txBox="1">
                  <a:spLocks noChangeArrowheads="1"/>
                </p:cNvSpPr>
                <p:nvPr/>
              </p:nvSpPr>
              <p:spPr bwMode="auto">
                <a:xfrm>
                  <a:off x="3597077" y="5201271"/>
                  <a:ext cx="390525" cy="4476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Бутур-линский</a:t>
                  </a:r>
                </a:p>
              </p:txBody>
            </p:sp>
            <p:sp>
              <p:nvSpPr>
                <p:cNvPr id="200" name="rserg"/>
                <p:cNvSpPr txBox="1">
                  <a:spLocks noChangeArrowheads="1"/>
                </p:cNvSpPr>
                <p:nvPr/>
              </p:nvSpPr>
              <p:spPr bwMode="auto">
                <a:xfrm>
                  <a:off x="4054277" y="5144121"/>
                  <a:ext cx="457200" cy="295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Сергач-ский</a:t>
                  </a:r>
                </a:p>
              </p:txBody>
            </p:sp>
            <p:sp>
              <p:nvSpPr>
                <p:cNvPr id="201" name="rpila"/>
                <p:cNvSpPr txBox="1">
                  <a:spLocks noChangeArrowheads="1"/>
                </p:cNvSpPr>
                <p:nvPr/>
              </p:nvSpPr>
              <p:spPr bwMode="auto">
                <a:xfrm>
                  <a:off x="4625777" y="5182221"/>
                  <a:ext cx="409575" cy="552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Пиль-нин-ский</a:t>
                  </a:r>
                </a:p>
              </p:txBody>
            </p:sp>
            <p:sp>
              <p:nvSpPr>
                <p:cNvPr id="202" name="rkyle"/>
                <p:cNvSpPr txBox="1">
                  <a:spLocks noChangeArrowheads="1"/>
                </p:cNvSpPr>
                <p:nvPr/>
              </p:nvSpPr>
              <p:spPr bwMode="auto">
                <a:xfrm>
                  <a:off x="1234877" y="5467971"/>
                  <a:ext cx="657225" cy="142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 dirty="0" err="1">
                      <a:solidFill>
                        <a:srgbClr val="000000"/>
                      </a:solidFill>
                      <a:latin typeface="Arial CYR"/>
                    </a:rPr>
                    <a:t>г.о</a:t>
                  </a:r>
                  <a:r>
                    <a:rPr lang="ru-RU" sz="700" b="0" i="0" strike="noStrike" dirty="0">
                      <a:solidFill>
                        <a:srgbClr val="000000"/>
                      </a:solidFill>
                      <a:latin typeface="Arial CYR"/>
                    </a:rPr>
                    <a:t>. г. Кулебаки</a:t>
                  </a:r>
                </a:p>
                <a:p>
                  <a:pPr algn="l" rtl="0">
                    <a:defRPr sz="1000"/>
                  </a:pPr>
                  <a:endParaRPr lang="ru-RU" sz="700" b="0" i="0" strike="noStrike" dirty="0">
                    <a:solidFill>
                      <a:srgbClr val="000000"/>
                    </a:solidFill>
                    <a:latin typeface="Arial CYR"/>
                  </a:endParaRPr>
                </a:p>
              </p:txBody>
            </p:sp>
            <p:sp>
              <p:nvSpPr>
                <p:cNvPr id="203" name="rhat"/>
                <p:cNvSpPr txBox="1">
                  <a:spLocks noChangeArrowheads="1"/>
                </p:cNvSpPr>
                <p:nvPr/>
              </p:nvSpPr>
              <p:spPr bwMode="auto">
                <a:xfrm>
                  <a:off x="2835077" y="5801346"/>
                  <a:ext cx="685800" cy="171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Шатковский</a:t>
                  </a:r>
                </a:p>
              </p:txBody>
            </p:sp>
            <p:sp>
              <p:nvSpPr>
                <p:cNvPr id="204" name="rgaga"/>
                <p:cNvSpPr txBox="1">
                  <a:spLocks noChangeArrowheads="1"/>
                </p:cNvSpPr>
                <p:nvPr/>
              </p:nvSpPr>
              <p:spPr bwMode="auto">
                <a:xfrm>
                  <a:off x="3654227" y="5744196"/>
                  <a:ext cx="571500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Гагинский</a:t>
                  </a:r>
                </a:p>
              </p:txBody>
            </p:sp>
            <p:sp>
              <p:nvSpPr>
                <p:cNvPr id="205" name="rkrso"/>
                <p:cNvSpPr txBox="1">
                  <a:spLocks noChangeArrowheads="1"/>
                </p:cNvSpPr>
                <p:nvPr/>
              </p:nvSpPr>
              <p:spPr bwMode="auto">
                <a:xfrm>
                  <a:off x="4263827" y="5515596"/>
                  <a:ext cx="571500" cy="3714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Красно-октябрь-</a:t>
                  </a:r>
                </a:p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ский</a:t>
                  </a:r>
                </a:p>
              </p:txBody>
            </p:sp>
            <p:sp>
              <p:nvSpPr>
                <p:cNvPr id="206" name="rsech"/>
                <p:cNvSpPr txBox="1">
                  <a:spLocks noChangeArrowheads="1"/>
                </p:cNvSpPr>
                <p:nvPr/>
              </p:nvSpPr>
              <p:spPr bwMode="auto">
                <a:xfrm>
                  <a:off x="4463852" y="5820396"/>
                  <a:ext cx="638175" cy="133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Сеченовский</a:t>
                  </a:r>
                </a:p>
              </p:txBody>
            </p:sp>
            <p:sp>
              <p:nvSpPr>
                <p:cNvPr id="207" name="rviks"/>
                <p:cNvSpPr txBox="1">
                  <a:spLocks noChangeArrowheads="1"/>
                </p:cNvSpPr>
                <p:nvPr/>
              </p:nvSpPr>
              <p:spPr bwMode="auto">
                <a:xfrm>
                  <a:off x="815777" y="5829921"/>
                  <a:ext cx="571500" cy="142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 dirty="0" err="1">
                      <a:solidFill>
                        <a:srgbClr val="000000"/>
                      </a:solidFill>
                      <a:latin typeface="Arial CYR"/>
                    </a:rPr>
                    <a:t>г.о</a:t>
                  </a:r>
                  <a:r>
                    <a:rPr lang="ru-RU" sz="700" b="0" i="0" strike="noStrike" dirty="0">
                      <a:solidFill>
                        <a:srgbClr val="000000"/>
                      </a:solidFill>
                      <a:latin typeface="Arial CYR"/>
                    </a:rPr>
                    <a:t>. г. Выкса</a:t>
                  </a:r>
                </a:p>
              </p:txBody>
            </p:sp>
            <p:sp>
              <p:nvSpPr>
                <p:cNvPr id="208" name="rvozn"/>
                <p:cNvSpPr txBox="1">
                  <a:spLocks noChangeArrowheads="1"/>
                </p:cNvSpPr>
                <p:nvPr/>
              </p:nvSpPr>
              <p:spPr bwMode="auto">
                <a:xfrm>
                  <a:off x="1349177" y="6325221"/>
                  <a:ext cx="647700" cy="2000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Вознесенский</a:t>
                  </a:r>
                </a:p>
              </p:txBody>
            </p:sp>
            <p:sp>
              <p:nvSpPr>
                <p:cNvPr id="209" name="rdivo"/>
                <p:cNvSpPr txBox="1">
                  <a:spLocks noChangeArrowheads="1"/>
                </p:cNvSpPr>
                <p:nvPr/>
              </p:nvSpPr>
              <p:spPr bwMode="auto">
                <a:xfrm>
                  <a:off x="1892102" y="6029946"/>
                  <a:ext cx="542925" cy="2667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Диве-евский</a:t>
                  </a:r>
                </a:p>
              </p:txBody>
            </p:sp>
            <p:sp>
              <p:nvSpPr>
                <p:cNvPr id="210" name="rpervo"/>
                <p:cNvSpPr txBox="1">
                  <a:spLocks noChangeArrowheads="1"/>
                </p:cNvSpPr>
                <p:nvPr/>
              </p:nvSpPr>
              <p:spPr bwMode="auto">
                <a:xfrm>
                  <a:off x="2368352" y="6220446"/>
                  <a:ext cx="600075" cy="247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г.о. г. Перво-майск</a:t>
                  </a:r>
                </a:p>
              </p:txBody>
            </p:sp>
            <p:sp>
              <p:nvSpPr>
                <p:cNvPr id="211" name="rluko"/>
                <p:cNvSpPr txBox="1">
                  <a:spLocks noChangeArrowheads="1"/>
                </p:cNvSpPr>
                <p:nvPr/>
              </p:nvSpPr>
              <p:spPr bwMode="auto">
                <a:xfrm>
                  <a:off x="3158927" y="6191871"/>
                  <a:ext cx="628650" cy="152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Лукояновский</a:t>
                  </a:r>
                </a:p>
              </p:txBody>
            </p:sp>
            <p:sp>
              <p:nvSpPr>
                <p:cNvPr id="212" name="rbbol"/>
                <p:cNvSpPr txBox="1">
                  <a:spLocks noChangeArrowheads="1"/>
                </p:cNvSpPr>
                <p:nvPr/>
              </p:nvSpPr>
              <p:spPr bwMode="auto">
                <a:xfrm>
                  <a:off x="3797102" y="6210921"/>
                  <a:ext cx="542925" cy="3048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0" tIns="22860" rIns="27432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r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Больше-болдинский</a:t>
                  </a:r>
                </a:p>
              </p:txBody>
            </p:sp>
            <p:sp>
              <p:nvSpPr>
                <p:cNvPr id="213" name="rpoch"/>
                <p:cNvSpPr txBox="1">
                  <a:spLocks noChangeArrowheads="1"/>
                </p:cNvSpPr>
                <p:nvPr/>
              </p:nvSpPr>
              <p:spPr bwMode="auto">
                <a:xfrm>
                  <a:off x="3282752" y="6782421"/>
                  <a:ext cx="657225" cy="142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27432" tIns="22860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defRPr sz="1000"/>
                  </a:pPr>
                  <a:r>
                    <a:rPr lang="ru-RU" sz="700" b="0" i="0" strike="noStrike">
                      <a:solidFill>
                        <a:srgbClr val="000000"/>
                      </a:solidFill>
                      <a:latin typeface="Arial CYR"/>
                    </a:rPr>
                    <a:t>Починковский</a:t>
                  </a:r>
                </a:p>
              </p:txBody>
            </p:sp>
            <p:sp>
              <p:nvSpPr>
                <p:cNvPr id="214" name="Oval 511"/>
                <p:cNvSpPr>
                  <a:spLocks noChangeArrowheads="1"/>
                </p:cNvSpPr>
                <p:nvPr/>
              </p:nvSpPr>
              <p:spPr bwMode="auto">
                <a:xfrm>
                  <a:off x="2034977" y="6391896"/>
                  <a:ext cx="381000" cy="142875"/>
                </a:xfrm>
                <a:prstGeom prst="ellips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" name="Oval 512"/>
                <p:cNvSpPr>
                  <a:spLocks noChangeArrowheads="1"/>
                </p:cNvSpPr>
                <p:nvPr/>
              </p:nvSpPr>
              <p:spPr bwMode="auto">
                <a:xfrm>
                  <a:off x="1977827" y="6382371"/>
                  <a:ext cx="466725" cy="266700"/>
                </a:xfrm>
                <a:prstGeom prst="ellipse">
                  <a:avLst/>
                </a:pr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square" lIns="18288" tIns="18288" rIns="0" bIns="0" anchor="t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>
                    <a:defRPr sz="1000"/>
                  </a:pPr>
                  <a:r>
                    <a:rPr lang="ru-RU" sz="500" b="0" i="0" u="none" strike="noStrike" baseline="0">
                      <a:solidFill>
                        <a:srgbClr val="000000"/>
                      </a:solidFill>
                      <a:latin typeface="Arial Cyr"/>
                      <a:cs typeface="Arial Cyr"/>
                    </a:rPr>
                    <a:t>г.о. г. Саров</a:t>
                  </a:r>
                </a:p>
              </p:txBody>
            </p:sp>
          </p:grpSp>
        </p:grpSp>
      </p:grpSp>
      <p:graphicFrame>
        <p:nvGraphicFramePr>
          <p:cNvPr id="322" name="Таблица 3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896647"/>
              </p:ext>
            </p:extLst>
          </p:nvPr>
        </p:nvGraphicFramePr>
        <p:xfrm>
          <a:off x="6200860" y="2473642"/>
          <a:ext cx="2232245" cy="2866329"/>
        </p:xfrm>
        <a:graphic>
          <a:graphicData uri="http://schemas.openxmlformats.org/drawingml/2006/table">
            <a:tbl>
              <a:tblPr/>
              <a:tblGrid>
                <a:gridCol w="7727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4644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6207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Критерии состояния наркоситуации: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7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FFFF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Зеленый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нейтральное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Желтый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напряженное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Оранжевый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8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предкризисное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Красный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критическое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17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8" name="Прямоугольник 217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СМЕРТНОСТЬ, СВЯЗАННАЯ С ОСТРЫМ ОТРАВЛЕНИЕМ НАРКОТИКАМИ</a:t>
            </a:r>
            <a:endParaRPr lang="ru-RU" sz="1600" b="1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A5F79588-5069-4F02-98CF-0A919A2C4F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0922289"/>
              </p:ext>
            </p:extLst>
          </p:nvPr>
        </p:nvGraphicFramePr>
        <p:xfrm>
          <a:off x="251520" y="1268760"/>
          <a:ext cx="849706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20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Оценка распространенности наркомании в обществе</a:t>
            </a:r>
            <a:endParaRPr lang="en-US" altLang="ru-RU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0488AA52-38DC-44D1-8D2C-BC482C11B7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6759895"/>
              </p:ext>
            </p:extLst>
          </p:nvPr>
        </p:nvGraphicFramePr>
        <p:xfrm>
          <a:off x="323528" y="1196455"/>
          <a:ext cx="8424936" cy="5401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3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000" b="1" dirty="0">
                <a:solidFill>
                  <a:sysClr val="windowText" lastClr="0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Актуальность проблемы наркомании в России</a:t>
            </a:r>
            <a:endParaRPr lang="ru-RU" sz="2000" b="1" dirty="0">
              <a:solidFill>
                <a:sysClr val="windowText" lastClr="0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54D380B3-07A9-4532-B671-5F2CB1A793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118070"/>
              </p:ext>
            </p:extLst>
          </p:nvPr>
        </p:nvGraphicFramePr>
        <p:xfrm>
          <a:off x="323528" y="1196455"/>
          <a:ext cx="8352928" cy="55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9" descr="mv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1148"/>
            <a:ext cx="1154927" cy="71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438737" y="78291"/>
            <a:ext cx="6902128" cy="504056"/>
          </a:xfrm>
          <a:prstGeom prst="rect">
            <a:avLst/>
          </a:prstGeom>
          <a:gradFill>
            <a:gsLst>
              <a:gs pos="46720">
                <a:srgbClr val="ECECEC"/>
              </a:gs>
              <a:gs pos="10000">
                <a:srgbClr val="ECECEC"/>
              </a:gs>
              <a:gs pos="100000">
                <a:srgbClr val="D1D0D0"/>
              </a:gs>
            </a:gsLst>
            <a:lin ang="6120000" scaled="1"/>
          </a:gradFill>
          <a:ln>
            <a:solidFill>
              <a:srgbClr val="DEDE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3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000" b="1" dirty="0">
                <a:solidFill>
                  <a:sysClr val="windowText" lastClr="0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Источник информации о наркомании в обществе </a:t>
            </a:r>
            <a:endParaRPr lang="ru-RU" sz="2000" b="1" dirty="0">
              <a:solidFill>
                <a:sysClr val="windowText" lastClr="0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3848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1539</TotalTime>
  <Words>581</Words>
  <Application>Microsoft Office PowerPoint</Application>
  <PresentationFormat>Экран (4:3)</PresentationFormat>
  <Paragraphs>349</Paragraphs>
  <Slides>11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 Cyr</vt:lpstr>
      <vt:lpstr>Arial Cyr</vt:lpstr>
      <vt:lpstr>Calibri</vt:lpstr>
      <vt:lpstr>Century Schoolbook</vt:lpstr>
      <vt:lpstr>PT Astra Serif</vt:lpstr>
      <vt:lpstr>Times New Roman</vt:lpstr>
      <vt:lpstr>Wingdings</vt:lpstr>
      <vt:lpstr>Wingdings 2</vt:lpstr>
      <vt:lpstr>Эркер</vt:lpstr>
      <vt:lpstr>О состоянии наркоситуации  в Нижегородской области  по итогам  2025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okobzan</dc:creator>
  <cp:lastModifiedBy>evolkova174</cp:lastModifiedBy>
  <cp:revision>139</cp:revision>
  <dcterms:created xsi:type="dcterms:W3CDTF">2021-03-15T13:48:10Z</dcterms:created>
  <dcterms:modified xsi:type="dcterms:W3CDTF">2026-06-05T08:02:22Z</dcterms:modified>
</cp:coreProperties>
</file>